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3"/>
  </p:notesMasterIdLst>
  <p:sldIdLst>
    <p:sldId id="265" r:id="rId5"/>
    <p:sldId id="1660" r:id="rId6"/>
    <p:sldId id="1676" r:id="rId7"/>
    <p:sldId id="1671" r:id="rId8"/>
    <p:sldId id="1680" r:id="rId9"/>
    <p:sldId id="1679" r:id="rId10"/>
    <p:sldId id="1681" r:id="rId11"/>
    <p:sldId id="1665" r:id="rId12"/>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orient="horz" pos="3865" userDrawn="1">
          <p15:clr>
            <a:srgbClr val="A4A3A4"/>
          </p15:clr>
        </p15:guide>
        <p15:guide id="3" orient="horz" pos="281" userDrawn="1">
          <p15:clr>
            <a:srgbClr val="A4A3A4"/>
          </p15:clr>
        </p15:guide>
        <p15:guide id="4" orient="horz" pos="1480" userDrawn="1">
          <p15:clr>
            <a:srgbClr val="A4A3A4"/>
          </p15:clr>
        </p15:guide>
        <p15:guide id="5" pos="234" userDrawn="1">
          <p15:clr>
            <a:srgbClr val="A4A3A4"/>
          </p15:clr>
        </p15:guide>
        <p15:guide id="6" pos="7537" userDrawn="1">
          <p15:clr>
            <a:srgbClr val="A4A3A4"/>
          </p15:clr>
        </p15:guide>
        <p15:guide id="7" pos="7446" userDrawn="1">
          <p15:clr>
            <a:srgbClr val="A4A3A4"/>
          </p15:clr>
        </p15:guide>
        <p15:guide id="8" pos="1481" userDrawn="1">
          <p15:clr>
            <a:srgbClr val="A4A3A4"/>
          </p15:clr>
        </p15:guide>
        <p15:guide id="9" userDrawn="1">
          <p15:clr>
            <a:srgbClr val="A4A3A4"/>
          </p15:clr>
        </p15:guide>
        <p15:guide id="10" orient="horz" pos="958" userDrawn="1">
          <p15:clr>
            <a:srgbClr val="A4A3A4"/>
          </p15:clr>
        </p15:guide>
        <p15:guide id="11" pos="3591" userDrawn="1">
          <p15:clr>
            <a:srgbClr val="A4A3A4"/>
          </p15:clr>
        </p15:guide>
        <p15:guide id="12" pos="4076" userDrawn="1">
          <p15:clr>
            <a:srgbClr val="A4A3A4"/>
          </p15:clr>
        </p15:guide>
        <p15:guide id="13" pos="7287" userDrawn="1">
          <p15:clr>
            <a:srgbClr val="A4A3A4"/>
          </p15:clr>
        </p15:guide>
        <p15:guide id="14" orient="horz" pos="595" userDrawn="1">
          <p15:clr>
            <a:srgbClr val="A4A3A4"/>
          </p15:clr>
        </p15:guide>
        <p15:guide id="15" pos="5328" userDrawn="1">
          <p15:clr>
            <a:srgbClr val="A4A3A4"/>
          </p15:clr>
        </p15:guide>
        <p15:guide id="16" pos="29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Barr/Discovery Services/SYNGENE" initials="KS" lastIdx="1" clrIdx="0">
    <p:extLst>
      <p:ext uri="{19B8F6BF-5375-455C-9EA6-DF929625EA0E}">
        <p15:presenceInfo xmlns:p15="http://schemas.microsoft.com/office/powerpoint/2012/main" userId="S::kennba@syngeneintl.com::f9fee386-19c9-4ee6-813d-b38509c97160" providerId="AD"/>
      </p:ext>
    </p:extLst>
  </p:cmAuthor>
  <p:cmAuthor id="2" name="Mohan Pandey/PM/SYNGENE" initials="MP" lastIdx="6" clrIdx="1">
    <p:extLst>
      <p:ext uri="{19B8F6BF-5375-455C-9EA6-DF929625EA0E}">
        <p15:presenceInfo xmlns:p15="http://schemas.microsoft.com/office/powerpoint/2012/main" userId="S::mohapan@syngeneintl.com::42fea775-f088-4cc8-8577-f3b990214598" providerId="AD"/>
      </p:ext>
    </p:extLst>
  </p:cmAuthor>
  <p:cmAuthor id="3" name="Kenneth Barr/Discovery Services/SYNGENE" initials="KBS" lastIdx="27" clrIdx="2">
    <p:extLst>
      <p:ext uri="{19B8F6BF-5375-455C-9EA6-DF929625EA0E}">
        <p15:presenceInfo xmlns:p15="http://schemas.microsoft.com/office/powerpoint/2012/main" userId="S-1-5-21-2048789195-1203443039-475923621-87250" providerId="AD"/>
      </p:ext>
    </p:extLst>
  </p:cmAuthor>
  <p:cmAuthor id="4" name="Aparna Kasinath/Clinical development/SYNGENE" initials="Ad" lastIdx="4" clrIdx="3">
    <p:extLst>
      <p:ext uri="{19B8F6BF-5375-455C-9EA6-DF929625EA0E}">
        <p15:presenceInfo xmlns:p15="http://schemas.microsoft.com/office/powerpoint/2012/main" userId="S::aparna_k@syngeneintl.com::62ba6e12-ef87-4aa7-aaca-429c7fbf8545" providerId="AD"/>
      </p:ext>
    </p:extLst>
  </p:cmAuthor>
  <p:cmAuthor id="5" name="Aparna Kasinath/Clinical development/SYNGENE" initials="AKd" lastIdx="25" clrIdx="4">
    <p:extLst>
      <p:ext uri="{19B8F6BF-5375-455C-9EA6-DF929625EA0E}">
        <p15:presenceInfo xmlns:p15="http://schemas.microsoft.com/office/powerpoint/2012/main" userId="S-1-5-21-2048789195-1203443039-475923621-4074" providerId="AD"/>
      </p:ext>
    </p:extLst>
  </p:cmAuthor>
  <p:cmAuthor id="6" name="Chetan Tamhankar/Clinical development/SYNGENE" initials="Cd" lastIdx="6" clrIdx="5">
    <p:extLst>
      <p:ext uri="{19B8F6BF-5375-455C-9EA6-DF929625EA0E}">
        <p15:presenceInfo xmlns:p15="http://schemas.microsoft.com/office/powerpoint/2012/main" userId="S::chetta@syngeneintl.com::b1d79c0b-8e3a-4fa6-87a0-72c4e11cf94c" providerId="AD"/>
      </p:ext>
    </p:extLst>
  </p:cmAuthor>
  <p:cmAuthor id="7" name="Jayashree Aiyar/Biology/SYNGENE" initials="JA" lastIdx="6" clrIdx="6">
    <p:extLst>
      <p:ext uri="{19B8F6BF-5375-455C-9EA6-DF929625EA0E}">
        <p15:presenceInfo xmlns:p15="http://schemas.microsoft.com/office/powerpoint/2012/main" userId="S::JAYAAI@syngeneintl.com::691921f3-6db3-4c57-bec8-12b3ac324327" providerId="AD"/>
      </p:ext>
    </p:extLst>
  </p:cmAuthor>
  <p:cmAuthor id="8" name="Harry Jose/Commercial/SYNGENE" initials="HJ" lastIdx="8" clrIdx="7">
    <p:extLst>
      <p:ext uri="{19B8F6BF-5375-455C-9EA6-DF929625EA0E}">
        <p15:presenceInfo xmlns:p15="http://schemas.microsoft.com/office/powerpoint/2012/main" userId="S::harrjo@syngeneintl.com::871448b3-09c7-44df-aa4a-18729bad2183" providerId="AD"/>
      </p:ext>
    </p:extLst>
  </p:cmAuthor>
  <p:cmAuthor id="9" name="Diprabhanu Bakshi/Alliance Management /SYNGENE" initials="DBM/" lastIdx="7" clrIdx="8">
    <p:extLst>
      <p:ext uri="{19B8F6BF-5375-455C-9EA6-DF929625EA0E}">
        <p15:presenceInfo xmlns:p15="http://schemas.microsoft.com/office/powerpoint/2012/main" userId="S-1-5-21-2048789195-1203443039-475923621-15805" providerId="AD"/>
      </p:ext>
    </p:extLst>
  </p:cmAuthor>
  <p:cmAuthor id="10" name="Chetan Tamhankar/Clinical development/SYNGENE" initials="CTd" lastIdx="1" clrIdx="9">
    <p:extLst>
      <p:ext uri="{19B8F6BF-5375-455C-9EA6-DF929625EA0E}">
        <p15:presenceInfo xmlns:p15="http://schemas.microsoft.com/office/powerpoint/2012/main" userId="S-1-5-21-2048789195-1203443039-475923621-56310" providerId="AD"/>
      </p:ext>
    </p:extLst>
  </p:cmAuthor>
  <p:cmAuthor id="11" name="Mahesh Bhalgat/Corporate/SYNGENE" initials="MB" lastIdx="1" clrIdx="10">
    <p:extLst>
      <p:ext uri="{19B8F6BF-5375-455C-9EA6-DF929625EA0E}">
        <p15:presenceInfo xmlns:p15="http://schemas.microsoft.com/office/powerpoint/2012/main" userId="S::mahebha@syngeneintl.com::4c310e2c-4960-4f92-bf55-d8c02fd6963a" providerId="AD"/>
      </p:ext>
    </p:extLst>
  </p:cmAuthor>
  <p:cmAuthor id="12" name="Umesh Ramaswamy/Corporate/SYNGENE" initials="UR" lastIdx="1" clrIdx="11">
    <p:extLst>
      <p:ext uri="{19B8F6BF-5375-455C-9EA6-DF929625EA0E}">
        <p15:presenceInfo xmlns:p15="http://schemas.microsoft.com/office/powerpoint/2012/main" userId="S::umesra@syngeneintl.com::da646fb6-3407-48be-bf2e-8cf11ab50f0d" providerId="AD"/>
      </p:ext>
    </p:extLst>
  </p:cmAuthor>
  <p:cmAuthor id="13" name="Jonathan Hunt/Corporate/SYNGENE" initials="JH" lastIdx="57" clrIdx="12">
    <p:extLst>
      <p:ext uri="{19B8F6BF-5375-455C-9EA6-DF929625EA0E}">
        <p15:presenceInfo xmlns:p15="http://schemas.microsoft.com/office/powerpoint/2012/main" userId="S::jonahu@syngeneintl.com::ab72046d-d4ba-4c93-b433-ddb72f702707" providerId="AD"/>
      </p:ext>
    </p:extLst>
  </p:cmAuthor>
  <p:cmAuthor id="14" name="Achintya Das/Bioinformatics/Syngene" initials="AD" lastIdx="2" clrIdx="13">
    <p:extLst>
      <p:ext uri="{19B8F6BF-5375-455C-9EA6-DF929625EA0E}">
        <p15:presenceInfo xmlns:p15="http://schemas.microsoft.com/office/powerpoint/2012/main" userId="S::ACHIDA@syngeneintl.com::f5bff89d-d047-4c0e-8c63-47e027ab0ab9" providerId="AD"/>
      </p:ext>
    </p:extLst>
  </p:cmAuthor>
  <p:cmAuthor id="15" name="Hanuman Mallubhotla/BIOLOGICS/SYNGENE" initials="HM" lastIdx="1" clrIdx="14">
    <p:extLst>
      <p:ext uri="{19B8F6BF-5375-455C-9EA6-DF929625EA0E}">
        <p15:presenceInfo xmlns:p15="http://schemas.microsoft.com/office/powerpoint/2012/main" userId="S::hanuma@syngeneintl.com::f9ed8302-bd72-4a23-90e0-c6512ae3c8db" providerId="AD"/>
      </p:ext>
    </p:extLst>
  </p:cmAuthor>
  <p:cmAuthor id="16" name="Ragesh Raju/Commercial/SYNGENE" initials="RR" lastIdx="1" clrIdx="15">
    <p:extLst>
      <p:ext uri="{19B8F6BF-5375-455C-9EA6-DF929625EA0E}">
        <p15:presenceInfo xmlns:p15="http://schemas.microsoft.com/office/powerpoint/2012/main" userId="S::RAGRAJ@syngeneintl.com::945f545c-a6a8-40ec-8e3e-1dd38107787d" providerId="AD"/>
      </p:ext>
    </p:extLst>
  </p:cmAuthor>
  <p:cmAuthor id="17" name="Umesh Ramaswamy/Corporate/SYNGENE" initials="UR [2]" lastIdx="1" clrIdx="16">
    <p:extLst>
      <p:ext uri="{19B8F6BF-5375-455C-9EA6-DF929625EA0E}">
        <p15:presenceInfo xmlns:p15="http://schemas.microsoft.com/office/powerpoint/2012/main" userId="S-1-5-21-2048789195-1203443039-475923621-83317" providerId="AD"/>
      </p:ext>
    </p:extLst>
  </p:cmAuthor>
  <p:cmAuthor id="18" name="Ashu Tandon/BD/SYNGENE" initials="AT" lastIdx="21" clrIdx="17">
    <p:extLst>
      <p:ext uri="{19B8F6BF-5375-455C-9EA6-DF929625EA0E}">
        <p15:presenceInfo xmlns:p15="http://schemas.microsoft.com/office/powerpoint/2012/main" userId="S::ASHUTA@syngeneintl.com::6aa635e3-d12d-426d-9d58-131bdd3135f3" providerId="AD"/>
      </p:ext>
    </p:extLst>
  </p:cmAuthor>
  <p:cmAuthor id="19" name="Pradyoth John/Commercial/SYNGENE" initials="PJ" lastIdx="1" clrIdx="18">
    <p:extLst>
      <p:ext uri="{19B8F6BF-5375-455C-9EA6-DF929625EA0E}">
        <p15:presenceInfo xmlns:p15="http://schemas.microsoft.com/office/powerpoint/2012/main" userId="S::PRAJOH@syngeneintl.com::49fa5dc7-9f21-48e2-bba6-2a7c43c3e6ed" providerId="AD"/>
      </p:ext>
    </p:extLst>
  </p:cmAuthor>
  <p:cmAuthor id="20" name="Shivam Kapoor/Commercial/SYNGENE" initials="SK" lastIdx="2" clrIdx="19">
    <p:extLst>
      <p:ext uri="{19B8F6BF-5375-455C-9EA6-DF929625EA0E}">
        <p15:presenceInfo xmlns:p15="http://schemas.microsoft.com/office/powerpoint/2012/main" userId="S::SHIVKAP@syngeneintl.com::c33dedb8-3432-4dae-bea9-e33a52f986c8" providerId="AD"/>
      </p:ext>
    </p:extLst>
  </p:cmAuthor>
  <p:cmAuthor id="21" name="Gopika Nair/Commercial/SYNGENE" initials="GN" lastIdx="2" clrIdx="20">
    <p:extLst>
      <p:ext uri="{19B8F6BF-5375-455C-9EA6-DF929625EA0E}">
        <p15:presenceInfo xmlns:p15="http://schemas.microsoft.com/office/powerpoint/2012/main" userId="S::GOPINAI@syngeneintl.com::44ceaa21-ffb5-4bd4-8371-72ba72175b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5FB"/>
    <a:srgbClr val="70D8F0"/>
    <a:srgbClr val="FFFFFF"/>
    <a:srgbClr val="BA375F"/>
    <a:srgbClr val="A8E7F6"/>
    <a:srgbClr val="107E98"/>
    <a:srgbClr val="B3E0FF"/>
    <a:srgbClr val="F9BAA7"/>
    <a:srgbClr val="BA385F"/>
    <a:srgbClr val="004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DCF30-5478-40BE-A1A0-4F325AAE07B9}" v="1" dt="2025-06-23T05:22:17.382"/>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95339" autoAdjust="0"/>
  </p:normalViewPr>
  <p:slideViewPr>
    <p:cSldViewPr snapToGrid="0">
      <p:cViewPr varScale="1">
        <p:scale>
          <a:sx n="61" d="100"/>
          <a:sy n="61" d="100"/>
        </p:scale>
        <p:origin x="1096" y="52"/>
      </p:cViewPr>
      <p:guideLst>
        <p:guide orient="horz" pos="731"/>
        <p:guide orient="horz" pos="3865"/>
        <p:guide orient="horz" pos="281"/>
        <p:guide orient="horz" pos="1480"/>
        <p:guide pos="234"/>
        <p:guide pos="7537"/>
        <p:guide pos="7446"/>
        <p:guide pos="1481"/>
        <p:guide/>
        <p:guide orient="horz" pos="958"/>
        <p:guide pos="3591"/>
        <p:guide pos="4076"/>
        <p:guide pos="7287"/>
        <p:guide orient="horz" pos="595"/>
        <p:guide pos="5328"/>
        <p:guide pos="2910"/>
      </p:guideLst>
    </p:cSldViewPr>
  </p:slideViewPr>
  <p:notesTextViewPr>
    <p:cViewPr>
      <p:scale>
        <a:sx n="1" d="1"/>
        <a:sy n="1" d="1"/>
      </p:scale>
      <p:origin x="0" y="0"/>
    </p:cViewPr>
  </p:notesTextViewPr>
  <p:sorterViewPr>
    <p:cViewPr>
      <p:scale>
        <a:sx n="100" d="100"/>
        <a:sy n="100" d="100"/>
      </p:scale>
      <p:origin x="0" y="-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hoi Emmanuel/BUSINESS DEVELOPMENT/SYNGENE" userId="b128debc-c3ea-4141-9bcf-5be2217279c5" providerId="ADAL" clId="{4DBA4440-A200-48C3-B15D-32627D82950D}"/>
    <pc:docChg chg="undo redo custSel modSld">
      <pc:chgData name="Jushoi Emmanuel/BUSINESS DEVELOPMENT/SYNGENE" userId="b128debc-c3ea-4141-9bcf-5be2217279c5" providerId="ADAL" clId="{4DBA4440-A200-48C3-B15D-32627D82950D}" dt="2025-05-27T04:36:57.615" v="116" actId="113"/>
      <pc:docMkLst>
        <pc:docMk/>
      </pc:docMkLst>
      <pc:sldChg chg="modSp mod">
        <pc:chgData name="Jushoi Emmanuel/BUSINESS DEVELOPMENT/SYNGENE" userId="b128debc-c3ea-4141-9bcf-5be2217279c5" providerId="ADAL" clId="{4DBA4440-A200-48C3-B15D-32627D82950D}" dt="2025-05-27T04:36:57.615" v="116" actId="113"/>
        <pc:sldMkLst>
          <pc:docMk/>
          <pc:sldMk cId="3100556136" sldId="1674"/>
        </pc:sldMkLst>
        <pc:spChg chg="mod">
          <ac:chgData name="Jushoi Emmanuel/BUSINESS DEVELOPMENT/SYNGENE" userId="b128debc-c3ea-4141-9bcf-5be2217279c5" providerId="ADAL" clId="{4DBA4440-A200-48C3-B15D-32627D82950D}" dt="2025-05-27T04:34:10.386" v="83" actId="20577"/>
          <ac:spMkLst>
            <pc:docMk/>
            <pc:sldMk cId="3100556136" sldId="1674"/>
            <ac:spMk id="16" creationId="{FD1E5C70-6E9E-4496-AE45-E4AC74A4E3B7}"/>
          </ac:spMkLst>
        </pc:spChg>
        <pc:spChg chg="mod">
          <ac:chgData name="Jushoi Emmanuel/BUSINESS DEVELOPMENT/SYNGENE" userId="b128debc-c3ea-4141-9bcf-5be2217279c5" providerId="ADAL" clId="{4DBA4440-A200-48C3-B15D-32627D82950D}" dt="2025-05-27T04:36:14.766" v="95"/>
          <ac:spMkLst>
            <pc:docMk/>
            <pc:sldMk cId="3100556136" sldId="1674"/>
            <ac:spMk id="20" creationId="{2C1C2298-11DB-4133-AEB8-B201B034A13E}"/>
          </ac:spMkLst>
        </pc:spChg>
        <pc:spChg chg="mod">
          <ac:chgData name="Jushoi Emmanuel/BUSINESS DEVELOPMENT/SYNGENE" userId="b128debc-c3ea-4141-9bcf-5be2217279c5" providerId="ADAL" clId="{4DBA4440-A200-48C3-B15D-32627D82950D}" dt="2025-05-27T04:31:59.149" v="53" actId="20577"/>
          <ac:spMkLst>
            <pc:docMk/>
            <pc:sldMk cId="3100556136" sldId="1674"/>
            <ac:spMk id="24" creationId="{98774902-B146-4C1B-AA88-42E282EFDD9B}"/>
          </ac:spMkLst>
        </pc:spChg>
        <pc:spChg chg="mod">
          <ac:chgData name="Jushoi Emmanuel/BUSINESS DEVELOPMENT/SYNGENE" userId="b128debc-c3ea-4141-9bcf-5be2217279c5" providerId="ADAL" clId="{4DBA4440-A200-48C3-B15D-32627D82950D}" dt="2025-05-27T04:32:03.205" v="61" actId="20577"/>
          <ac:spMkLst>
            <pc:docMk/>
            <pc:sldMk cId="3100556136" sldId="1674"/>
            <ac:spMk id="27" creationId="{44065ADA-DB4F-4DDD-9227-9FB88E00F436}"/>
          </ac:spMkLst>
        </pc:spChg>
        <pc:spChg chg="mod">
          <ac:chgData name="Jushoi Emmanuel/BUSINESS DEVELOPMENT/SYNGENE" userId="b128debc-c3ea-4141-9bcf-5be2217279c5" providerId="ADAL" clId="{4DBA4440-A200-48C3-B15D-32627D82950D}" dt="2025-05-27T04:36:31.020" v="97" actId="114"/>
          <ac:spMkLst>
            <pc:docMk/>
            <pc:sldMk cId="3100556136" sldId="1674"/>
            <ac:spMk id="29" creationId="{35D3C52C-C3A5-4EBE-BA79-7866DDAA5AC0}"/>
          </ac:spMkLst>
        </pc:spChg>
        <pc:spChg chg="mod">
          <ac:chgData name="Jushoi Emmanuel/BUSINESS DEVELOPMENT/SYNGENE" userId="b128debc-c3ea-4141-9bcf-5be2217279c5" providerId="ADAL" clId="{4DBA4440-A200-48C3-B15D-32627D82950D}" dt="2025-05-27T04:32:31.832" v="73" actId="20577"/>
          <ac:spMkLst>
            <pc:docMk/>
            <pc:sldMk cId="3100556136" sldId="1674"/>
            <ac:spMk id="39" creationId="{BE902548-DDE5-4A8F-8D78-1B5B69D28BCC}"/>
          </ac:spMkLst>
        </pc:spChg>
        <pc:spChg chg="mod">
          <ac:chgData name="Jushoi Emmanuel/BUSINESS DEVELOPMENT/SYNGENE" userId="b128debc-c3ea-4141-9bcf-5be2217279c5" providerId="ADAL" clId="{4DBA4440-A200-48C3-B15D-32627D82950D}" dt="2025-05-27T04:30:13.852" v="7" actId="20577"/>
          <ac:spMkLst>
            <pc:docMk/>
            <pc:sldMk cId="3100556136" sldId="1674"/>
            <ac:spMk id="45" creationId="{1FB6B858-B330-43A9-A4A0-B3A23A59FF2A}"/>
          </ac:spMkLst>
        </pc:spChg>
        <pc:spChg chg="mod">
          <ac:chgData name="Jushoi Emmanuel/BUSINESS DEVELOPMENT/SYNGENE" userId="b128debc-c3ea-4141-9bcf-5be2217279c5" providerId="ADAL" clId="{4DBA4440-A200-48C3-B15D-32627D82950D}" dt="2025-05-27T04:36:57.615" v="116" actId="113"/>
          <ac:spMkLst>
            <pc:docMk/>
            <pc:sldMk cId="3100556136" sldId="1674"/>
            <ac:spMk id="50" creationId="{DDEA8B18-A569-4FFF-9B6A-BDC0CA6A1A50}"/>
          </ac:spMkLst>
        </pc:spChg>
      </pc:sldChg>
    </pc:docChg>
  </pc:docChgLst>
  <pc:docChgLst>
    <pc:chgData name="Jushoi Emmanuel/BUSINESS DEVELOPMENT/SYNGENE" userId="b128debc-c3ea-4141-9bcf-5be2217279c5" providerId="ADAL" clId="{10EDCF30-5478-40BE-A1A0-4F325AAE07B9}"/>
    <pc:docChg chg="modSld">
      <pc:chgData name="Jushoi Emmanuel/BUSINESS DEVELOPMENT/SYNGENE" userId="b128debc-c3ea-4141-9bcf-5be2217279c5" providerId="ADAL" clId="{10EDCF30-5478-40BE-A1A0-4F325AAE07B9}" dt="2025-06-23T05:23:04.314" v="109" actId="20577"/>
      <pc:docMkLst>
        <pc:docMk/>
      </pc:docMkLst>
      <pc:sldChg chg="modSp mod">
        <pc:chgData name="Jushoi Emmanuel/BUSINESS DEVELOPMENT/SYNGENE" userId="b128debc-c3ea-4141-9bcf-5be2217279c5" providerId="ADAL" clId="{10EDCF30-5478-40BE-A1A0-4F325AAE07B9}" dt="2025-06-23T05:10:19.700" v="3" actId="20577"/>
        <pc:sldMkLst>
          <pc:docMk/>
          <pc:sldMk cId="4280180219" sldId="1660"/>
        </pc:sldMkLst>
        <pc:spChg chg="mod">
          <ac:chgData name="Jushoi Emmanuel/BUSINESS DEVELOPMENT/SYNGENE" userId="b128debc-c3ea-4141-9bcf-5be2217279c5" providerId="ADAL" clId="{10EDCF30-5478-40BE-A1A0-4F325AAE07B9}" dt="2025-06-23T05:10:19.700" v="3" actId="20577"/>
          <ac:spMkLst>
            <pc:docMk/>
            <pc:sldMk cId="4280180219" sldId="1660"/>
            <ac:spMk id="9" creationId="{DA11CCBE-BE13-44BE-886B-862CA7840813}"/>
          </ac:spMkLst>
        </pc:spChg>
      </pc:sldChg>
      <pc:sldChg chg="modSp mod">
        <pc:chgData name="Jushoi Emmanuel/BUSINESS DEVELOPMENT/SYNGENE" userId="b128debc-c3ea-4141-9bcf-5be2217279c5" providerId="ADAL" clId="{10EDCF30-5478-40BE-A1A0-4F325AAE07B9}" dt="2025-06-23T05:14:48.539" v="53" actId="404"/>
        <pc:sldMkLst>
          <pc:docMk/>
          <pc:sldMk cId="3097539887" sldId="1669"/>
        </pc:sldMkLst>
        <pc:spChg chg="mod">
          <ac:chgData name="Jushoi Emmanuel/BUSINESS DEVELOPMENT/SYNGENE" userId="b128debc-c3ea-4141-9bcf-5be2217279c5" providerId="ADAL" clId="{10EDCF30-5478-40BE-A1A0-4F325AAE07B9}" dt="2025-06-23T05:14:48.539" v="53" actId="404"/>
          <ac:spMkLst>
            <pc:docMk/>
            <pc:sldMk cId="3097539887" sldId="1669"/>
            <ac:spMk id="2" creationId="{A89FA7A4-25CA-47B4-850E-8FE9AA3BF701}"/>
          </ac:spMkLst>
        </pc:spChg>
      </pc:sldChg>
      <pc:sldChg chg="addSp modSp mod">
        <pc:chgData name="Jushoi Emmanuel/BUSINESS DEVELOPMENT/SYNGENE" userId="b128debc-c3ea-4141-9bcf-5be2217279c5" providerId="ADAL" clId="{10EDCF30-5478-40BE-A1A0-4F325AAE07B9}" dt="2025-06-23T05:23:04.314" v="109" actId="20577"/>
        <pc:sldMkLst>
          <pc:docMk/>
          <pc:sldMk cId="3100556136" sldId="1674"/>
        </pc:sldMkLst>
        <pc:spChg chg="add mod">
          <ac:chgData name="Jushoi Emmanuel/BUSINESS DEVELOPMENT/SYNGENE" userId="b128debc-c3ea-4141-9bcf-5be2217279c5" providerId="ADAL" clId="{10EDCF30-5478-40BE-A1A0-4F325AAE07B9}" dt="2025-06-23T05:23:04.314" v="109" actId="20577"/>
          <ac:spMkLst>
            <pc:docMk/>
            <pc:sldMk cId="3100556136" sldId="1674"/>
            <ac:spMk id="4" creationId="{FDDBC6FD-7528-8D73-60FC-2B7CC0B6ADB4}"/>
          </ac:spMkLst>
        </pc:spChg>
        <pc:spChg chg="mod">
          <ac:chgData name="Jushoi Emmanuel/BUSINESS DEVELOPMENT/SYNGENE" userId="b128debc-c3ea-4141-9bcf-5be2217279c5" providerId="ADAL" clId="{10EDCF30-5478-40BE-A1A0-4F325AAE07B9}" dt="2025-06-23T05:21:14.248" v="68" actId="113"/>
          <ac:spMkLst>
            <pc:docMk/>
            <pc:sldMk cId="3100556136" sldId="1674"/>
            <ac:spMk id="21" creationId="{CA58C410-4730-4473-ADC4-8FEFCC75ECFD}"/>
          </ac:spMkLst>
        </pc:spChg>
        <pc:spChg chg="mod">
          <ac:chgData name="Jushoi Emmanuel/BUSINESS DEVELOPMENT/SYNGENE" userId="b128debc-c3ea-4141-9bcf-5be2217279c5" providerId="ADAL" clId="{10EDCF30-5478-40BE-A1A0-4F325AAE07B9}" dt="2025-06-23T05:22:46.369" v="106" actId="20577"/>
          <ac:spMkLst>
            <pc:docMk/>
            <pc:sldMk cId="3100556136" sldId="1674"/>
            <ac:spMk id="45" creationId="{1FB6B858-B330-43A9-A4A0-B3A23A59FF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6F7BA-4CD1-4AC3-9F10-2653C874E9BB}" type="datetimeFigureOut">
              <a:rPr lang="en-US" smtClean="0"/>
              <a:t>9/3/2025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9724C-92B4-4293-ABCB-FBA9672B35F2}" type="slidenum">
              <a:rPr lang="en-US" smtClean="0"/>
              <a:t>‹#›</a:t>
            </a:fld>
            <a:endParaRPr lang="en-US"/>
          </a:p>
        </p:txBody>
      </p:sp>
    </p:spTree>
    <p:extLst>
      <p:ext uri="{BB962C8B-B14F-4D97-AF65-F5344CB8AC3E}">
        <p14:creationId xmlns:p14="http://schemas.microsoft.com/office/powerpoint/2010/main" val="15539822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7CA876CE-09BF-4EA3-AAB5-C302A937AD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22694" y="5436096"/>
            <a:ext cx="1862484" cy="700537"/>
          </a:xfrm>
          <a:prstGeom prst="rect">
            <a:avLst/>
          </a:prstGeom>
        </p:spPr>
      </p:pic>
      <p:sp>
        <p:nvSpPr>
          <p:cNvPr id="2" name="Title 1"/>
          <p:cNvSpPr>
            <a:spLocks noGrp="1"/>
          </p:cNvSpPr>
          <p:nvPr>
            <p:ph type="ctrTitle" hasCustomPrompt="1"/>
          </p:nvPr>
        </p:nvSpPr>
        <p:spPr>
          <a:xfrm>
            <a:off x="676640" y="5057374"/>
            <a:ext cx="7031957" cy="508797"/>
          </a:xfrm>
          <a:prstGeom prst="rect">
            <a:avLst/>
          </a:prstGeom>
        </p:spPr>
        <p:txBody>
          <a:bodyPr lIns="0" tIns="0" rIns="0" bIns="0" anchor="b" anchorCtr="0">
            <a:noAutofit/>
          </a:bodyPr>
          <a:lstStyle>
            <a:lvl1pPr algn="l" rtl="0">
              <a:defRPr sz="4000" b="1" cap="none" baseline="0">
                <a:solidFill>
                  <a:schemeClr val="bg1"/>
                </a:solidFill>
                <a:latin typeface="+mj-lt"/>
                <a:cs typeface="Arial" panose="020B0604020202020204" pitchFamily="34" charset="0"/>
              </a:defRPr>
            </a:lvl1pPr>
          </a:lstStyle>
          <a:p>
            <a:r>
              <a:rPr lang="en-US" dirty="0"/>
              <a:t>Click to Edit Presentation Title</a:t>
            </a:r>
          </a:p>
        </p:txBody>
      </p:sp>
      <p:sp>
        <p:nvSpPr>
          <p:cNvPr id="3" name="Subtitle 2"/>
          <p:cNvSpPr>
            <a:spLocks noGrp="1"/>
          </p:cNvSpPr>
          <p:nvPr>
            <p:ph type="subTitle" idx="1" hasCustomPrompt="1"/>
          </p:nvPr>
        </p:nvSpPr>
        <p:spPr>
          <a:xfrm>
            <a:off x="676640" y="5771696"/>
            <a:ext cx="5426837" cy="364937"/>
          </a:xfrm>
          <a:prstGeom prst="rect">
            <a:avLst/>
          </a:prstGeom>
        </p:spPr>
        <p:txBody>
          <a:bodyPr lIns="0" tIns="0" rIns="0" bIns="0" anchor="b" anchorCtr="0">
            <a:noAutofit/>
          </a:bodyPr>
          <a:lstStyle>
            <a:lvl1pPr marL="0" indent="0" algn="l" rtl="0">
              <a:buNone/>
              <a:defRPr sz="2000" b="1">
                <a:solidFill>
                  <a:schemeClr val="bg1"/>
                </a:solidFill>
                <a:latin typeface="+mn-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Date</a:t>
            </a:r>
          </a:p>
        </p:txBody>
      </p:sp>
    </p:spTree>
    <p:extLst>
      <p:ext uri="{BB962C8B-B14F-4D97-AF65-F5344CB8AC3E}">
        <p14:creationId xmlns:p14="http://schemas.microsoft.com/office/powerpoint/2010/main" val="3876195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3734" y="446619"/>
            <a:ext cx="9448799" cy="749299"/>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15BC413-7E99-4ACB-B45A-2066C78CC543}" type="slidenum">
              <a:rPr lang="en-US" smtClean="0"/>
              <a:t>‹#›</a:t>
            </a:fld>
            <a:endParaRPr lang="en-US"/>
          </a:p>
        </p:txBody>
      </p:sp>
    </p:spTree>
    <p:extLst>
      <p:ext uri="{BB962C8B-B14F-4D97-AF65-F5344CB8AC3E}">
        <p14:creationId xmlns:p14="http://schemas.microsoft.com/office/powerpoint/2010/main" val="937010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C3505C0F-4C0C-4B76-A7F2-676101381550}"/>
              </a:ext>
            </a:extLst>
          </p:cNvPr>
          <p:cNvSpPr>
            <a:spLocks noGrp="1"/>
          </p:cNvSpPr>
          <p:nvPr>
            <p:ph type="subTitle" idx="1" hasCustomPrompt="1"/>
          </p:nvPr>
        </p:nvSpPr>
        <p:spPr>
          <a:xfrm>
            <a:off x="416244" y="2514462"/>
            <a:ext cx="5732085" cy="596280"/>
          </a:xfrm>
          <a:prstGeom prst="rect">
            <a:avLst/>
          </a:prstGeom>
        </p:spPr>
        <p:txBody>
          <a:bodyPr lIns="0" tIns="0" rIns="0" bIns="0" anchor="ctr" anchorCtr="0">
            <a:noAutofit/>
          </a:bodyPr>
          <a:lstStyle>
            <a:lvl1pPr marL="0" indent="0" algn="l" rtl="0">
              <a:buNone/>
              <a:defRPr sz="2400" b="1">
                <a:solidFill>
                  <a:schemeClr val="tx1"/>
                </a:solidFill>
                <a:latin typeface="+mj-lt"/>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your text</a:t>
            </a:r>
          </a:p>
        </p:txBody>
      </p:sp>
      <p:sp>
        <p:nvSpPr>
          <p:cNvPr id="11" name="Content Placeholder 10">
            <a:extLst>
              <a:ext uri="{FF2B5EF4-FFF2-40B4-BE49-F238E27FC236}">
                <a16:creationId xmlns:a16="http://schemas.microsoft.com/office/drawing/2014/main" id="{73EA9715-59F0-4CD0-97BF-2CF2D21CBDAB}"/>
              </a:ext>
            </a:extLst>
          </p:cNvPr>
          <p:cNvSpPr>
            <a:spLocks noGrp="1"/>
          </p:cNvSpPr>
          <p:nvPr>
            <p:ph sz="quarter" idx="10" hasCustomPrompt="1"/>
          </p:nvPr>
        </p:nvSpPr>
        <p:spPr>
          <a:xfrm>
            <a:off x="416244" y="1590496"/>
            <a:ext cx="5738750" cy="601200"/>
          </a:xfrm>
          <a:prstGeom prst="rect">
            <a:avLst/>
          </a:prstGeom>
        </p:spPr>
        <p:txBody>
          <a:bodyPr>
            <a:noAutofit/>
          </a:bodyPr>
          <a:lstStyle>
            <a:lvl1pPr marL="0" indent="0" algn="l" defTabSz="1219170" rtl="0" eaLnBrk="1" latinLnBrk="0" hangingPunct="1">
              <a:spcBef>
                <a:spcPct val="0"/>
              </a:spcBef>
              <a:buNone/>
              <a:defRPr lang="en-IN" sz="3200" b="1" kern="1200" dirty="0">
                <a:solidFill>
                  <a:schemeClr val="accent1"/>
                </a:solidFill>
                <a:latin typeface="+mj-lt"/>
                <a:ea typeface="+mj-ea"/>
                <a:cs typeface="Arial" panose="020B0604020202020204" pitchFamily="34" charset="0"/>
              </a:defRPr>
            </a:lvl1pPr>
          </a:lstStyle>
          <a:p>
            <a:pPr lvl="0"/>
            <a:r>
              <a:rPr lang="en-US"/>
              <a:t>Click to edit Divider title style</a:t>
            </a:r>
            <a:endParaRPr lang="en-IN"/>
          </a:p>
        </p:txBody>
      </p:sp>
      <p:sp>
        <p:nvSpPr>
          <p:cNvPr id="5" name="Slide Number Placeholder 5">
            <a:extLst>
              <a:ext uri="{FF2B5EF4-FFF2-40B4-BE49-F238E27FC236}">
                <a16:creationId xmlns:a16="http://schemas.microsoft.com/office/drawing/2014/main" id="{5AB26563-BC33-4845-B677-1012B3751FEF}"/>
              </a:ext>
            </a:extLst>
          </p:cNvPr>
          <p:cNvSpPr>
            <a:spLocks noGrp="1"/>
          </p:cNvSpPr>
          <p:nvPr>
            <p:ph type="sldNum" sz="quarter" idx="12"/>
          </p:nvPr>
        </p:nvSpPr>
        <p:spPr>
          <a:xfrm>
            <a:off x="247651" y="6494197"/>
            <a:ext cx="337187" cy="184666"/>
          </a:xfrm>
        </p:spPr>
        <p:txBody>
          <a:bodyPr/>
          <a:lstStyle/>
          <a:p>
            <a:fld id="{7534A7E4-A8CC-49AF-95DF-F7B226581285}" type="slidenum">
              <a:rPr lang="en-IN" smtClean="0"/>
              <a:t>‹#›</a:t>
            </a:fld>
            <a:endParaRPr lang="en-IN"/>
          </a:p>
        </p:txBody>
      </p:sp>
    </p:spTree>
    <p:extLst>
      <p:ext uri="{BB962C8B-B14F-4D97-AF65-F5344CB8AC3E}">
        <p14:creationId xmlns:p14="http://schemas.microsoft.com/office/powerpoint/2010/main" val="11223056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3733" y="446617"/>
            <a:ext cx="9448800" cy="749300"/>
          </a:xfrm>
          <a:prstGeom prst="rect">
            <a:avLst/>
          </a:prstGeom>
        </p:spPr>
        <p:txBody>
          <a:bodyPr vert="horz" lIns="90000" tIns="45720" rIns="91440" bIns="45720" rtlCol="0" anchor="ctr">
            <a:noAutofit/>
          </a:bodyPr>
          <a:lstStyle>
            <a:lvl1pPr>
              <a:defRPr lang="en-US" sz="2400" b="1"/>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7534A7E4-A8CC-49AF-95DF-F7B226581285}" type="slidenum">
              <a:rPr lang="en-IN" smtClean="0"/>
              <a:t>‹#›</a:t>
            </a:fld>
            <a:endParaRPr lang="en-IN"/>
          </a:p>
        </p:txBody>
      </p:sp>
    </p:spTree>
    <p:extLst>
      <p:ext uri="{BB962C8B-B14F-4D97-AF65-F5344CB8AC3E}">
        <p14:creationId xmlns:p14="http://schemas.microsoft.com/office/powerpoint/2010/main" val="28594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3733" y="446617"/>
            <a:ext cx="9448800" cy="749300"/>
          </a:xfrm>
          <a:prstGeom prst="rect">
            <a:avLst/>
          </a:prstGeom>
        </p:spPr>
        <p:txBody>
          <a:bodyPr vert="horz" lIns="90000" tIns="45720" rIns="91440" bIns="45720" rtlCol="0" anchor="ctr">
            <a:noAutofit/>
          </a:bodyPr>
          <a:lstStyle>
            <a:lvl1pPr>
              <a:defRPr lang="en-US" sz="2800" b="1"/>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7534A7E4-A8CC-49AF-95DF-F7B226581285}" type="slidenum">
              <a:rPr lang="en-IN" smtClean="0"/>
              <a:t>‹#›</a:t>
            </a:fld>
            <a:endParaRPr lang="en-IN"/>
          </a:p>
        </p:txBody>
      </p:sp>
    </p:spTree>
    <p:extLst>
      <p:ext uri="{BB962C8B-B14F-4D97-AF65-F5344CB8AC3E}">
        <p14:creationId xmlns:p14="http://schemas.microsoft.com/office/powerpoint/2010/main" val="3949588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2" descr="C:\Users\Rajesh\Desktop\For Harry\Latest\wetransfer-77e779\Cover-01.jpg">
            <a:extLst>
              <a:ext uri="{FF2B5EF4-FFF2-40B4-BE49-F238E27FC236}">
                <a16:creationId xmlns:a16="http://schemas.microsoft.com/office/drawing/2014/main" id="{476D8C1C-8C39-4BC8-B0CD-F6980BFB6E0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50000"/>
          <a:stretch/>
        </p:blipFill>
        <p:spPr bwMode="auto">
          <a:xfrm>
            <a:off x="0" y="3429000"/>
            <a:ext cx="12192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622DE18-E09F-4F2A-81F6-B5C0DC98EA7A}"/>
              </a:ext>
            </a:extLst>
          </p:cNvPr>
          <p:cNvGrpSpPr/>
          <p:nvPr userDrawn="1"/>
        </p:nvGrpSpPr>
        <p:grpSpPr>
          <a:xfrm>
            <a:off x="0" y="0"/>
            <a:ext cx="12192000" cy="6858000"/>
            <a:chOff x="0" y="0"/>
            <a:chExt cx="6858000" cy="6858000"/>
          </a:xfrm>
        </p:grpSpPr>
        <p:sp>
          <p:nvSpPr>
            <p:cNvPr id="6" name="Rectangle 5">
              <a:extLst>
                <a:ext uri="{FF2B5EF4-FFF2-40B4-BE49-F238E27FC236}">
                  <a16:creationId xmlns:a16="http://schemas.microsoft.com/office/drawing/2014/main" id="{DE11C0A9-2CCD-474A-8EF2-7A7453108C57}"/>
                </a:ext>
              </a:extLst>
            </p:cNvPr>
            <p:cNvSpPr/>
            <p:nvPr userDrawn="1"/>
          </p:nvSpPr>
          <p:spPr>
            <a:xfrm>
              <a:off x="0" y="3429000"/>
              <a:ext cx="6858000" cy="3429000"/>
            </a:xfrm>
            <a:prstGeom prst="rect">
              <a:avLst/>
            </a:prstGeom>
            <a:solidFill>
              <a:srgbClr val="0070C0">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1DB269-C760-4740-A384-AA067042282C}"/>
                </a:ext>
              </a:extLst>
            </p:cNvPr>
            <p:cNvSpPr/>
            <p:nvPr userDrawn="1"/>
          </p:nvSpPr>
          <p:spPr>
            <a:xfrm>
              <a:off x="0" y="0"/>
              <a:ext cx="6858000" cy="3429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011DB2A-E954-4EFA-9521-8330B810F21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3429000"/>
          </a:xfrm>
          <a:prstGeom prst="rect">
            <a:avLst/>
          </a:prstGeom>
        </p:spPr>
      </p:pic>
      <p:grpSp>
        <p:nvGrpSpPr>
          <p:cNvPr id="39" name="Group 38">
            <a:extLst>
              <a:ext uri="{FF2B5EF4-FFF2-40B4-BE49-F238E27FC236}">
                <a16:creationId xmlns:a16="http://schemas.microsoft.com/office/drawing/2014/main" id="{BD6DE99E-1244-496A-B62A-A5BFF5742FEC}"/>
              </a:ext>
            </a:extLst>
          </p:cNvPr>
          <p:cNvGrpSpPr/>
          <p:nvPr userDrawn="1"/>
        </p:nvGrpSpPr>
        <p:grpSpPr>
          <a:xfrm>
            <a:off x="5314950" y="3718098"/>
            <a:ext cx="1436370" cy="541750"/>
            <a:chOff x="8693150" y="4063538"/>
            <a:chExt cx="1798392" cy="678292"/>
          </a:xfrm>
          <a:solidFill>
            <a:schemeClr val="bg1"/>
          </a:solidFill>
        </p:grpSpPr>
        <p:sp>
          <p:nvSpPr>
            <p:cNvPr id="14" name="Freeform: Shape 13">
              <a:extLst>
                <a:ext uri="{FF2B5EF4-FFF2-40B4-BE49-F238E27FC236}">
                  <a16:creationId xmlns:a16="http://schemas.microsoft.com/office/drawing/2014/main" id="{F631FC8C-A80A-4FA9-990F-1CC944B9B7A3}"/>
                </a:ext>
              </a:extLst>
            </p:cNvPr>
            <p:cNvSpPr/>
            <p:nvPr/>
          </p:nvSpPr>
          <p:spPr>
            <a:xfrm>
              <a:off x="8912920" y="4605967"/>
              <a:ext cx="60710" cy="105444"/>
            </a:xfrm>
            <a:custGeom>
              <a:avLst/>
              <a:gdLst>
                <a:gd name="connsiteX0" fmla="*/ 61125 w 60710"/>
                <a:gd name="connsiteY0" fmla="*/ 30451 h 105443"/>
                <a:gd name="connsiteX1" fmla="*/ 58633 w 60710"/>
                <a:gd name="connsiteY1" fmla="*/ 43967 h 105443"/>
                <a:gd name="connsiteX2" fmla="*/ 51444 w 60710"/>
                <a:gd name="connsiteY2" fmla="*/ 54543 h 105443"/>
                <a:gd name="connsiteX3" fmla="*/ 40037 w 60710"/>
                <a:gd name="connsiteY3" fmla="*/ 61445 h 105443"/>
                <a:gd name="connsiteX4" fmla="*/ 23805 w 60710"/>
                <a:gd name="connsiteY4" fmla="*/ 63905 h 105443"/>
                <a:gd name="connsiteX5" fmla="*/ 10033 w 60710"/>
                <a:gd name="connsiteY5" fmla="*/ 63905 h 105443"/>
                <a:gd name="connsiteX6" fmla="*/ 10033 w 60710"/>
                <a:gd name="connsiteY6" fmla="*/ 104485 h 105443"/>
                <a:gd name="connsiteX7" fmla="*/ 9778 w 60710"/>
                <a:gd name="connsiteY7" fmla="*/ 105380 h 105443"/>
                <a:gd name="connsiteX8" fmla="*/ 8947 w 60710"/>
                <a:gd name="connsiteY8" fmla="*/ 106051 h 105443"/>
                <a:gd name="connsiteX9" fmla="*/ 7445 w 60710"/>
                <a:gd name="connsiteY9" fmla="*/ 106466 h 105443"/>
                <a:gd name="connsiteX10" fmla="*/ 5017 w 60710"/>
                <a:gd name="connsiteY10" fmla="*/ 106626 h 105443"/>
                <a:gd name="connsiteX11" fmla="*/ 2652 w 60710"/>
                <a:gd name="connsiteY11" fmla="*/ 106466 h 105443"/>
                <a:gd name="connsiteX12" fmla="*/ 1086 w 60710"/>
                <a:gd name="connsiteY12" fmla="*/ 106051 h 105443"/>
                <a:gd name="connsiteX13" fmla="*/ 256 w 60710"/>
                <a:gd name="connsiteY13" fmla="*/ 105380 h 105443"/>
                <a:gd name="connsiteX14" fmla="*/ 0 w 60710"/>
                <a:gd name="connsiteY14" fmla="*/ 104485 h 105443"/>
                <a:gd name="connsiteX15" fmla="*/ 0 w 60710"/>
                <a:gd name="connsiteY15" fmla="*/ 5176 h 105443"/>
                <a:gd name="connsiteX16" fmla="*/ 1566 w 60710"/>
                <a:gd name="connsiteY16" fmla="*/ 1118 h 105443"/>
                <a:gd name="connsiteX17" fmla="*/ 4601 w 60710"/>
                <a:gd name="connsiteY17" fmla="*/ 0 h 105443"/>
                <a:gd name="connsiteX18" fmla="*/ 26169 w 60710"/>
                <a:gd name="connsiteY18" fmla="*/ 0 h 105443"/>
                <a:gd name="connsiteX19" fmla="*/ 32400 w 60710"/>
                <a:gd name="connsiteY19" fmla="*/ 288 h 105443"/>
                <a:gd name="connsiteX20" fmla="*/ 39493 w 60710"/>
                <a:gd name="connsiteY20" fmla="*/ 1502 h 105443"/>
                <a:gd name="connsiteX21" fmla="*/ 47769 w 60710"/>
                <a:gd name="connsiteY21" fmla="*/ 5017 h 105443"/>
                <a:gd name="connsiteX22" fmla="*/ 54959 w 60710"/>
                <a:gd name="connsiteY22" fmla="*/ 11343 h 105443"/>
                <a:gd name="connsiteX23" fmla="*/ 59496 w 60710"/>
                <a:gd name="connsiteY23" fmla="*/ 19875 h 105443"/>
                <a:gd name="connsiteX24" fmla="*/ 61125 w 60710"/>
                <a:gd name="connsiteY24" fmla="*/ 30451 h 105443"/>
                <a:gd name="connsiteX25" fmla="*/ 50517 w 60710"/>
                <a:gd name="connsiteY25" fmla="*/ 31346 h 105443"/>
                <a:gd name="connsiteX26" fmla="*/ 47801 w 60710"/>
                <a:gd name="connsiteY26" fmla="*/ 19651 h 105443"/>
                <a:gd name="connsiteX27" fmla="*/ 41187 w 60710"/>
                <a:gd name="connsiteY27" fmla="*/ 12525 h 105443"/>
                <a:gd name="connsiteX28" fmla="*/ 33071 w 60710"/>
                <a:gd name="connsiteY28" fmla="*/ 9586 h 105443"/>
                <a:gd name="connsiteX29" fmla="*/ 25083 w 60710"/>
                <a:gd name="connsiteY29" fmla="*/ 8979 h 105443"/>
                <a:gd name="connsiteX30" fmla="*/ 10001 w 60710"/>
                <a:gd name="connsiteY30" fmla="*/ 8979 h 105443"/>
                <a:gd name="connsiteX31" fmla="*/ 10001 w 60710"/>
                <a:gd name="connsiteY31" fmla="*/ 55054 h 105443"/>
                <a:gd name="connsiteX32" fmla="*/ 24444 w 60710"/>
                <a:gd name="connsiteY32" fmla="*/ 55054 h 105443"/>
                <a:gd name="connsiteX33" fmla="*/ 36075 w 60710"/>
                <a:gd name="connsiteY33" fmla="*/ 53297 h 105443"/>
                <a:gd name="connsiteX34" fmla="*/ 43935 w 60710"/>
                <a:gd name="connsiteY34" fmla="*/ 48408 h 105443"/>
                <a:gd name="connsiteX35" fmla="*/ 48824 w 60710"/>
                <a:gd name="connsiteY35" fmla="*/ 40899 h 105443"/>
                <a:gd name="connsiteX36" fmla="*/ 50517 w 60710"/>
                <a:gd name="connsiteY36" fmla="*/ 31346 h 1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710" h="105443">
                  <a:moveTo>
                    <a:pt x="61125" y="30451"/>
                  </a:moveTo>
                  <a:cubicBezTo>
                    <a:pt x="61125" y="35372"/>
                    <a:pt x="60295" y="39877"/>
                    <a:pt x="58633" y="43967"/>
                  </a:cubicBezTo>
                  <a:cubicBezTo>
                    <a:pt x="56972" y="48057"/>
                    <a:pt x="54575" y="51604"/>
                    <a:pt x="51444" y="54543"/>
                  </a:cubicBezTo>
                  <a:cubicBezTo>
                    <a:pt x="48312" y="57483"/>
                    <a:pt x="44542" y="59783"/>
                    <a:pt x="40037" y="61445"/>
                  </a:cubicBezTo>
                  <a:cubicBezTo>
                    <a:pt x="35563" y="63075"/>
                    <a:pt x="30131" y="63905"/>
                    <a:pt x="23805" y="63905"/>
                  </a:cubicBezTo>
                  <a:lnTo>
                    <a:pt x="10033" y="63905"/>
                  </a:lnTo>
                  <a:lnTo>
                    <a:pt x="10033" y="104485"/>
                  </a:lnTo>
                  <a:cubicBezTo>
                    <a:pt x="10033" y="104805"/>
                    <a:pt x="9937" y="105124"/>
                    <a:pt x="9778" y="105380"/>
                  </a:cubicBezTo>
                  <a:cubicBezTo>
                    <a:pt x="9618" y="105667"/>
                    <a:pt x="9330" y="105859"/>
                    <a:pt x="8947" y="106051"/>
                  </a:cubicBezTo>
                  <a:cubicBezTo>
                    <a:pt x="8563" y="106211"/>
                    <a:pt x="8052" y="106338"/>
                    <a:pt x="7445" y="106466"/>
                  </a:cubicBezTo>
                  <a:cubicBezTo>
                    <a:pt x="6806" y="106562"/>
                    <a:pt x="6007" y="106626"/>
                    <a:pt x="5017" y="106626"/>
                  </a:cubicBezTo>
                  <a:cubicBezTo>
                    <a:pt x="4090" y="106626"/>
                    <a:pt x="3291" y="106562"/>
                    <a:pt x="2652" y="106466"/>
                  </a:cubicBezTo>
                  <a:cubicBezTo>
                    <a:pt x="1981" y="106370"/>
                    <a:pt x="1470" y="106211"/>
                    <a:pt x="1086" y="106051"/>
                  </a:cubicBezTo>
                  <a:cubicBezTo>
                    <a:pt x="703" y="105891"/>
                    <a:pt x="415" y="105667"/>
                    <a:pt x="256" y="105380"/>
                  </a:cubicBezTo>
                  <a:cubicBezTo>
                    <a:pt x="96" y="105092"/>
                    <a:pt x="0" y="104805"/>
                    <a:pt x="0" y="104485"/>
                  </a:cubicBezTo>
                  <a:lnTo>
                    <a:pt x="0" y="5176"/>
                  </a:lnTo>
                  <a:cubicBezTo>
                    <a:pt x="0" y="3195"/>
                    <a:pt x="511" y="1853"/>
                    <a:pt x="1566" y="1118"/>
                  </a:cubicBezTo>
                  <a:cubicBezTo>
                    <a:pt x="2588" y="383"/>
                    <a:pt x="3611" y="0"/>
                    <a:pt x="4601" y="0"/>
                  </a:cubicBezTo>
                  <a:lnTo>
                    <a:pt x="26169" y="0"/>
                  </a:lnTo>
                  <a:cubicBezTo>
                    <a:pt x="28310" y="0"/>
                    <a:pt x="30387" y="96"/>
                    <a:pt x="32400" y="288"/>
                  </a:cubicBezTo>
                  <a:cubicBezTo>
                    <a:pt x="34413" y="479"/>
                    <a:pt x="36778" y="895"/>
                    <a:pt x="39493" y="1502"/>
                  </a:cubicBezTo>
                  <a:cubicBezTo>
                    <a:pt x="42209" y="2141"/>
                    <a:pt x="44957" y="3291"/>
                    <a:pt x="47769" y="5017"/>
                  </a:cubicBezTo>
                  <a:cubicBezTo>
                    <a:pt x="50581" y="6742"/>
                    <a:pt x="52978" y="8851"/>
                    <a:pt x="54959" y="11343"/>
                  </a:cubicBezTo>
                  <a:cubicBezTo>
                    <a:pt x="56940" y="13836"/>
                    <a:pt x="58441" y="16679"/>
                    <a:pt x="59496" y="19875"/>
                  </a:cubicBezTo>
                  <a:cubicBezTo>
                    <a:pt x="60582" y="23102"/>
                    <a:pt x="61125" y="26617"/>
                    <a:pt x="61125" y="30451"/>
                  </a:cubicBezTo>
                  <a:close/>
                  <a:moveTo>
                    <a:pt x="50517" y="31346"/>
                  </a:moveTo>
                  <a:cubicBezTo>
                    <a:pt x="50517" y="26744"/>
                    <a:pt x="49622" y="22846"/>
                    <a:pt x="47801" y="19651"/>
                  </a:cubicBezTo>
                  <a:cubicBezTo>
                    <a:pt x="46012" y="16456"/>
                    <a:pt x="43807" y="14059"/>
                    <a:pt x="41187" y="12525"/>
                  </a:cubicBezTo>
                  <a:cubicBezTo>
                    <a:pt x="38599" y="10960"/>
                    <a:pt x="35883" y="9969"/>
                    <a:pt x="33071" y="9586"/>
                  </a:cubicBezTo>
                  <a:cubicBezTo>
                    <a:pt x="30259" y="9170"/>
                    <a:pt x="27575" y="8979"/>
                    <a:pt x="25083" y="8979"/>
                  </a:cubicBezTo>
                  <a:lnTo>
                    <a:pt x="10001" y="8979"/>
                  </a:lnTo>
                  <a:lnTo>
                    <a:pt x="10001" y="55054"/>
                  </a:lnTo>
                  <a:lnTo>
                    <a:pt x="24444" y="55054"/>
                  </a:lnTo>
                  <a:cubicBezTo>
                    <a:pt x="29077" y="55054"/>
                    <a:pt x="32975" y="54479"/>
                    <a:pt x="36075" y="53297"/>
                  </a:cubicBezTo>
                  <a:cubicBezTo>
                    <a:pt x="39206" y="52115"/>
                    <a:pt x="41826" y="50485"/>
                    <a:pt x="43935" y="48408"/>
                  </a:cubicBezTo>
                  <a:cubicBezTo>
                    <a:pt x="46076" y="46331"/>
                    <a:pt x="47705" y="43839"/>
                    <a:pt x="48824" y="40899"/>
                  </a:cubicBezTo>
                  <a:cubicBezTo>
                    <a:pt x="49974" y="37992"/>
                    <a:pt x="50517" y="34796"/>
                    <a:pt x="50517" y="31346"/>
                  </a:cubicBezTo>
                  <a:close/>
                </a:path>
              </a:pathLst>
            </a:custGeom>
            <a:grpFill/>
            <a:ln w="3192"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4A719ED1-E209-4A47-ABAB-6C4BEDF0F1AA}"/>
                </a:ext>
              </a:extLst>
            </p:cNvPr>
            <p:cNvSpPr/>
            <p:nvPr/>
          </p:nvSpPr>
          <p:spPr>
            <a:xfrm>
              <a:off x="8994975" y="4634085"/>
              <a:ext cx="57515" cy="76686"/>
            </a:xfrm>
            <a:custGeom>
              <a:avLst/>
              <a:gdLst>
                <a:gd name="connsiteX0" fmla="*/ 60135 w 57514"/>
                <a:gd name="connsiteY0" fmla="*/ 76367 h 76686"/>
                <a:gd name="connsiteX1" fmla="*/ 59943 w 57514"/>
                <a:gd name="connsiteY1" fmla="*/ 77262 h 76686"/>
                <a:gd name="connsiteX2" fmla="*/ 59176 w 57514"/>
                <a:gd name="connsiteY2" fmla="*/ 77932 h 76686"/>
                <a:gd name="connsiteX3" fmla="*/ 57706 w 57514"/>
                <a:gd name="connsiteY3" fmla="*/ 78348 h 76686"/>
                <a:gd name="connsiteX4" fmla="*/ 55502 w 57514"/>
                <a:gd name="connsiteY4" fmla="*/ 78508 h 76686"/>
                <a:gd name="connsiteX5" fmla="*/ 53137 w 57514"/>
                <a:gd name="connsiteY5" fmla="*/ 78348 h 76686"/>
                <a:gd name="connsiteX6" fmla="*/ 51731 w 57514"/>
                <a:gd name="connsiteY6" fmla="*/ 77932 h 76686"/>
                <a:gd name="connsiteX7" fmla="*/ 51028 w 57514"/>
                <a:gd name="connsiteY7" fmla="*/ 77262 h 76686"/>
                <a:gd name="connsiteX8" fmla="*/ 50837 w 57514"/>
                <a:gd name="connsiteY8" fmla="*/ 76367 h 76686"/>
                <a:gd name="connsiteX9" fmla="*/ 50837 w 57514"/>
                <a:gd name="connsiteY9" fmla="*/ 65886 h 76686"/>
                <a:gd name="connsiteX10" fmla="*/ 38343 w 57514"/>
                <a:gd name="connsiteY10" fmla="*/ 76207 h 76686"/>
                <a:gd name="connsiteX11" fmla="*/ 26169 w 57514"/>
                <a:gd name="connsiteY11" fmla="*/ 79402 h 76686"/>
                <a:gd name="connsiteX12" fmla="*/ 13867 w 57514"/>
                <a:gd name="connsiteY12" fmla="*/ 76942 h 76686"/>
                <a:gd name="connsiteX13" fmla="*/ 5783 w 57514"/>
                <a:gd name="connsiteY13" fmla="*/ 70264 h 76686"/>
                <a:gd name="connsiteX14" fmla="*/ 1342 w 57514"/>
                <a:gd name="connsiteY14" fmla="*/ 60454 h 76686"/>
                <a:gd name="connsiteX15" fmla="*/ 0 w 57514"/>
                <a:gd name="connsiteY15" fmla="*/ 47002 h 76686"/>
                <a:gd name="connsiteX16" fmla="*/ 0 w 57514"/>
                <a:gd name="connsiteY16" fmla="*/ 2141 h 76686"/>
                <a:gd name="connsiteX17" fmla="*/ 192 w 57514"/>
                <a:gd name="connsiteY17" fmla="*/ 1246 h 76686"/>
                <a:gd name="connsiteX18" fmla="*/ 959 w 57514"/>
                <a:gd name="connsiteY18" fmla="*/ 543 h 76686"/>
                <a:gd name="connsiteX19" fmla="*/ 2460 w 57514"/>
                <a:gd name="connsiteY19" fmla="*/ 128 h 76686"/>
                <a:gd name="connsiteX20" fmla="*/ 4793 w 57514"/>
                <a:gd name="connsiteY20" fmla="*/ 0 h 76686"/>
                <a:gd name="connsiteX21" fmla="*/ 7221 w 57514"/>
                <a:gd name="connsiteY21" fmla="*/ 128 h 76686"/>
                <a:gd name="connsiteX22" fmla="*/ 8691 w 57514"/>
                <a:gd name="connsiteY22" fmla="*/ 543 h 76686"/>
                <a:gd name="connsiteX23" fmla="*/ 9458 w 57514"/>
                <a:gd name="connsiteY23" fmla="*/ 1246 h 76686"/>
                <a:gd name="connsiteX24" fmla="*/ 9714 w 57514"/>
                <a:gd name="connsiteY24" fmla="*/ 2141 h 76686"/>
                <a:gd name="connsiteX25" fmla="*/ 9714 w 57514"/>
                <a:gd name="connsiteY25" fmla="*/ 46140 h 76686"/>
                <a:gd name="connsiteX26" fmla="*/ 10768 w 57514"/>
                <a:gd name="connsiteY26" fmla="*/ 57387 h 76686"/>
                <a:gd name="connsiteX27" fmla="*/ 13963 w 57514"/>
                <a:gd name="connsiteY27" fmla="*/ 64800 h 76686"/>
                <a:gd name="connsiteX28" fmla="*/ 19427 w 57514"/>
                <a:gd name="connsiteY28" fmla="*/ 69561 h 76686"/>
                <a:gd name="connsiteX29" fmla="*/ 27192 w 57514"/>
                <a:gd name="connsiteY29" fmla="*/ 71254 h 76686"/>
                <a:gd name="connsiteX30" fmla="*/ 38471 w 57514"/>
                <a:gd name="connsiteY30" fmla="*/ 67228 h 76686"/>
                <a:gd name="connsiteX31" fmla="*/ 50389 w 57514"/>
                <a:gd name="connsiteY31" fmla="*/ 55406 h 76686"/>
                <a:gd name="connsiteX32" fmla="*/ 50389 w 57514"/>
                <a:gd name="connsiteY32" fmla="*/ 2173 h 76686"/>
                <a:gd name="connsiteX33" fmla="*/ 50581 w 57514"/>
                <a:gd name="connsiteY33" fmla="*/ 1278 h 76686"/>
                <a:gd name="connsiteX34" fmla="*/ 51348 w 57514"/>
                <a:gd name="connsiteY34" fmla="*/ 575 h 76686"/>
                <a:gd name="connsiteX35" fmla="*/ 52850 w 57514"/>
                <a:gd name="connsiteY35" fmla="*/ 160 h 76686"/>
                <a:gd name="connsiteX36" fmla="*/ 55278 w 57514"/>
                <a:gd name="connsiteY36" fmla="*/ 32 h 76686"/>
                <a:gd name="connsiteX37" fmla="*/ 57611 w 57514"/>
                <a:gd name="connsiteY37" fmla="*/ 160 h 76686"/>
                <a:gd name="connsiteX38" fmla="*/ 59080 w 57514"/>
                <a:gd name="connsiteY38" fmla="*/ 575 h 76686"/>
                <a:gd name="connsiteX39" fmla="*/ 59847 w 57514"/>
                <a:gd name="connsiteY39" fmla="*/ 1278 h 76686"/>
                <a:gd name="connsiteX40" fmla="*/ 60103 w 57514"/>
                <a:gd name="connsiteY40" fmla="*/ 2173 h 76686"/>
                <a:gd name="connsiteX41" fmla="*/ 60103 w 57514"/>
                <a:gd name="connsiteY41" fmla="*/ 76367 h 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514" h="76686">
                  <a:moveTo>
                    <a:pt x="60135" y="76367"/>
                  </a:moveTo>
                  <a:cubicBezTo>
                    <a:pt x="60135" y="76686"/>
                    <a:pt x="60071" y="77006"/>
                    <a:pt x="59943" y="77262"/>
                  </a:cubicBezTo>
                  <a:cubicBezTo>
                    <a:pt x="59815" y="77549"/>
                    <a:pt x="59560" y="77741"/>
                    <a:pt x="59176" y="77932"/>
                  </a:cubicBezTo>
                  <a:cubicBezTo>
                    <a:pt x="58793" y="78092"/>
                    <a:pt x="58314" y="78220"/>
                    <a:pt x="57706" y="78348"/>
                  </a:cubicBezTo>
                  <a:cubicBezTo>
                    <a:pt x="57099" y="78444"/>
                    <a:pt x="56364" y="78508"/>
                    <a:pt x="55502" y="78508"/>
                  </a:cubicBezTo>
                  <a:cubicBezTo>
                    <a:pt x="54511" y="78508"/>
                    <a:pt x="53712" y="78444"/>
                    <a:pt x="53137" y="78348"/>
                  </a:cubicBezTo>
                  <a:cubicBezTo>
                    <a:pt x="52530" y="78252"/>
                    <a:pt x="52083" y="78092"/>
                    <a:pt x="51731" y="77932"/>
                  </a:cubicBezTo>
                  <a:cubicBezTo>
                    <a:pt x="51412" y="77773"/>
                    <a:pt x="51156" y="77549"/>
                    <a:pt x="51028" y="77262"/>
                  </a:cubicBezTo>
                  <a:cubicBezTo>
                    <a:pt x="50901" y="76974"/>
                    <a:pt x="50837" y="76686"/>
                    <a:pt x="50837" y="76367"/>
                  </a:cubicBezTo>
                  <a:lnTo>
                    <a:pt x="50837" y="65886"/>
                  </a:lnTo>
                  <a:cubicBezTo>
                    <a:pt x="46587" y="70647"/>
                    <a:pt x="42401" y="74098"/>
                    <a:pt x="38343" y="76207"/>
                  </a:cubicBezTo>
                  <a:cubicBezTo>
                    <a:pt x="34285" y="78348"/>
                    <a:pt x="30195" y="79402"/>
                    <a:pt x="26169" y="79402"/>
                  </a:cubicBezTo>
                  <a:cubicBezTo>
                    <a:pt x="21312" y="79402"/>
                    <a:pt x="17191" y="78572"/>
                    <a:pt x="13867" y="76942"/>
                  </a:cubicBezTo>
                  <a:cubicBezTo>
                    <a:pt x="10544" y="75312"/>
                    <a:pt x="7828" y="73076"/>
                    <a:pt x="5783" y="70264"/>
                  </a:cubicBezTo>
                  <a:cubicBezTo>
                    <a:pt x="3738" y="67452"/>
                    <a:pt x="2269" y="64193"/>
                    <a:pt x="1342" y="60454"/>
                  </a:cubicBezTo>
                  <a:cubicBezTo>
                    <a:pt x="447" y="56748"/>
                    <a:pt x="0" y="52243"/>
                    <a:pt x="0" y="47002"/>
                  </a:cubicBezTo>
                  <a:lnTo>
                    <a:pt x="0" y="2141"/>
                  </a:lnTo>
                  <a:cubicBezTo>
                    <a:pt x="0" y="1821"/>
                    <a:pt x="64" y="1502"/>
                    <a:pt x="192" y="1246"/>
                  </a:cubicBezTo>
                  <a:cubicBezTo>
                    <a:pt x="320" y="959"/>
                    <a:pt x="575" y="735"/>
                    <a:pt x="959" y="543"/>
                  </a:cubicBezTo>
                  <a:cubicBezTo>
                    <a:pt x="1342" y="351"/>
                    <a:pt x="1853" y="224"/>
                    <a:pt x="2460" y="128"/>
                  </a:cubicBezTo>
                  <a:cubicBezTo>
                    <a:pt x="3099" y="32"/>
                    <a:pt x="3866" y="0"/>
                    <a:pt x="4793" y="0"/>
                  </a:cubicBezTo>
                  <a:cubicBezTo>
                    <a:pt x="5783" y="0"/>
                    <a:pt x="6582" y="32"/>
                    <a:pt x="7221" y="128"/>
                  </a:cubicBezTo>
                  <a:cubicBezTo>
                    <a:pt x="7860" y="224"/>
                    <a:pt x="8340" y="351"/>
                    <a:pt x="8691" y="543"/>
                  </a:cubicBezTo>
                  <a:cubicBezTo>
                    <a:pt x="9043" y="735"/>
                    <a:pt x="9298" y="959"/>
                    <a:pt x="9458" y="1246"/>
                  </a:cubicBezTo>
                  <a:cubicBezTo>
                    <a:pt x="9618" y="1534"/>
                    <a:pt x="9714" y="1821"/>
                    <a:pt x="9714" y="2141"/>
                  </a:cubicBezTo>
                  <a:lnTo>
                    <a:pt x="9714" y="46140"/>
                  </a:lnTo>
                  <a:cubicBezTo>
                    <a:pt x="9714" y="50741"/>
                    <a:pt x="10065" y="54479"/>
                    <a:pt x="10768" y="57387"/>
                  </a:cubicBezTo>
                  <a:cubicBezTo>
                    <a:pt x="11471" y="60295"/>
                    <a:pt x="12557" y="62755"/>
                    <a:pt x="13963" y="64800"/>
                  </a:cubicBezTo>
                  <a:cubicBezTo>
                    <a:pt x="15369" y="66845"/>
                    <a:pt x="17191" y="68443"/>
                    <a:pt x="19427" y="69561"/>
                  </a:cubicBezTo>
                  <a:cubicBezTo>
                    <a:pt x="21632" y="70679"/>
                    <a:pt x="24220" y="71254"/>
                    <a:pt x="27192" y="71254"/>
                  </a:cubicBezTo>
                  <a:cubicBezTo>
                    <a:pt x="30962" y="71254"/>
                    <a:pt x="34733" y="69912"/>
                    <a:pt x="38471" y="67228"/>
                  </a:cubicBezTo>
                  <a:cubicBezTo>
                    <a:pt x="42209" y="64544"/>
                    <a:pt x="46204" y="60614"/>
                    <a:pt x="50389" y="55406"/>
                  </a:cubicBezTo>
                  <a:lnTo>
                    <a:pt x="50389" y="2173"/>
                  </a:lnTo>
                  <a:cubicBezTo>
                    <a:pt x="50389" y="1853"/>
                    <a:pt x="50453" y="1534"/>
                    <a:pt x="50581" y="1278"/>
                  </a:cubicBezTo>
                  <a:cubicBezTo>
                    <a:pt x="50709" y="991"/>
                    <a:pt x="50965" y="767"/>
                    <a:pt x="51348" y="575"/>
                  </a:cubicBezTo>
                  <a:cubicBezTo>
                    <a:pt x="51731" y="383"/>
                    <a:pt x="52243" y="256"/>
                    <a:pt x="52850" y="160"/>
                  </a:cubicBezTo>
                  <a:cubicBezTo>
                    <a:pt x="53489" y="64"/>
                    <a:pt x="54288" y="32"/>
                    <a:pt x="55278" y="32"/>
                  </a:cubicBezTo>
                  <a:cubicBezTo>
                    <a:pt x="56205" y="32"/>
                    <a:pt x="56972" y="64"/>
                    <a:pt x="57611" y="160"/>
                  </a:cubicBezTo>
                  <a:cubicBezTo>
                    <a:pt x="58250" y="256"/>
                    <a:pt x="58729" y="383"/>
                    <a:pt x="59080" y="575"/>
                  </a:cubicBezTo>
                  <a:cubicBezTo>
                    <a:pt x="59432" y="767"/>
                    <a:pt x="59688" y="991"/>
                    <a:pt x="59847" y="1278"/>
                  </a:cubicBezTo>
                  <a:cubicBezTo>
                    <a:pt x="60007" y="1566"/>
                    <a:pt x="60103" y="1853"/>
                    <a:pt x="60103" y="2173"/>
                  </a:cubicBezTo>
                  <a:lnTo>
                    <a:pt x="60103" y="76367"/>
                  </a:lnTo>
                  <a:close/>
                </a:path>
              </a:pathLst>
            </a:custGeom>
            <a:grpFill/>
            <a:ln w="319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5A5214FA-E42B-4994-9117-9BA7D0F20466}"/>
                </a:ext>
              </a:extLst>
            </p:cNvPr>
            <p:cNvSpPr/>
            <p:nvPr/>
          </p:nvSpPr>
          <p:spPr>
            <a:xfrm>
              <a:off x="9071981" y="4604593"/>
              <a:ext cx="124615" cy="108639"/>
            </a:xfrm>
            <a:custGeom>
              <a:avLst/>
              <a:gdLst>
                <a:gd name="connsiteX0" fmla="*/ 23293 w 124615"/>
                <a:gd name="connsiteY0" fmla="*/ 38215 h 108638"/>
                <a:gd name="connsiteX1" fmla="*/ 23293 w 124615"/>
                <a:gd name="connsiteY1" fmla="*/ 83077 h 108638"/>
                <a:gd name="connsiteX2" fmla="*/ 25722 w 124615"/>
                <a:gd name="connsiteY2" fmla="*/ 95954 h 108638"/>
                <a:gd name="connsiteX3" fmla="*/ 34541 w 124615"/>
                <a:gd name="connsiteY3" fmla="*/ 100395 h 108638"/>
                <a:gd name="connsiteX4" fmla="*/ 38120 w 124615"/>
                <a:gd name="connsiteY4" fmla="*/ 99980 h 108638"/>
                <a:gd name="connsiteX5" fmla="*/ 40963 w 124615"/>
                <a:gd name="connsiteY5" fmla="*/ 99085 h 108638"/>
                <a:gd name="connsiteX6" fmla="*/ 43040 w 124615"/>
                <a:gd name="connsiteY6" fmla="*/ 98190 h 108638"/>
                <a:gd name="connsiteX7" fmla="*/ 44542 w 124615"/>
                <a:gd name="connsiteY7" fmla="*/ 97775 h 108638"/>
                <a:gd name="connsiteX8" fmla="*/ 45277 w 124615"/>
                <a:gd name="connsiteY8" fmla="*/ 97935 h 108638"/>
                <a:gd name="connsiteX9" fmla="*/ 45820 w 124615"/>
                <a:gd name="connsiteY9" fmla="*/ 98542 h 108638"/>
                <a:gd name="connsiteX10" fmla="*/ 46140 w 124615"/>
                <a:gd name="connsiteY10" fmla="*/ 99692 h 108638"/>
                <a:gd name="connsiteX11" fmla="*/ 46267 w 124615"/>
                <a:gd name="connsiteY11" fmla="*/ 101450 h 108638"/>
                <a:gd name="connsiteX12" fmla="*/ 45980 w 124615"/>
                <a:gd name="connsiteY12" fmla="*/ 104230 h 108638"/>
                <a:gd name="connsiteX13" fmla="*/ 45085 w 124615"/>
                <a:gd name="connsiteY13" fmla="*/ 105923 h 108638"/>
                <a:gd name="connsiteX14" fmla="*/ 43296 w 124615"/>
                <a:gd name="connsiteY14" fmla="*/ 107073 h 108638"/>
                <a:gd name="connsiteX15" fmla="*/ 40548 w 124615"/>
                <a:gd name="connsiteY15" fmla="*/ 107968 h 108638"/>
                <a:gd name="connsiteX16" fmla="*/ 37257 w 124615"/>
                <a:gd name="connsiteY16" fmla="*/ 108543 h 108638"/>
                <a:gd name="connsiteX17" fmla="*/ 33902 w 124615"/>
                <a:gd name="connsiteY17" fmla="*/ 108735 h 108638"/>
                <a:gd name="connsiteX18" fmla="*/ 24540 w 124615"/>
                <a:gd name="connsiteY18" fmla="*/ 107265 h 108638"/>
                <a:gd name="connsiteX19" fmla="*/ 18213 w 124615"/>
                <a:gd name="connsiteY19" fmla="*/ 102792 h 108638"/>
                <a:gd name="connsiteX20" fmla="*/ 14634 w 124615"/>
                <a:gd name="connsiteY20" fmla="*/ 95219 h 108638"/>
                <a:gd name="connsiteX21" fmla="*/ 13516 w 124615"/>
                <a:gd name="connsiteY21" fmla="*/ 84387 h 108638"/>
                <a:gd name="connsiteX22" fmla="*/ 13516 w 124615"/>
                <a:gd name="connsiteY22" fmla="*/ 38215 h 108638"/>
                <a:gd name="connsiteX23" fmla="*/ 2460 w 124615"/>
                <a:gd name="connsiteY23" fmla="*/ 38215 h 108638"/>
                <a:gd name="connsiteX24" fmla="*/ 671 w 124615"/>
                <a:gd name="connsiteY24" fmla="*/ 37193 h 108638"/>
                <a:gd name="connsiteX25" fmla="*/ 0 w 124615"/>
                <a:gd name="connsiteY25" fmla="*/ 34125 h 108638"/>
                <a:gd name="connsiteX26" fmla="*/ 160 w 124615"/>
                <a:gd name="connsiteY26" fmla="*/ 32272 h 108638"/>
                <a:gd name="connsiteX27" fmla="*/ 639 w 124615"/>
                <a:gd name="connsiteY27" fmla="*/ 30962 h 108638"/>
                <a:gd name="connsiteX28" fmla="*/ 1406 w 124615"/>
                <a:gd name="connsiteY28" fmla="*/ 30195 h 108638"/>
                <a:gd name="connsiteX29" fmla="*/ 2428 w 124615"/>
                <a:gd name="connsiteY29" fmla="*/ 29940 h 108638"/>
                <a:gd name="connsiteX30" fmla="*/ 13484 w 124615"/>
                <a:gd name="connsiteY30" fmla="*/ 29940 h 108638"/>
                <a:gd name="connsiteX31" fmla="*/ 13484 w 124615"/>
                <a:gd name="connsiteY31" fmla="*/ 11727 h 108638"/>
                <a:gd name="connsiteX32" fmla="*/ 13676 w 124615"/>
                <a:gd name="connsiteY32" fmla="*/ 10832 h 108638"/>
                <a:gd name="connsiteX33" fmla="*/ 14443 w 124615"/>
                <a:gd name="connsiteY33" fmla="*/ 10129 h 108638"/>
                <a:gd name="connsiteX34" fmla="*/ 15944 w 124615"/>
                <a:gd name="connsiteY34" fmla="*/ 9714 h 108638"/>
                <a:gd name="connsiteX35" fmla="*/ 18277 w 124615"/>
                <a:gd name="connsiteY35" fmla="*/ 9586 h 108638"/>
                <a:gd name="connsiteX36" fmla="*/ 20705 w 124615"/>
                <a:gd name="connsiteY36" fmla="*/ 9714 h 108638"/>
                <a:gd name="connsiteX37" fmla="*/ 22175 w 124615"/>
                <a:gd name="connsiteY37" fmla="*/ 10129 h 108638"/>
                <a:gd name="connsiteX38" fmla="*/ 22942 w 124615"/>
                <a:gd name="connsiteY38" fmla="*/ 10832 h 108638"/>
                <a:gd name="connsiteX39" fmla="*/ 23198 w 124615"/>
                <a:gd name="connsiteY39" fmla="*/ 11727 h 108638"/>
                <a:gd name="connsiteX40" fmla="*/ 23198 w 124615"/>
                <a:gd name="connsiteY40" fmla="*/ 29940 h 108638"/>
                <a:gd name="connsiteX41" fmla="*/ 62723 w 124615"/>
                <a:gd name="connsiteY41" fmla="*/ 29940 h 108638"/>
                <a:gd name="connsiteX42" fmla="*/ 62723 w 124615"/>
                <a:gd name="connsiteY42" fmla="*/ 8372 h 108638"/>
                <a:gd name="connsiteX43" fmla="*/ 62915 w 124615"/>
                <a:gd name="connsiteY43" fmla="*/ 7477 h 108638"/>
                <a:gd name="connsiteX44" fmla="*/ 63682 w 124615"/>
                <a:gd name="connsiteY44" fmla="*/ 6806 h 108638"/>
                <a:gd name="connsiteX45" fmla="*/ 65183 w 124615"/>
                <a:gd name="connsiteY45" fmla="*/ 6391 h 108638"/>
                <a:gd name="connsiteX46" fmla="*/ 67516 w 124615"/>
                <a:gd name="connsiteY46" fmla="*/ 6231 h 108638"/>
                <a:gd name="connsiteX47" fmla="*/ 69944 w 124615"/>
                <a:gd name="connsiteY47" fmla="*/ 6391 h 108638"/>
                <a:gd name="connsiteX48" fmla="*/ 71414 w 124615"/>
                <a:gd name="connsiteY48" fmla="*/ 6806 h 108638"/>
                <a:gd name="connsiteX49" fmla="*/ 72181 w 124615"/>
                <a:gd name="connsiteY49" fmla="*/ 7477 h 108638"/>
                <a:gd name="connsiteX50" fmla="*/ 72437 w 124615"/>
                <a:gd name="connsiteY50" fmla="*/ 8372 h 108638"/>
                <a:gd name="connsiteX51" fmla="*/ 72437 w 124615"/>
                <a:gd name="connsiteY51" fmla="*/ 29940 h 108638"/>
                <a:gd name="connsiteX52" fmla="*/ 119982 w 124615"/>
                <a:gd name="connsiteY52" fmla="*/ 29940 h 108638"/>
                <a:gd name="connsiteX53" fmla="*/ 122475 w 124615"/>
                <a:gd name="connsiteY53" fmla="*/ 30898 h 108638"/>
                <a:gd name="connsiteX54" fmla="*/ 123178 w 124615"/>
                <a:gd name="connsiteY54" fmla="*/ 33486 h 108638"/>
                <a:gd name="connsiteX55" fmla="*/ 123178 w 124615"/>
                <a:gd name="connsiteY55" fmla="*/ 105891 h 108638"/>
                <a:gd name="connsiteX56" fmla="*/ 122922 w 124615"/>
                <a:gd name="connsiteY56" fmla="*/ 106786 h 108638"/>
                <a:gd name="connsiteX57" fmla="*/ 122155 w 124615"/>
                <a:gd name="connsiteY57" fmla="*/ 107457 h 108638"/>
                <a:gd name="connsiteX58" fmla="*/ 120685 w 124615"/>
                <a:gd name="connsiteY58" fmla="*/ 107872 h 108638"/>
                <a:gd name="connsiteX59" fmla="*/ 118257 w 124615"/>
                <a:gd name="connsiteY59" fmla="*/ 108032 h 108638"/>
                <a:gd name="connsiteX60" fmla="*/ 115924 w 124615"/>
                <a:gd name="connsiteY60" fmla="*/ 107872 h 108638"/>
                <a:gd name="connsiteX61" fmla="*/ 114422 w 124615"/>
                <a:gd name="connsiteY61" fmla="*/ 107457 h 108638"/>
                <a:gd name="connsiteX62" fmla="*/ 113656 w 124615"/>
                <a:gd name="connsiteY62" fmla="*/ 106786 h 108638"/>
                <a:gd name="connsiteX63" fmla="*/ 113464 w 124615"/>
                <a:gd name="connsiteY63" fmla="*/ 105891 h 108638"/>
                <a:gd name="connsiteX64" fmla="*/ 113464 w 124615"/>
                <a:gd name="connsiteY64" fmla="*/ 38247 h 108638"/>
                <a:gd name="connsiteX65" fmla="*/ 72469 w 124615"/>
                <a:gd name="connsiteY65" fmla="*/ 38247 h 108638"/>
                <a:gd name="connsiteX66" fmla="*/ 72469 w 124615"/>
                <a:gd name="connsiteY66" fmla="*/ 83109 h 108638"/>
                <a:gd name="connsiteX67" fmla="*/ 74897 w 124615"/>
                <a:gd name="connsiteY67" fmla="*/ 95986 h 108638"/>
                <a:gd name="connsiteX68" fmla="*/ 83620 w 124615"/>
                <a:gd name="connsiteY68" fmla="*/ 100427 h 108638"/>
                <a:gd name="connsiteX69" fmla="*/ 87199 w 124615"/>
                <a:gd name="connsiteY69" fmla="*/ 100012 h 108638"/>
                <a:gd name="connsiteX70" fmla="*/ 90043 w 124615"/>
                <a:gd name="connsiteY70" fmla="*/ 99117 h 108638"/>
                <a:gd name="connsiteX71" fmla="*/ 92183 w 124615"/>
                <a:gd name="connsiteY71" fmla="*/ 98222 h 108638"/>
                <a:gd name="connsiteX72" fmla="*/ 93749 w 124615"/>
                <a:gd name="connsiteY72" fmla="*/ 97807 h 108638"/>
                <a:gd name="connsiteX73" fmla="*/ 94452 w 124615"/>
                <a:gd name="connsiteY73" fmla="*/ 97967 h 108638"/>
                <a:gd name="connsiteX74" fmla="*/ 94931 w 124615"/>
                <a:gd name="connsiteY74" fmla="*/ 98574 h 108638"/>
                <a:gd name="connsiteX75" fmla="*/ 95251 w 124615"/>
                <a:gd name="connsiteY75" fmla="*/ 99724 h 108638"/>
                <a:gd name="connsiteX76" fmla="*/ 95379 w 124615"/>
                <a:gd name="connsiteY76" fmla="*/ 101482 h 108638"/>
                <a:gd name="connsiteX77" fmla="*/ 95123 w 124615"/>
                <a:gd name="connsiteY77" fmla="*/ 104261 h 108638"/>
                <a:gd name="connsiteX78" fmla="*/ 94228 w 124615"/>
                <a:gd name="connsiteY78" fmla="*/ 105955 h 108638"/>
                <a:gd name="connsiteX79" fmla="*/ 92439 w 124615"/>
                <a:gd name="connsiteY79" fmla="*/ 107105 h 108638"/>
                <a:gd name="connsiteX80" fmla="*/ 89723 w 124615"/>
                <a:gd name="connsiteY80" fmla="*/ 108000 h 108638"/>
                <a:gd name="connsiteX81" fmla="*/ 86432 w 124615"/>
                <a:gd name="connsiteY81" fmla="*/ 108575 h 108638"/>
                <a:gd name="connsiteX82" fmla="*/ 83077 w 124615"/>
                <a:gd name="connsiteY82" fmla="*/ 108767 h 108638"/>
                <a:gd name="connsiteX83" fmla="*/ 73651 w 124615"/>
                <a:gd name="connsiteY83" fmla="*/ 107297 h 108638"/>
                <a:gd name="connsiteX84" fmla="*/ 67388 w 124615"/>
                <a:gd name="connsiteY84" fmla="*/ 102824 h 108638"/>
                <a:gd name="connsiteX85" fmla="*/ 63873 w 124615"/>
                <a:gd name="connsiteY85" fmla="*/ 95251 h 108638"/>
                <a:gd name="connsiteX86" fmla="*/ 62755 w 124615"/>
                <a:gd name="connsiteY86" fmla="*/ 84419 h 108638"/>
                <a:gd name="connsiteX87" fmla="*/ 62755 w 124615"/>
                <a:gd name="connsiteY87" fmla="*/ 38247 h 108638"/>
                <a:gd name="connsiteX88" fmla="*/ 23293 w 124615"/>
                <a:gd name="connsiteY88" fmla="*/ 38247 h 108638"/>
                <a:gd name="connsiteX89" fmla="*/ 124807 w 124615"/>
                <a:gd name="connsiteY89" fmla="*/ 6646 h 108638"/>
                <a:gd name="connsiteX90" fmla="*/ 123401 w 124615"/>
                <a:gd name="connsiteY90" fmla="*/ 11982 h 108638"/>
                <a:gd name="connsiteX91" fmla="*/ 118321 w 124615"/>
                <a:gd name="connsiteY91" fmla="*/ 13388 h 108638"/>
                <a:gd name="connsiteX92" fmla="*/ 113368 w 124615"/>
                <a:gd name="connsiteY92" fmla="*/ 12046 h 108638"/>
                <a:gd name="connsiteX93" fmla="*/ 112026 w 124615"/>
                <a:gd name="connsiteY93" fmla="*/ 6742 h 108638"/>
                <a:gd name="connsiteX94" fmla="*/ 113432 w 124615"/>
                <a:gd name="connsiteY94" fmla="*/ 1406 h 108638"/>
                <a:gd name="connsiteX95" fmla="*/ 118512 w 124615"/>
                <a:gd name="connsiteY95" fmla="*/ 0 h 108638"/>
                <a:gd name="connsiteX96" fmla="*/ 123465 w 124615"/>
                <a:gd name="connsiteY96" fmla="*/ 1342 h 108638"/>
                <a:gd name="connsiteX97" fmla="*/ 124807 w 124615"/>
                <a:gd name="connsiteY97" fmla="*/ 6646 h 1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4615" h="108638">
                  <a:moveTo>
                    <a:pt x="23293" y="38215"/>
                  </a:moveTo>
                  <a:lnTo>
                    <a:pt x="23293" y="83077"/>
                  </a:lnTo>
                  <a:cubicBezTo>
                    <a:pt x="23293" y="88701"/>
                    <a:pt x="24092" y="93014"/>
                    <a:pt x="25722" y="95954"/>
                  </a:cubicBezTo>
                  <a:cubicBezTo>
                    <a:pt x="27320" y="98893"/>
                    <a:pt x="30259" y="100395"/>
                    <a:pt x="34541" y="100395"/>
                  </a:cubicBezTo>
                  <a:cubicBezTo>
                    <a:pt x="35851" y="100395"/>
                    <a:pt x="37033" y="100267"/>
                    <a:pt x="38120" y="99980"/>
                  </a:cubicBezTo>
                  <a:cubicBezTo>
                    <a:pt x="39174" y="99692"/>
                    <a:pt x="40133" y="99405"/>
                    <a:pt x="40963" y="99085"/>
                  </a:cubicBezTo>
                  <a:cubicBezTo>
                    <a:pt x="41794" y="98766"/>
                    <a:pt x="42465" y="98446"/>
                    <a:pt x="43040" y="98190"/>
                  </a:cubicBezTo>
                  <a:cubicBezTo>
                    <a:pt x="43615" y="97903"/>
                    <a:pt x="44127" y="97775"/>
                    <a:pt x="44542" y="97775"/>
                  </a:cubicBezTo>
                  <a:cubicBezTo>
                    <a:pt x="44830" y="97775"/>
                    <a:pt x="45053" y="97839"/>
                    <a:pt x="45277" y="97935"/>
                  </a:cubicBezTo>
                  <a:cubicBezTo>
                    <a:pt x="45501" y="98031"/>
                    <a:pt x="45660" y="98254"/>
                    <a:pt x="45820" y="98542"/>
                  </a:cubicBezTo>
                  <a:cubicBezTo>
                    <a:pt x="45948" y="98830"/>
                    <a:pt x="46076" y="99213"/>
                    <a:pt x="46140" y="99692"/>
                  </a:cubicBezTo>
                  <a:cubicBezTo>
                    <a:pt x="46236" y="100172"/>
                    <a:pt x="46267" y="100747"/>
                    <a:pt x="46267" y="101450"/>
                  </a:cubicBezTo>
                  <a:cubicBezTo>
                    <a:pt x="46267" y="102600"/>
                    <a:pt x="46172" y="103527"/>
                    <a:pt x="45980" y="104230"/>
                  </a:cubicBezTo>
                  <a:cubicBezTo>
                    <a:pt x="45788" y="104932"/>
                    <a:pt x="45501" y="105508"/>
                    <a:pt x="45085" y="105923"/>
                  </a:cubicBezTo>
                  <a:cubicBezTo>
                    <a:pt x="44670" y="106338"/>
                    <a:pt x="44063" y="106722"/>
                    <a:pt x="43296" y="107073"/>
                  </a:cubicBezTo>
                  <a:cubicBezTo>
                    <a:pt x="42497" y="107425"/>
                    <a:pt x="41602" y="107744"/>
                    <a:pt x="40548" y="107968"/>
                  </a:cubicBezTo>
                  <a:cubicBezTo>
                    <a:pt x="39493" y="108224"/>
                    <a:pt x="38407" y="108415"/>
                    <a:pt x="37257" y="108543"/>
                  </a:cubicBezTo>
                  <a:cubicBezTo>
                    <a:pt x="36107" y="108671"/>
                    <a:pt x="34988" y="108735"/>
                    <a:pt x="33902" y="108735"/>
                  </a:cubicBezTo>
                  <a:cubicBezTo>
                    <a:pt x="30227" y="108735"/>
                    <a:pt x="27128" y="108256"/>
                    <a:pt x="24540" y="107265"/>
                  </a:cubicBezTo>
                  <a:cubicBezTo>
                    <a:pt x="21983" y="106274"/>
                    <a:pt x="19875" y="104805"/>
                    <a:pt x="18213" y="102792"/>
                  </a:cubicBezTo>
                  <a:cubicBezTo>
                    <a:pt x="16583" y="100811"/>
                    <a:pt x="15369" y="98254"/>
                    <a:pt x="14634" y="95219"/>
                  </a:cubicBezTo>
                  <a:cubicBezTo>
                    <a:pt x="13899" y="92151"/>
                    <a:pt x="13516" y="88541"/>
                    <a:pt x="13516" y="84387"/>
                  </a:cubicBezTo>
                  <a:lnTo>
                    <a:pt x="13516" y="38215"/>
                  </a:lnTo>
                  <a:lnTo>
                    <a:pt x="2460" y="38215"/>
                  </a:lnTo>
                  <a:cubicBezTo>
                    <a:pt x="1693" y="38215"/>
                    <a:pt x="1086" y="37864"/>
                    <a:pt x="671" y="37193"/>
                  </a:cubicBezTo>
                  <a:cubicBezTo>
                    <a:pt x="224" y="36522"/>
                    <a:pt x="0" y="35499"/>
                    <a:pt x="0" y="34125"/>
                  </a:cubicBezTo>
                  <a:cubicBezTo>
                    <a:pt x="0" y="33422"/>
                    <a:pt x="64" y="32815"/>
                    <a:pt x="160" y="32272"/>
                  </a:cubicBezTo>
                  <a:cubicBezTo>
                    <a:pt x="256" y="31761"/>
                    <a:pt x="447" y="31314"/>
                    <a:pt x="639" y="30962"/>
                  </a:cubicBezTo>
                  <a:cubicBezTo>
                    <a:pt x="863" y="30611"/>
                    <a:pt x="1118" y="30355"/>
                    <a:pt x="1406" y="30195"/>
                  </a:cubicBezTo>
                  <a:cubicBezTo>
                    <a:pt x="1693" y="30035"/>
                    <a:pt x="2045" y="29940"/>
                    <a:pt x="2428" y="29940"/>
                  </a:cubicBezTo>
                  <a:lnTo>
                    <a:pt x="13484" y="29940"/>
                  </a:lnTo>
                  <a:lnTo>
                    <a:pt x="13484" y="11727"/>
                  </a:lnTo>
                  <a:cubicBezTo>
                    <a:pt x="13484" y="11407"/>
                    <a:pt x="13548" y="11088"/>
                    <a:pt x="13676" y="10832"/>
                  </a:cubicBezTo>
                  <a:cubicBezTo>
                    <a:pt x="13804" y="10544"/>
                    <a:pt x="14059" y="10321"/>
                    <a:pt x="14443" y="10129"/>
                  </a:cubicBezTo>
                  <a:cubicBezTo>
                    <a:pt x="14826" y="9937"/>
                    <a:pt x="15337" y="9809"/>
                    <a:pt x="15944" y="9714"/>
                  </a:cubicBezTo>
                  <a:cubicBezTo>
                    <a:pt x="16583" y="9618"/>
                    <a:pt x="17350" y="9586"/>
                    <a:pt x="18277" y="9586"/>
                  </a:cubicBezTo>
                  <a:cubicBezTo>
                    <a:pt x="19267" y="9586"/>
                    <a:pt x="20066" y="9618"/>
                    <a:pt x="20705" y="9714"/>
                  </a:cubicBezTo>
                  <a:cubicBezTo>
                    <a:pt x="21344" y="9809"/>
                    <a:pt x="21824" y="9937"/>
                    <a:pt x="22175" y="10129"/>
                  </a:cubicBezTo>
                  <a:cubicBezTo>
                    <a:pt x="22527" y="10321"/>
                    <a:pt x="22782" y="10544"/>
                    <a:pt x="22942" y="10832"/>
                  </a:cubicBezTo>
                  <a:cubicBezTo>
                    <a:pt x="23102" y="11120"/>
                    <a:pt x="23198" y="11407"/>
                    <a:pt x="23198" y="11727"/>
                  </a:cubicBezTo>
                  <a:lnTo>
                    <a:pt x="23198" y="29940"/>
                  </a:lnTo>
                  <a:lnTo>
                    <a:pt x="62723" y="29940"/>
                  </a:lnTo>
                  <a:lnTo>
                    <a:pt x="62723" y="8372"/>
                  </a:lnTo>
                  <a:cubicBezTo>
                    <a:pt x="62723" y="8052"/>
                    <a:pt x="62787" y="7733"/>
                    <a:pt x="62915" y="7477"/>
                  </a:cubicBezTo>
                  <a:cubicBezTo>
                    <a:pt x="63043" y="7189"/>
                    <a:pt x="63298" y="6998"/>
                    <a:pt x="63682" y="6806"/>
                  </a:cubicBezTo>
                  <a:cubicBezTo>
                    <a:pt x="64065" y="6646"/>
                    <a:pt x="64576" y="6518"/>
                    <a:pt x="65183" y="6391"/>
                  </a:cubicBezTo>
                  <a:cubicBezTo>
                    <a:pt x="65823" y="6295"/>
                    <a:pt x="66589" y="6231"/>
                    <a:pt x="67516" y="6231"/>
                  </a:cubicBezTo>
                  <a:cubicBezTo>
                    <a:pt x="68507" y="6231"/>
                    <a:pt x="69305" y="6295"/>
                    <a:pt x="69944" y="6391"/>
                  </a:cubicBezTo>
                  <a:cubicBezTo>
                    <a:pt x="70583" y="6486"/>
                    <a:pt x="71063" y="6646"/>
                    <a:pt x="71414" y="6806"/>
                  </a:cubicBezTo>
                  <a:cubicBezTo>
                    <a:pt x="71766" y="6966"/>
                    <a:pt x="72021" y="7189"/>
                    <a:pt x="72181" y="7477"/>
                  </a:cubicBezTo>
                  <a:cubicBezTo>
                    <a:pt x="72341" y="7764"/>
                    <a:pt x="72437" y="8052"/>
                    <a:pt x="72437" y="8372"/>
                  </a:cubicBezTo>
                  <a:lnTo>
                    <a:pt x="72437" y="29940"/>
                  </a:lnTo>
                  <a:lnTo>
                    <a:pt x="119982" y="29940"/>
                  </a:lnTo>
                  <a:cubicBezTo>
                    <a:pt x="121196" y="29940"/>
                    <a:pt x="122027" y="30259"/>
                    <a:pt x="122475" y="30898"/>
                  </a:cubicBezTo>
                  <a:cubicBezTo>
                    <a:pt x="122954" y="31537"/>
                    <a:pt x="123178" y="32400"/>
                    <a:pt x="123178" y="33486"/>
                  </a:cubicBezTo>
                  <a:lnTo>
                    <a:pt x="123178" y="105891"/>
                  </a:lnTo>
                  <a:cubicBezTo>
                    <a:pt x="123178" y="106211"/>
                    <a:pt x="123082" y="106530"/>
                    <a:pt x="122922" y="106786"/>
                  </a:cubicBezTo>
                  <a:cubicBezTo>
                    <a:pt x="122762" y="107073"/>
                    <a:pt x="122506" y="107265"/>
                    <a:pt x="122155" y="107457"/>
                  </a:cubicBezTo>
                  <a:cubicBezTo>
                    <a:pt x="121804" y="107616"/>
                    <a:pt x="121292" y="107744"/>
                    <a:pt x="120685" y="107872"/>
                  </a:cubicBezTo>
                  <a:cubicBezTo>
                    <a:pt x="120046" y="107968"/>
                    <a:pt x="119247" y="108032"/>
                    <a:pt x="118257" y="108032"/>
                  </a:cubicBezTo>
                  <a:cubicBezTo>
                    <a:pt x="117330" y="108032"/>
                    <a:pt x="116563" y="107968"/>
                    <a:pt x="115924" y="107872"/>
                  </a:cubicBezTo>
                  <a:cubicBezTo>
                    <a:pt x="115285" y="107776"/>
                    <a:pt x="114774" y="107616"/>
                    <a:pt x="114422" y="107457"/>
                  </a:cubicBezTo>
                  <a:cubicBezTo>
                    <a:pt x="114039" y="107297"/>
                    <a:pt x="113783" y="107073"/>
                    <a:pt x="113656" y="106786"/>
                  </a:cubicBezTo>
                  <a:cubicBezTo>
                    <a:pt x="113528" y="106498"/>
                    <a:pt x="113464" y="106211"/>
                    <a:pt x="113464" y="105891"/>
                  </a:cubicBezTo>
                  <a:lnTo>
                    <a:pt x="113464" y="38247"/>
                  </a:lnTo>
                  <a:lnTo>
                    <a:pt x="72469" y="38247"/>
                  </a:lnTo>
                  <a:lnTo>
                    <a:pt x="72469" y="83109"/>
                  </a:lnTo>
                  <a:cubicBezTo>
                    <a:pt x="72469" y="88733"/>
                    <a:pt x="73267" y="93046"/>
                    <a:pt x="74897" y="95986"/>
                  </a:cubicBezTo>
                  <a:cubicBezTo>
                    <a:pt x="76495" y="98925"/>
                    <a:pt x="79434" y="100427"/>
                    <a:pt x="83620" y="100427"/>
                  </a:cubicBezTo>
                  <a:cubicBezTo>
                    <a:pt x="84930" y="100427"/>
                    <a:pt x="86112" y="100299"/>
                    <a:pt x="87199" y="100012"/>
                  </a:cubicBezTo>
                  <a:cubicBezTo>
                    <a:pt x="88253" y="99724"/>
                    <a:pt x="89212" y="99437"/>
                    <a:pt x="90043" y="99117"/>
                  </a:cubicBezTo>
                  <a:cubicBezTo>
                    <a:pt x="90873" y="98798"/>
                    <a:pt x="91576" y="98478"/>
                    <a:pt x="92183" y="98222"/>
                  </a:cubicBezTo>
                  <a:cubicBezTo>
                    <a:pt x="92791" y="97935"/>
                    <a:pt x="93302" y="97807"/>
                    <a:pt x="93749" y="97807"/>
                  </a:cubicBezTo>
                  <a:cubicBezTo>
                    <a:pt x="94037" y="97807"/>
                    <a:pt x="94260" y="97871"/>
                    <a:pt x="94452" y="97967"/>
                  </a:cubicBezTo>
                  <a:cubicBezTo>
                    <a:pt x="94644" y="98063"/>
                    <a:pt x="94804" y="98286"/>
                    <a:pt x="94931" y="98574"/>
                  </a:cubicBezTo>
                  <a:cubicBezTo>
                    <a:pt x="95059" y="98861"/>
                    <a:pt x="95187" y="99245"/>
                    <a:pt x="95251" y="99724"/>
                  </a:cubicBezTo>
                  <a:cubicBezTo>
                    <a:pt x="95347" y="100203"/>
                    <a:pt x="95379" y="100779"/>
                    <a:pt x="95379" y="101482"/>
                  </a:cubicBezTo>
                  <a:cubicBezTo>
                    <a:pt x="95379" y="102632"/>
                    <a:pt x="95283" y="103559"/>
                    <a:pt x="95123" y="104261"/>
                  </a:cubicBezTo>
                  <a:cubicBezTo>
                    <a:pt x="94963" y="104964"/>
                    <a:pt x="94644" y="105540"/>
                    <a:pt x="94228" y="105955"/>
                  </a:cubicBezTo>
                  <a:cubicBezTo>
                    <a:pt x="93781" y="106370"/>
                    <a:pt x="93174" y="106754"/>
                    <a:pt x="92439" y="107105"/>
                  </a:cubicBezTo>
                  <a:cubicBezTo>
                    <a:pt x="91672" y="107457"/>
                    <a:pt x="90778" y="107776"/>
                    <a:pt x="89723" y="108000"/>
                  </a:cubicBezTo>
                  <a:cubicBezTo>
                    <a:pt x="88669" y="108256"/>
                    <a:pt x="87582" y="108447"/>
                    <a:pt x="86432" y="108575"/>
                  </a:cubicBezTo>
                  <a:cubicBezTo>
                    <a:pt x="85282" y="108703"/>
                    <a:pt x="84163" y="108767"/>
                    <a:pt x="83077" y="108767"/>
                  </a:cubicBezTo>
                  <a:cubicBezTo>
                    <a:pt x="79370" y="108767"/>
                    <a:pt x="76207" y="108288"/>
                    <a:pt x="73651" y="107297"/>
                  </a:cubicBezTo>
                  <a:cubicBezTo>
                    <a:pt x="71095" y="106306"/>
                    <a:pt x="68986" y="104837"/>
                    <a:pt x="67388" y="102824"/>
                  </a:cubicBezTo>
                  <a:cubicBezTo>
                    <a:pt x="65791" y="100843"/>
                    <a:pt x="64608" y="98286"/>
                    <a:pt x="63873" y="95251"/>
                  </a:cubicBezTo>
                  <a:cubicBezTo>
                    <a:pt x="63138" y="92183"/>
                    <a:pt x="62755" y="88573"/>
                    <a:pt x="62755" y="84419"/>
                  </a:cubicBezTo>
                  <a:lnTo>
                    <a:pt x="62755" y="38247"/>
                  </a:lnTo>
                  <a:lnTo>
                    <a:pt x="23293" y="38247"/>
                  </a:lnTo>
                  <a:close/>
                  <a:moveTo>
                    <a:pt x="124807" y="6646"/>
                  </a:moveTo>
                  <a:cubicBezTo>
                    <a:pt x="124807" y="9266"/>
                    <a:pt x="124328" y="11056"/>
                    <a:pt x="123401" y="11982"/>
                  </a:cubicBezTo>
                  <a:cubicBezTo>
                    <a:pt x="122475" y="12909"/>
                    <a:pt x="120781" y="13388"/>
                    <a:pt x="118321" y="13388"/>
                  </a:cubicBezTo>
                  <a:cubicBezTo>
                    <a:pt x="115924" y="13388"/>
                    <a:pt x="114263" y="12941"/>
                    <a:pt x="113368" y="12046"/>
                  </a:cubicBezTo>
                  <a:cubicBezTo>
                    <a:pt x="112473" y="11151"/>
                    <a:pt x="112026" y="9394"/>
                    <a:pt x="112026" y="6742"/>
                  </a:cubicBezTo>
                  <a:cubicBezTo>
                    <a:pt x="112026" y="4122"/>
                    <a:pt x="112505" y="2333"/>
                    <a:pt x="113432" y="1406"/>
                  </a:cubicBezTo>
                  <a:cubicBezTo>
                    <a:pt x="114359" y="479"/>
                    <a:pt x="116052" y="0"/>
                    <a:pt x="118512" y="0"/>
                  </a:cubicBezTo>
                  <a:cubicBezTo>
                    <a:pt x="120909" y="0"/>
                    <a:pt x="122570" y="447"/>
                    <a:pt x="123465" y="1342"/>
                  </a:cubicBezTo>
                  <a:cubicBezTo>
                    <a:pt x="124360" y="2269"/>
                    <a:pt x="124807" y="4026"/>
                    <a:pt x="124807" y="6646"/>
                  </a:cubicBezTo>
                  <a:close/>
                </a:path>
              </a:pathLst>
            </a:custGeom>
            <a:grpFill/>
            <a:ln w="3192"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E4B47EDC-F0EE-4E2F-BC72-6B6F187363A8}"/>
                </a:ext>
              </a:extLst>
            </p:cNvPr>
            <p:cNvSpPr/>
            <p:nvPr/>
          </p:nvSpPr>
          <p:spPr>
            <a:xfrm>
              <a:off x="9222350" y="4633223"/>
              <a:ext cx="57515" cy="76686"/>
            </a:xfrm>
            <a:custGeom>
              <a:avLst/>
              <a:gdLst>
                <a:gd name="connsiteX0" fmla="*/ 60135 w 57514"/>
                <a:gd name="connsiteY0" fmla="*/ 77230 h 76686"/>
                <a:gd name="connsiteX1" fmla="*/ 59879 w 57514"/>
                <a:gd name="connsiteY1" fmla="*/ 78124 h 76686"/>
                <a:gd name="connsiteX2" fmla="*/ 59112 w 57514"/>
                <a:gd name="connsiteY2" fmla="*/ 78795 h 76686"/>
                <a:gd name="connsiteX3" fmla="*/ 57643 w 57514"/>
                <a:gd name="connsiteY3" fmla="*/ 79211 h 76686"/>
                <a:gd name="connsiteX4" fmla="*/ 55310 w 57514"/>
                <a:gd name="connsiteY4" fmla="*/ 79370 h 76686"/>
                <a:gd name="connsiteX5" fmla="*/ 52882 w 57514"/>
                <a:gd name="connsiteY5" fmla="*/ 79211 h 76686"/>
                <a:gd name="connsiteX6" fmla="*/ 51412 w 57514"/>
                <a:gd name="connsiteY6" fmla="*/ 78795 h 76686"/>
                <a:gd name="connsiteX7" fmla="*/ 50645 w 57514"/>
                <a:gd name="connsiteY7" fmla="*/ 78124 h 76686"/>
                <a:gd name="connsiteX8" fmla="*/ 50389 w 57514"/>
                <a:gd name="connsiteY8" fmla="*/ 77230 h 76686"/>
                <a:gd name="connsiteX9" fmla="*/ 50389 w 57514"/>
                <a:gd name="connsiteY9" fmla="*/ 33199 h 76686"/>
                <a:gd name="connsiteX10" fmla="*/ 49335 w 57514"/>
                <a:gd name="connsiteY10" fmla="*/ 22015 h 76686"/>
                <a:gd name="connsiteX11" fmla="*/ 46140 w 57514"/>
                <a:gd name="connsiteY11" fmla="*/ 14634 h 76686"/>
                <a:gd name="connsiteX12" fmla="*/ 40676 w 57514"/>
                <a:gd name="connsiteY12" fmla="*/ 9873 h 76686"/>
                <a:gd name="connsiteX13" fmla="*/ 32911 w 57514"/>
                <a:gd name="connsiteY13" fmla="*/ 8180 h 76686"/>
                <a:gd name="connsiteX14" fmla="*/ 21600 w 57514"/>
                <a:gd name="connsiteY14" fmla="*/ 12206 h 76686"/>
                <a:gd name="connsiteX15" fmla="*/ 9714 w 57514"/>
                <a:gd name="connsiteY15" fmla="*/ 24028 h 76686"/>
                <a:gd name="connsiteX16" fmla="*/ 9714 w 57514"/>
                <a:gd name="connsiteY16" fmla="*/ 77262 h 76686"/>
                <a:gd name="connsiteX17" fmla="*/ 9458 w 57514"/>
                <a:gd name="connsiteY17" fmla="*/ 78156 h 76686"/>
                <a:gd name="connsiteX18" fmla="*/ 8691 w 57514"/>
                <a:gd name="connsiteY18" fmla="*/ 78827 h 76686"/>
                <a:gd name="connsiteX19" fmla="*/ 7221 w 57514"/>
                <a:gd name="connsiteY19" fmla="*/ 79243 h 76686"/>
                <a:gd name="connsiteX20" fmla="*/ 4793 w 57514"/>
                <a:gd name="connsiteY20" fmla="*/ 79402 h 76686"/>
                <a:gd name="connsiteX21" fmla="*/ 2460 w 57514"/>
                <a:gd name="connsiteY21" fmla="*/ 79243 h 76686"/>
                <a:gd name="connsiteX22" fmla="*/ 959 w 57514"/>
                <a:gd name="connsiteY22" fmla="*/ 78827 h 76686"/>
                <a:gd name="connsiteX23" fmla="*/ 192 w 57514"/>
                <a:gd name="connsiteY23" fmla="*/ 78156 h 76686"/>
                <a:gd name="connsiteX24" fmla="*/ 0 w 57514"/>
                <a:gd name="connsiteY24" fmla="*/ 77262 h 76686"/>
                <a:gd name="connsiteX25" fmla="*/ 0 w 57514"/>
                <a:gd name="connsiteY25" fmla="*/ 3036 h 76686"/>
                <a:gd name="connsiteX26" fmla="*/ 192 w 57514"/>
                <a:gd name="connsiteY26" fmla="*/ 2141 h 76686"/>
                <a:gd name="connsiteX27" fmla="*/ 959 w 57514"/>
                <a:gd name="connsiteY27" fmla="*/ 1438 h 76686"/>
                <a:gd name="connsiteX28" fmla="*/ 2396 w 57514"/>
                <a:gd name="connsiteY28" fmla="*/ 1023 h 76686"/>
                <a:gd name="connsiteX29" fmla="*/ 4665 w 57514"/>
                <a:gd name="connsiteY29" fmla="*/ 895 h 76686"/>
                <a:gd name="connsiteX30" fmla="*/ 6966 w 57514"/>
                <a:gd name="connsiteY30" fmla="*/ 1023 h 76686"/>
                <a:gd name="connsiteX31" fmla="*/ 8372 w 57514"/>
                <a:gd name="connsiteY31" fmla="*/ 1438 h 76686"/>
                <a:gd name="connsiteX32" fmla="*/ 9075 w 57514"/>
                <a:gd name="connsiteY32" fmla="*/ 2141 h 76686"/>
                <a:gd name="connsiteX33" fmla="*/ 9266 w 57514"/>
                <a:gd name="connsiteY33" fmla="*/ 3036 h 76686"/>
                <a:gd name="connsiteX34" fmla="*/ 9266 w 57514"/>
                <a:gd name="connsiteY34" fmla="*/ 13516 h 76686"/>
                <a:gd name="connsiteX35" fmla="*/ 21824 w 57514"/>
                <a:gd name="connsiteY35" fmla="*/ 3195 h 76686"/>
                <a:gd name="connsiteX36" fmla="*/ 34030 w 57514"/>
                <a:gd name="connsiteY36" fmla="*/ 0 h 76686"/>
                <a:gd name="connsiteX37" fmla="*/ 46331 w 57514"/>
                <a:gd name="connsiteY37" fmla="*/ 2460 h 76686"/>
                <a:gd name="connsiteX38" fmla="*/ 54415 w 57514"/>
                <a:gd name="connsiteY38" fmla="*/ 9107 h 76686"/>
                <a:gd name="connsiteX39" fmla="*/ 58857 w 57514"/>
                <a:gd name="connsiteY39" fmla="*/ 18852 h 76686"/>
                <a:gd name="connsiteX40" fmla="*/ 60199 w 57514"/>
                <a:gd name="connsiteY40" fmla="*/ 32304 h 76686"/>
                <a:gd name="connsiteX41" fmla="*/ 60199 w 57514"/>
                <a:gd name="connsiteY41" fmla="*/ 77230 h 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514" h="76686">
                  <a:moveTo>
                    <a:pt x="60135" y="77230"/>
                  </a:moveTo>
                  <a:cubicBezTo>
                    <a:pt x="60135" y="77549"/>
                    <a:pt x="60039" y="77869"/>
                    <a:pt x="59879" y="78124"/>
                  </a:cubicBezTo>
                  <a:cubicBezTo>
                    <a:pt x="59720" y="78412"/>
                    <a:pt x="59464" y="78604"/>
                    <a:pt x="59112" y="78795"/>
                  </a:cubicBezTo>
                  <a:cubicBezTo>
                    <a:pt x="58761" y="78955"/>
                    <a:pt x="58250" y="79083"/>
                    <a:pt x="57643" y="79211"/>
                  </a:cubicBezTo>
                  <a:cubicBezTo>
                    <a:pt x="57004" y="79306"/>
                    <a:pt x="56237" y="79370"/>
                    <a:pt x="55310" y="79370"/>
                  </a:cubicBezTo>
                  <a:cubicBezTo>
                    <a:pt x="54320" y="79370"/>
                    <a:pt x="53521" y="79306"/>
                    <a:pt x="52882" y="79211"/>
                  </a:cubicBezTo>
                  <a:cubicBezTo>
                    <a:pt x="52243" y="79115"/>
                    <a:pt x="51763" y="78955"/>
                    <a:pt x="51412" y="78795"/>
                  </a:cubicBezTo>
                  <a:cubicBezTo>
                    <a:pt x="51060" y="78635"/>
                    <a:pt x="50805" y="78412"/>
                    <a:pt x="50645" y="78124"/>
                  </a:cubicBezTo>
                  <a:cubicBezTo>
                    <a:pt x="50485" y="77837"/>
                    <a:pt x="50389" y="77549"/>
                    <a:pt x="50389" y="77230"/>
                  </a:cubicBezTo>
                  <a:lnTo>
                    <a:pt x="50389" y="33199"/>
                  </a:lnTo>
                  <a:cubicBezTo>
                    <a:pt x="50389" y="28598"/>
                    <a:pt x="50038" y="24891"/>
                    <a:pt x="49335" y="22015"/>
                  </a:cubicBezTo>
                  <a:cubicBezTo>
                    <a:pt x="48632" y="19140"/>
                    <a:pt x="47546" y="16679"/>
                    <a:pt x="46140" y="14634"/>
                  </a:cubicBezTo>
                  <a:cubicBezTo>
                    <a:pt x="44702" y="12589"/>
                    <a:pt x="42912" y="10992"/>
                    <a:pt x="40676" y="9873"/>
                  </a:cubicBezTo>
                  <a:cubicBezTo>
                    <a:pt x="38471" y="8755"/>
                    <a:pt x="35883" y="8180"/>
                    <a:pt x="32911" y="8180"/>
                  </a:cubicBezTo>
                  <a:cubicBezTo>
                    <a:pt x="29141" y="8180"/>
                    <a:pt x="25370" y="9522"/>
                    <a:pt x="21600" y="12206"/>
                  </a:cubicBezTo>
                  <a:cubicBezTo>
                    <a:pt x="17830" y="14890"/>
                    <a:pt x="13867" y="18820"/>
                    <a:pt x="9714" y="24028"/>
                  </a:cubicBezTo>
                  <a:lnTo>
                    <a:pt x="9714" y="77262"/>
                  </a:lnTo>
                  <a:cubicBezTo>
                    <a:pt x="9714" y="77581"/>
                    <a:pt x="9618" y="77901"/>
                    <a:pt x="9458" y="78156"/>
                  </a:cubicBezTo>
                  <a:cubicBezTo>
                    <a:pt x="9298" y="78444"/>
                    <a:pt x="9043" y="78635"/>
                    <a:pt x="8691" y="78827"/>
                  </a:cubicBezTo>
                  <a:cubicBezTo>
                    <a:pt x="8340" y="78987"/>
                    <a:pt x="7828" y="79115"/>
                    <a:pt x="7221" y="79243"/>
                  </a:cubicBezTo>
                  <a:cubicBezTo>
                    <a:pt x="6582" y="79338"/>
                    <a:pt x="5783" y="79402"/>
                    <a:pt x="4793" y="79402"/>
                  </a:cubicBezTo>
                  <a:cubicBezTo>
                    <a:pt x="3866" y="79402"/>
                    <a:pt x="3099" y="79338"/>
                    <a:pt x="2460" y="79243"/>
                  </a:cubicBezTo>
                  <a:cubicBezTo>
                    <a:pt x="1821" y="79147"/>
                    <a:pt x="1310" y="78987"/>
                    <a:pt x="959" y="78827"/>
                  </a:cubicBezTo>
                  <a:cubicBezTo>
                    <a:pt x="575" y="78667"/>
                    <a:pt x="320" y="78444"/>
                    <a:pt x="192" y="78156"/>
                  </a:cubicBezTo>
                  <a:cubicBezTo>
                    <a:pt x="64" y="77869"/>
                    <a:pt x="0" y="77581"/>
                    <a:pt x="0" y="77262"/>
                  </a:cubicBezTo>
                  <a:lnTo>
                    <a:pt x="0" y="3036"/>
                  </a:lnTo>
                  <a:cubicBezTo>
                    <a:pt x="0" y="2716"/>
                    <a:pt x="64" y="2396"/>
                    <a:pt x="192" y="2141"/>
                  </a:cubicBezTo>
                  <a:cubicBezTo>
                    <a:pt x="320" y="1853"/>
                    <a:pt x="575" y="1630"/>
                    <a:pt x="959" y="1438"/>
                  </a:cubicBezTo>
                  <a:cubicBezTo>
                    <a:pt x="1342" y="1246"/>
                    <a:pt x="1821" y="1118"/>
                    <a:pt x="2396" y="1023"/>
                  </a:cubicBezTo>
                  <a:cubicBezTo>
                    <a:pt x="2972" y="927"/>
                    <a:pt x="3707" y="895"/>
                    <a:pt x="4665" y="895"/>
                  </a:cubicBezTo>
                  <a:cubicBezTo>
                    <a:pt x="5592" y="895"/>
                    <a:pt x="6359" y="927"/>
                    <a:pt x="6966" y="1023"/>
                  </a:cubicBezTo>
                  <a:cubicBezTo>
                    <a:pt x="7573" y="1118"/>
                    <a:pt x="8020" y="1246"/>
                    <a:pt x="8372" y="1438"/>
                  </a:cubicBezTo>
                  <a:cubicBezTo>
                    <a:pt x="8691" y="1630"/>
                    <a:pt x="8947" y="1853"/>
                    <a:pt x="9075" y="2141"/>
                  </a:cubicBezTo>
                  <a:cubicBezTo>
                    <a:pt x="9202" y="2428"/>
                    <a:pt x="9266" y="2716"/>
                    <a:pt x="9266" y="3036"/>
                  </a:cubicBezTo>
                  <a:lnTo>
                    <a:pt x="9266" y="13516"/>
                  </a:lnTo>
                  <a:cubicBezTo>
                    <a:pt x="13516" y="8755"/>
                    <a:pt x="17702" y="5304"/>
                    <a:pt x="21824" y="3195"/>
                  </a:cubicBezTo>
                  <a:cubicBezTo>
                    <a:pt x="25914" y="1054"/>
                    <a:pt x="30004" y="0"/>
                    <a:pt x="34030" y="0"/>
                  </a:cubicBezTo>
                  <a:cubicBezTo>
                    <a:pt x="38886" y="0"/>
                    <a:pt x="43008" y="831"/>
                    <a:pt x="46331" y="2460"/>
                  </a:cubicBezTo>
                  <a:cubicBezTo>
                    <a:pt x="49654" y="4090"/>
                    <a:pt x="52370" y="6327"/>
                    <a:pt x="54415" y="9107"/>
                  </a:cubicBezTo>
                  <a:cubicBezTo>
                    <a:pt x="56460" y="11886"/>
                    <a:pt x="57930" y="15146"/>
                    <a:pt x="58857" y="18852"/>
                  </a:cubicBezTo>
                  <a:cubicBezTo>
                    <a:pt x="59752" y="22559"/>
                    <a:pt x="60199" y="27064"/>
                    <a:pt x="60199" y="32304"/>
                  </a:cubicBezTo>
                  <a:lnTo>
                    <a:pt x="60199" y="77230"/>
                  </a:lnTo>
                  <a:close/>
                </a:path>
              </a:pathLst>
            </a:custGeom>
            <a:grpFill/>
            <a:ln w="319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9489B36A-1D32-416A-8878-A95288DC71EA}"/>
                </a:ext>
              </a:extLst>
            </p:cNvPr>
            <p:cNvSpPr/>
            <p:nvPr/>
          </p:nvSpPr>
          <p:spPr>
            <a:xfrm>
              <a:off x="9301369" y="4633191"/>
              <a:ext cx="67101" cy="108639"/>
            </a:xfrm>
            <a:custGeom>
              <a:avLst/>
              <a:gdLst>
                <a:gd name="connsiteX0" fmla="*/ 67612 w 67100"/>
                <a:gd name="connsiteY0" fmla="*/ 5528 h 108638"/>
                <a:gd name="connsiteX1" fmla="*/ 66877 w 67100"/>
                <a:gd name="connsiteY1" fmla="*/ 8723 h 108638"/>
                <a:gd name="connsiteX2" fmla="*/ 64992 w 67100"/>
                <a:gd name="connsiteY2" fmla="*/ 9618 h 108638"/>
                <a:gd name="connsiteX3" fmla="*/ 53265 w 67100"/>
                <a:gd name="connsiteY3" fmla="*/ 9618 h 108638"/>
                <a:gd name="connsiteX4" fmla="*/ 58058 w 67100"/>
                <a:gd name="connsiteY4" fmla="*/ 17286 h 108638"/>
                <a:gd name="connsiteX5" fmla="*/ 59400 w 67100"/>
                <a:gd name="connsiteY5" fmla="*/ 26009 h 108638"/>
                <a:gd name="connsiteX6" fmla="*/ 57387 w 67100"/>
                <a:gd name="connsiteY6" fmla="*/ 37257 h 108638"/>
                <a:gd name="connsiteX7" fmla="*/ 51699 w 67100"/>
                <a:gd name="connsiteY7" fmla="*/ 45564 h 108638"/>
                <a:gd name="connsiteX8" fmla="*/ 42912 w 67100"/>
                <a:gd name="connsiteY8" fmla="*/ 50773 h 108638"/>
                <a:gd name="connsiteX9" fmla="*/ 31665 w 67100"/>
                <a:gd name="connsiteY9" fmla="*/ 52562 h 108638"/>
                <a:gd name="connsiteX10" fmla="*/ 22143 w 67100"/>
                <a:gd name="connsiteY10" fmla="*/ 51156 h 108638"/>
                <a:gd name="connsiteX11" fmla="*/ 15082 w 67100"/>
                <a:gd name="connsiteY11" fmla="*/ 47705 h 108638"/>
                <a:gd name="connsiteX12" fmla="*/ 12366 w 67100"/>
                <a:gd name="connsiteY12" fmla="*/ 51476 h 108638"/>
                <a:gd name="connsiteX13" fmla="*/ 11311 w 67100"/>
                <a:gd name="connsiteY13" fmla="*/ 56396 h 108638"/>
                <a:gd name="connsiteX14" fmla="*/ 14315 w 67100"/>
                <a:gd name="connsiteY14" fmla="*/ 61637 h 108638"/>
                <a:gd name="connsiteX15" fmla="*/ 22079 w 67100"/>
                <a:gd name="connsiteY15" fmla="*/ 63937 h 108638"/>
                <a:gd name="connsiteX16" fmla="*/ 42178 w 67100"/>
                <a:gd name="connsiteY16" fmla="*/ 64768 h 108638"/>
                <a:gd name="connsiteX17" fmla="*/ 51731 w 67100"/>
                <a:gd name="connsiteY17" fmla="*/ 66174 h 108638"/>
                <a:gd name="connsiteX18" fmla="*/ 59560 w 67100"/>
                <a:gd name="connsiteY18" fmla="*/ 69817 h 108638"/>
                <a:gd name="connsiteX19" fmla="*/ 64896 w 67100"/>
                <a:gd name="connsiteY19" fmla="*/ 75760 h 108638"/>
                <a:gd name="connsiteX20" fmla="*/ 66877 w 67100"/>
                <a:gd name="connsiteY20" fmla="*/ 84035 h 108638"/>
                <a:gd name="connsiteX21" fmla="*/ 64864 w 67100"/>
                <a:gd name="connsiteY21" fmla="*/ 93461 h 108638"/>
                <a:gd name="connsiteX22" fmla="*/ 58633 w 67100"/>
                <a:gd name="connsiteY22" fmla="*/ 101386 h 108638"/>
                <a:gd name="connsiteX23" fmla="*/ 47865 w 67100"/>
                <a:gd name="connsiteY23" fmla="*/ 106786 h 108638"/>
                <a:gd name="connsiteX24" fmla="*/ 32208 w 67100"/>
                <a:gd name="connsiteY24" fmla="*/ 108799 h 108638"/>
                <a:gd name="connsiteX25" fmla="*/ 17414 w 67100"/>
                <a:gd name="connsiteY25" fmla="*/ 107297 h 108638"/>
                <a:gd name="connsiteX26" fmla="*/ 7413 w 67100"/>
                <a:gd name="connsiteY26" fmla="*/ 103111 h 108638"/>
                <a:gd name="connsiteX27" fmla="*/ 1757 w 67100"/>
                <a:gd name="connsiteY27" fmla="*/ 96848 h 108638"/>
                <a:gd name="connsiteX28" fmla="*/ 0 w 67100"/>
                <a:gd name="connsiteY28" fmla="*/ 89052 h 108638"/>
                <a:gd name="connsiteX29" fmla="*/ 671 w 67100"/>
                <a:gd name="connsiteY29" fmla="*/ 83652 h 108638"/>
                <a:gd name="connsiteX30" fmla="*/ 2684 w 67100"/>
                <a:gd name="connsiteY30" fmla="*/ 78827 h 108638"/>
                <a:gd name="connsiteX31" fmla="*/ 6039 w 67100"/>
                <a:gd name="connsiteY31" fmla="*/ 74386 h 108638"/>
                <a:gd name="connsiteX32" fmla="*/ 10672 w 67100"/>
                <a:gd name="connsiteY32" fmla="*/ 70040 h 108638"/>
                <a:gd name="connsiteX33" fmla="*/ 4537 w 67100"/>
                <a:gd name="connsiteY33" fmla="*/ 64864 h 108638"/>
                <a:gd name="connsiteX34" fmla="*/ 2556 w 67100"/>
                <a:gd name="connsiteY34" fmla="*/ 58377 h 108638"/>
                <a:gd name="connsiteX35" fmla="*/ 4537 w 67100"/>
                <a:gd name="connsiteY35" fmla="*/ 49399 h 108638"/>
                <a:gd name="connsiteX36" fmla="*/ 9298 w 67100"/>
                <a:gd name="connsiteY36" fmla="*/ 42401 h 108638"/>
                <a:gd name="connsiteX37" fmla="*/ 5624 w 67100"/>
                <a:gd name="connsiteY37" fmla="*/ 35595 h 108638"/>
                <a:gd name="connsiteX38" fmla="*/ 4314 w 67100"/>
                <a:gd name="connsiteY38" fmla="*/ 26744 h 108638"/>
                <a:gd name="connsiteX39" fmla="*/ 6359 w 67100"/>
                <a:gd name="connsiteY39" fmla="*/ 15561 h 108638"/>
                <a:gd name="connsiteX40" fmla="*/ 12046 w 67100"/>
                <a:gd name="connsiteY40" fmla="*/ 7157 h 108638"/>
                <a:gd name="connsiteX41" fmla="*/ 20769 w 67100"/>
                <a:gd name="connsiteY41" fmla="*/ 1853 h 108638"/>
                <a:gd name="connsiteX42" fmla="*/ 31921 w 67100"/>
                <a:gd name="connsiteY42" fmla="*/ 0 h 108638"/>
                <a:gd name="connsiteX43" fmla="*/ 37960 w 67100"/>
                <a:gd name="connsiteY43" fmla="*/ 383 h 108638"/>
                <a:gd name="connsiteX44" fmla="*/ 43168 w 67100"/>
                <a:gd name="connsiteY44" fmla="*/ 1342 h 108638"/>
                <a:gd name="connsiteX45" fmla="*/ 65056 w 67100"/>
                <a:gd name="connsiteY45" fmla="*/ 1342 h 108638"/>
                <a:gd name="connsiteX46" fmla="*/ 67069 w 67100"/>
                <a:gd name="connsiteY46" fmla="*/ 2396 h 108638"/>
                <a:gd name="connsiteX47" fmla="*/ 67612 w 67100"/>
                <a:gd name="connsiteY47" fmla="*/ 5528 h 108638"/>
                <a:gd name="connsiteX48" fmla="*/ 57131 w 67100"/>
                <a:gd name="connsiteY48" fmla="*/ 84643 h 108638"/>
                <a:gd name="connsiteX49" fmla="*/ 52754 w 67100"/>
                <a:gd name="connsiteY49" fmla="*/ 76367 h 108638"/>
                <a:gd name="connsiteX50" fmla="*/ 40995 w 67100"/>
                <a:gd name="connsiteY50" fmla="*/ 73235 h 108638"/>
                <a:gd name="connsiteX51" fmla="*/ 19427 w 67100"/>
                <a:gd name="connsiteY51" fmla="*/ 72501 h 108638"/>
                <a:gd name="connsiteX52" fmla="*/ 14602 w 67100"/>
                <a:gd name="connsiteY52" fmla="*/ 76846 h 108638"/>
                <a:gd name="connsiteX53" fmla="*/ 11599 w 67100"/>
                <a:gd name="connsiteY53" fmla="*/ 80808 h 108638"/>
                <a:gd name="connsiteX54" fmla="*/ 10097 w 67100"/>
                <a:gd name="connsiteY54" fmla="*/ 84579 h 108638"/>
                <a:gd name="connsiteX55" fmla="*/ 9682 w 67100"/>
                <a:gd name="connsiteY55" fmla="*/ 88317 h 108638"/>
                <a:gd name="connsiteX56" fmla="*/ 15785 w 67100"/>
                <a:gd name="connsiteY56" fmla="*/ 97487 h 108638"/>
                <a:gd name="connsiteX57" fmla="*/ 32815 w 67100"/>
                <a:gd name="connsiteY57" fmla="*/ 100619 h 108638"/>
                <a:gd name="connsiteX58" fmla="*/ 44350 w 67100"/>
                <a:gd name="connsiteY58" fmla="*/ 99277 h 108638"/>
                <a:gd name="connsiteX59" fmla="*/ 51859 w 67100"/>
                <a:gd name="connsiteY59" fmla="*/ 95698 h 108638"/>
                <a:gd name="connsiteX60" fmla="*/ 55949 w 67100"/>
                <a:gd name="connsiteY60" fmla="*/ 90618 h 108638"/>
                <a:gd name="connsiteX61" fmla="*/ 57131 w 67100"/>
                <a:gd name="connsiteY61" fmla="*/ 84643 h 108638"/>
                <a:gd name="connsiteX62" fmla="*/ 49335 w 67100"/>
                <a:gd name="connsiteY62" fmla="*/ 26201 h 108638"/>
                <a:gd name="connsiteX63" fmla="*/ 44702 w 67100"/>
                <a:gd name="connsiteY63" fmla="*/ 13005 h 108638"/>
                <a:gd name="connsiteX64" fmla="*/ 31537 w 67100"/>
                <a:gd name="connsiteY64" fmla="*/ 8244 h 108638"/>
                <a:gd name="connsiteX65" fmla="*/ 23901 w 67100"/>
                <a:gd name="connsiteY65" fmla="*/ 9714 h 108638"/>
                <a:gd name="connsiteX66" fmla="*/ 18501 w 67100"/>
                <a:gd name="connsiteY66" fmla="*/ 13740 h 108638"/>
                <a:gd name="connsiteX67" fmla="*/ 15305 w 67100"/>
                <a:gd name="connsiteY67" fmla="*/ 19651 h 108638"/>
                <a:gd name="connsiteX68" fmla="*/ 14251 w 67100"/>
                <a:gd name="connsiteY68" fmla="*/ 26776 h 108638"/>
                <a:gd name="connsiteX69" fmla="*/ 18884 w 67100"/>
                <a:gd name="connsiteY69" fmla="*/ 39685 h 108638"/>
                <a:gd name="connsiteX70" fmla="*/ 31889 w 67100"/>
                <a:gd name="connsiteY70" fmla="*/ 44414 h 108638"/>
                <a:gd name="connsiteX71" fmla="*/ 39653 w 67100"/>
                <a:gd name="connsiteY71" fmla="*/ 42944 h 108638"/>
                <a:gd name="connsiteX72" fmla="*/ 45117 w 67100"/>
                <a:gd name="connsiteY72" fmla="*/ 38982 h 108638"/>
                <a:gd name="connsiteX73" fmla="*/ 48312 w 67100"/>
                <a:gd name="connsiteY73" fmla="*/ 33167 h 108638"/>
                <a:gd name="connsiteX74" fmla="*/ 49335 w 67100"/>
                <a:gd name="connsiteY74" fmla="*/ 26201 h 1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7100" h="108638">
                  <a:moveTo>
                    <a:pt x="67612" y="5528"/>
                  </a:moveTo>
                  <a:cubicBezTo>
                    <a:pt x="67612" y="7062"/>
                    <a:pt x="67356" y="8116"/>
                    <a:pt x="66877" y="8723"/>
                  </a:cubicBezTo>
                  <a:cubicBezTo>
                    <a:pt x="66398" y="9330"/>
                    <a:pt x="65759" y="9618"/>
                    <a:pt x="64992" y="9618"/>
                  </a:cubicBezTo>
                  <a:lnTo>
                    <a:pt x="53265" y="9618"/>
                  </a:lnTo>
                  <a:cubicBezTo>
                    <a:pt x="55566" y="11982"/>
                    <a:pt x="57163" y="14538"/>
                    <a:pt x="58058" y="17286"/>
                  </a:cubicBezTo>
                  <a:cubicBezTo>
                    <a:pt x="58953" y="20034"/>
                    <a:pt x="59400" y="22974"/>
                    <a:pt x="59400" y="26009"/>
                  </a:cubicBezTo>
                  <a:cubicBezTo>
                    <a:pt x="59400" y="30227"/>
                    <a:pt x="58729" y="33966"/>
                    <a:pt x="57387" y="37257"/>
                  </a:cubicBezTo>
                  <a:cubicBezTo>
                    <a:pt x="56045" y="40548"/>
                    <a:pt x="54160" y="43328"/>
                    <a:pt x="51699" y="45564"/>
                  </a:cubicBezTo>
                  <a:cubicBezTo>
                    <a:pt x="49239" y="47833"/>
                    <a:pt x="46299" y="49559"/>
                    <a:pt x="42912" y="50773"/>
                  </a:cubicBezTo>
                  <a:cubicBezTo>
                    <a:pt x="39525" y="51987"/>
                    <a:pt x="35787" y="52562"/>
                    <a:pt x="31665" y="52562"/>
                  </a:cubicBezTo>
                  <a:cubicBezTo>
                    <a:pt x="28342" y="52562"/>
                    <a:pt x="25147" y="52083"/>
                    <a:pt x="22143" y="51156"/>
                  </a:cubicBezTo>
                  <a:cubicBezTo>
                    <a:pt x="19140" y="50230"/>
                    <a:pt x="16775" y="49079"/>
                    <a:pt x="15082" y="47705"/>
                  </a:cubicBezTo>
                  <a:cubicBezTo>
                    <a:pt x="13995" y="48792"/>
                    <a:pt x="13101" y="50070"/>
                    <a:pt x="12366" y="51476"/>
                  </a:cubicBezTo>
                  <a:cubicBezTo>
                    <a:pt x="11663" y="52914"/>
                    <a:pt x="11311" y="54543"/>
                    <a:pt x="11311" y="56396"/>
                  </a:cubicBezTo>
                  <a:cubicBezTo>
                    <a:pt x="11311" y="58473"/>
                    <a:pt x="12302" y="60231"/>
                    <a:pt x="14315" y="61637"/>
                  </a:cubicBezTo>
                  <a:cubicBezTo>
                    <a:pt x="16296" y="63043"/>
                    <a:pt x="18884" y="63809"/>
                    <a:pt x="22079" y="63937"/>
                  </a:cubicBezTo>
                  <a:lnTo>
                    <a:pt x="42178" y="64768"/>
                  </a:lnTo>
                  <a:cubicBezTo>
                    <a:pt x="45564" y="64864"/>
                    <a:pt x="48760" y="65343"/>
                    <a:pt x="51731" y="66174"/>
                  </a:cubicBezTo>
                  <a:cubicBezTo>
                    <a:pt x="54703" y="67005"/>
                    <a:pt x="57323" y="68219"/>
                    <a:pt x="59560" y="69817"/>
                  </a:cubicBezTo>
                  <a:cubicBezTo>
                    <a:pt x="61796" y="71414"/>
                    <a:pt x="63586" y="73427"/>
                    <a:pt x="64896" y="75760"/>
                  </a:cubicBezTo>
                  <a:cubicBezTo>
                    <a:pt x="66206" y="78124"/>
                    <a:pt x="66877" y="80872"/>
                    <a:pt x="66877" y="84035"/>
                  </a:cubicBezTo>
                  <a:cubicBezTo>
                    <a:pt x="66877" y="87327"/>
                    <a:pt x="66206" y="90458"/>
                    <a:pt x="64864" y="93461"/>
                  </a:cubicBezTo>
                  <a:cubicBezTo>
                    <a:pt x="63522" y="96465"/>
                    <a:pt x="61445" y="99117"/>
                    <a:pt x="58633" y="101386"/>
                  </a:cubicBezTo>
                  <a:cubicBezTo>
                    <a:pt x="55821" y="103654"/>
                    <a:pt x="52211" y="105444"/>
                    <a:pt x="47865" y="106786"/>
                  </a:cubicBezTo>
                  <a:cubicBezTo>
                    <a:pt x="43488" y="108128"/>
                    <a:pt x="38279" y="108799"/>
                    <a:pt x="32208" y="108799"/>
                  </a:cubicBezTo>
                  <a:cubicBezTo>
                    <a:pt x="26425" y="108799"/>
                    <a:pt x="21472" y="108288"/>
                    <a:pt x="17414" y="107297"/>
                  </a:cubicBezTo>
                  <a:cubicBezTo>
                    <a:pt x="13356" y="106274"/>
                    <a:pt x="10001" y="104901"/>
                    <a:pt x="7413" y="103111"/>
                  </a:cubicBezTo>
                  <a:cubicBezTo>
                    <a:pt x="4825" y="101322"/>
                    <a:pt x="2940" y="99245"/>
                    <a:pt x="1757" y="96848"/>
                  </a:cubicBezTo>
                  <a:cubicBezTo>
                    <a:pt x="575" y="94452"/>
                    <a:pt x="0" y="91832"/>
                    <a:pt x="0" y="89052"/>
                  </a:cubicBezTo>
                  <a:cubicBezTo>
                    <a:pt x="0" y="87135"/>
                    <a:pt x="224" y="85346"/>
                    <a:pt x="671" y="83652"/>
                  </a:cubicBezTo>
                  <a:cubicBezTo>
                    <a:pt x="1118" y="81959"/>
                    <a:pt x="1789" y="80329"/>
                    <a:pt x="2684" y="78827"/>
                  </a:cubicBezTo>
                  <a:cubicBezTo>
                    <a:pt x="3579" y="77293"/>
                    <a:pt x="4697" y="75824"/>
                    <a:pt x="6039" y="74386"/>
                  </a:cubicBezTo>
                  <a:cubicBezTo>
                    <a:pt x="7381" y="72980"/>
                    <a:pt x="8915" y="71510"/>
                    <a:pt x="10672" y="70040"/>
                  </a:cubicBezTo>
                  <a:cubicBezTo>
                    <a:pt x="7892" y="68634"/>
                    <a:pt x="5847" y="66909"/>
                    <a:pt x="4537" y="64864"/>
                  </a:cubicBezTo>
                  <a:cubicBezTo>
                    <a:pt x="3227" y="62851"/>
                    <a:pt x="2556" y="60678"/>
                    <a:pt x="2556" y="58377"/>
                  </a:cubicBezTo>
                  <a:cubicBezTo>
                    <a:pt x="2556" y="54991"/>
                    <a:pt x="3227" y="51987"/>
                    <a:pt x="4537" y="49399"/>
                  </a:cubicBezTo>
                  <a:cubicBezTo>
                    <a:pt x="5847" y="46811"/>
                    <a:pt x="7445" y="44478"/>
                    <a:pt x="9298" y="42401"/>
                  </a:cubicBezTo>
                  <a:cubicBezTo>
                    <a:pt x="7701" y="40324"/>
                    <a:pt x="6486" y="38056"/>
                    <a:pt x="5624" y="35595"/>
                  </a:cubicBezTo>
                  <a:cubicBezTo>
                    <a:pt x="4761" y="33135"/>
                    <a:pt x="4314" y="30195"/>
                    <a:pt x="4314" y="26744"/>
                  </a:cubicBezTo>
                  <a:cubicBezTo>
                    <a:pt x="4314" y="22591"/>
                    <a:pt x="4985" y="18852"/>
                    <a:pt x="6359" y="15561"/>
                  </a:cubicBezTo>
                  <a:cubicBezTo>
                    <a:pt x="7733" y="12238"/>
                    <a:pt x="9618" y="9458"/>
                    <a:pt x="12046" y="7157"/>
                  </a:cubicBezTo>
                  <a:cubicBezTo>
                    <a:pt x="14475" y="4857"/>
                    <a:pt x="17382" y="3099"/>
                    <a:pt x="20769" y="1853"/>
                  </a:cubicBezTo>
                  <a:cubicBezTo>
                    <a:pt x="24156" y="639"/>
                    <a:pt x="27863" y="0"/>
                    <a:pt x="31921" y="0"/>
                  </a:cubicBezTo>
                  <a:cubicBezTo>
                    <a:pt x="34062" y="0"/>
                    <a:pt x="36075" y="128"/>
                    <a:pt x="37960" y="383"/>
                  </a:cubicBezTo>
                  <a:cubicBezTo>
                    <a:pt x="39845" y="639"/>
                    <a:pt x="41570" y="959"/>
                    <a:pt x="43168" y="1342"/>
                  </a:cubicBezTo>
                  <a:lnTo>
                    <a:pt x="65056" y="1342"/>
                  </a:lnTo>
                  <a:cubicBezTo>
                    <a:pt x="65982" y="1342"/>
                    <a:pt x="66653" y="1693"/>
                    <a:pt x="67069" y="2396"/>
                  </a:cubicBezTo>
                  <a:cubicBezTo>
                    <a:pt x="67420" y="3131"/>
                    <a:pt x="67612" y="4154"/>
                    <a:pt x="67612" y="5528"/>
                  </a:cubicBezTo>
                  <a:close/>
                  <a:moveTo>
                    <a:pt x="57131" y="84643"/>
                  </a:moveTo>
                  <a:cubicBezTo>
                    <a:pt x="57131" y="81032"/>
                    <a:pt x="55662" y="78284"/>
                    <a:pt x="52754" y="76367"/>
                  </a:cubicBezTo>
                  <a:cubicBezTo>
                    <a:pt x="49814" y="74450"/>
                    <a:pt x="45916" y="73427"/>
                    <a:pt x="40995" y="73235"/>
                  </a:cubicBezTo>
                  <a:lnTo>
                    <a:pt x="19427" y="72501"/>
                  </a:lnTo>
                  <a:cubicBezTo>
                    <a:pt x="17446" y="74034"/>
                    <a:pt x="15848" y="75472"/>
                    <a:pt x="14602" y="76846"/>
                  </a:cubicBezTo>
                  <a:cubicBezTo>
                    <a:pt x="13356" y="78220"/>
                    <a:pt x="12334" y="79530"/>
                    <a:pt x="11599" y="80808"/>
                  </a:cubicBezTo>
                  <a:cubicBezTo>
                    <a:pt x="10864" y="82086"/>
                    <a:pt x="10353" y="83364"/>
                    <a:pt x="10097" y="84579"/>
                  </a:cubicBezTo>
                  <a:cubicBezTo>
                    <a:pt x="9809" y="85825"/>
                    <a:pt x="9682" y="87039"/>
                    <a:pt x="9682" y="88317"/>
                  </a:cubicBezTo>
                  <a:cubicBezTo>
                    <a:pt x="9682" y="92375"/>
                    <a:pt x="11727" y="95411"/>
                    <a:pt x="15785" y="97487"/>
                  </a:cubicBezTo>
                  <a:cubicBezTo>
                    <a:pt x="19843" y="99564"/>
                    <a:pt x="25530" y="100619"/>
                    <a:pt x="32815" y="100619"/>
                  </a:cubicBezTo>
                  <a:cubicBezTo>
                    <a:pt x="37417" y="100619"/>
                    <a:pt x="41251" y="100172"/>
                    <a:pt x="44350" y="99277"/>
                  </a:cubicBezTo>
                  <a:cubicBezTo>
                    <a:pt x="47450" y="98382"/>
                    <a:pt x="49942" y="97200"/>
                    <a:pt x="51859" y="95698"/>
                  </a:cubicBezTo>
                  <a:cubicBezTo>
                    <a:pt x="53776" y="94228"/>
                    <a:pt x="55150" y="92535"/>
                    <a:pt x="55949" y="90618"/>
                  </a:cubicBezTo>
                  <a:cubicBezTo>
                    <a:pt x="56716" y="88733"/>
                    <a:pt x="57131" y="86719"/>
                    <a:pt x="57131" y="84643"/>
                  </a:cubicBezTo>
                  <a:close/>
                  <a:moveTo>
                    <a:pt x="49335" y="26201"/>
                  </a:moveTo>
                  <a:cubicBezTo>
                    <a:pt x="49335" y="20578"/>
                    <a:pt x="47801" y="16168"/>
                    <a:pt x="44702" y="13005"/>
                  </a:cubicBezTo>
                  <a:cubicBezTo>
                    <a:pt x="41602" y="9841"/>
                    <a:pt x="37225" y="8244"/>
                    <a:pt x="31537" y="8244"/>
                  </a:cubicBezTo>
                  <a:cubicBezTo>
                    <a:pt x="28630" y="8244"/>
                    <a:pt x="26105" y="8723"/>
                    <a:pt x="23901" y="9714"/>
                  </a:cubicBezTo>
                  <a:cubicBezTo>
                    <a:pt x="21728" y="10704"/>
                    <a:pt x="19906" y="12046"/>
                    <a:pt x="18501" y="13740"/>
                  </a:cubicBezTo>
                  <a:cubicBezTo>
                    <a:pt x="17063" y="15433"/>
                    <a:pt x="16008" y="17414"/>
                    <a:pt x="15305" y="19651"/>
                  </a:cubicBezTo>
                  <a:cubicBezTo>
                    <a:pt x="14602" y="21888"/>
                    <a:pt x="14251" y="24284"/>
                    <a:pt x="14251" y="26776"/>
                  </a:cubicBezTo>
                  <a:cubicBezTo>
                    <a:pt x="14251" y="32240"/>
                    <a:pt x="15785" y="36554"/>
                    <a:pt x="18884" y="39685"/>
                  </a:cubicBezTo>
                  <a:cubicBezTo>
                    <a:pt x="21983" y="42817"/>
                    <a:pt x="26297" y="44414"/>
                    <a:pt x="31889" y="44414"/>
                  </a:cubicBezTo>
                  <a:cubicBezTo>
                    <a:pt x="34828" y="44414"/>
                    <a:pt x="37417" y="43935"/>
                    <a:pt x="39653" y="42944"/>
                  </a:cubicBezTo>
                  <a:cubicBezTo>
                    <a:pt x="41858" y="41954"/>
                    <a:pt x="43679" y="40644"/>
                    <a:pt x="45117" y="38982"/>
                  </a:cubicBezTo>
                  <a:cubicBezTo>
                    <a:pt x="46523" y="37321"/>
                    <a:pt x="47609" y="35372"/>
                    <a:pt x="48312" y="33167"/>
                  </a:cubicBezTo>
                  <a:cubicBezTo>
                    <a:pt x="48983" y="30898"/>
                    <a:pt x="49335" y="28598"/>
                    <a:pt x="49335" y="26201"/>
                  </a:cubicBezTo>
                  <a:close/>
                </a:path>
              </a:pathLst>
            </a:custGeom>
            <a:grpFill/>
            <a:ln w="319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02510AD4-A7FF-4B58-8732-738C00853F85}"/>
                </a:ext>
              </a:extLst>
            </p:cNvPr>
            <p:cNvSpPr/>
            <p:nvPr/>
          </p:nvSpPr>
          <p:spPr>
            <a:xfrm>
              <a:off x="9417613" y="4604689"/>
              <a:ext cx="60710" cy="108639"/>
            </a:xfrm>
            <a:custGeom>
              <a:avLst/>
              <a:gdLst>
                <a:gd name="connsiteX0" fmla="*/ 62947 w 60710"/>
                <a:gd name="connsiteY0" fmla="*/ 78731 h 108638"/>
                <a:gd name="connsiteX1" fmla="*/ 60391 w 60710"/>
                <a:gd name="connsiteY1" fmla="*/ 91353 h 108638"/>
                <a:gd name="connsiteX2" fmla="*/ 53265 w 60710"/>
                <a:gd name="connsiteY2" fmla="*/ 100811 h 108638"/>
                <a:gd name="connsiteX3" fmla="*/ 42369 w 60710"/>
                <a:gd name="connsiteY3" fmla="*/ 106754 h 108638"/>
                <a:gd name="connsiteX4" fmla="*/ 28598 w 60710"/>
                <a:gd name="connsiteY4" fmla="*/ 108799 h 108638"/>
                <a:gd name="connsiteX5" fmla="*/ 19012 w 60710"/>
                <a:gd name="connsiteY5" fmla="*/ 107840 h 108638"/>
                <a:gd name="connsiteX6" fmla="*/ 10992 w 60710"/>
                <a:gd name="connsiteY6" fmla="*/ 105572 h 108638"/>
                <a:gd name="connsiteX7" fmla="*/ 5049 w 60710"/>
                <a:gd name="connsiteY7" fmla="*/ 102919 h 108638"/>
                <a:gd name="connsiteX8" fmla="*/ 1725 w 60710"/>
                <a:gd name="connsiteY8" fmla="*/ 100619 h 108638"/>
                <a:gd name="connsiteX9" fmla="*/ 415 w 60710"/>
                <a:gd name="connsiteY9" fmla="*/ 98414 h 108638"/>
                <a:gd name="connsiteX10" fmla="*/ 0 w 60710"/>
                <a:gd name="connsiteY10" fmla="*/ 95251 h 108638"/>
                <a:gd name="connsiteX11" fmla="*/ 160 w 60710"/>
                <a:gd name="connsiteY11" fmla="*/ 92950 h 108638"/>
                <a:gd name="connsiteX12" fmla="*/ 607 w 60710"/>
                <a:gd name="connsiteY12" fmla="*/ 91480 h 108638"/>
                <a:gd name="connsiteX13" fmla="*/ 1342 w 60710"/>
                <a:gd name="connsiteY13" fmla="*/ 90714 h 108638"/>
                <a:gd name="connsiteX14" fmla="*/ 2301 w 60710"/>
                <a:gd name="connsiteY14" fmla="*/ 90522 h 108638"/>
                <a:gd name="connsiteX15" fmla="*/ 5528 w 60710"/>
                <a:gd name="connsiteY15" fmla="*/ 91960 h 108638"/>
                <a:gd name="connsiteX16" fmla="*/ 10928 w 60710"/>
                <a:gd name="connsiteY16" fmla="*/ 95091 h 108638"/>
                <a:gd name="connsiteX17" fmla="*/ 18884 w 60710"/>
                <a:gd name="connsiteY17" fmla="*/ 98222 h 108638"/>
                <a:gd name="connsiteX18" fmla="*/ 29652 w 60710"/>
                <a:gd name="connsiteY18" fmla="*/ 99660 h 108638"/>
                <a:gd name="connsiteX19" fmla="*/ 38823 w 60710"/>
                <a:gd name="connsiteY19" fmla="*/ 98318 h 108638"/>
                <a:gd name="connsiteX20" fmla="*/ 46044 w 60710"/>
                <a:gd name="connsiteY20" fmla="*/ 94420 h 108638"/>
                <a:gd name="connsiteX21" fmla="*/ 50773 w 60710"/>
                <a:gd name="connsiteY21" fmla="*/ 88157 h 108638"/>
                <a:gd name="connsiteX22" fmla="*/ 52466 w 60710"/>
                <a:gd name="connsiteY22" fmla="*/ 79658 h 108638"/>
                <a:gd name="connsiteX23" fmla="*/ 50325 w 60710"/>
                <a:gd name="connsiteY23" fmla="*/ 71222 h 108638"/>
                <a:gd name="connsiteX24" fmla="*/ 44702 w 60710"/>
                <a:gd name="connsiteY24" fmla="*/ 65024 h 108638"/>
                <a:gd name="connsiteX25" fmla="*/ 36778 w 60710"/>
                <a:gd name="connsiteY25" fmla="*/ 60199 h 108638"/>
                <a:gd name="connsiteX26" fmla="*/ 27703 w 60710"/>
                <a:gd name="connsiteY26" fmla="*/ 55853 h 108638"/>
                <a:gd name="connsiteX27" fmla="*/ 18628 w 60710"/>
                <a:gd name="connsiteY27" fmla="*/ 51124 h 108638"/>
                <a:gd name="connsiteX28" fmla="*/ 10704 w 60710"/>
                <a:gd name="connsiteY28" fmla="*/ 45181 h 108638"/>
                <a:gd name="connsiteX29" fmla="*/ 5081 w 60710"/>
                <a:gd name="connsiteY29" fmla="*/ 37193 h 108638"/>
                <a:gd name="connsiteX30" fmla="*/ 2940 w 60710"/>
                <a:gd name="connsiteY30" fmla="*/ 26297 h 108638"/>
                <a:gd name="connsiteX31" fmla="*/ 5144 w 60710"/>
                <a:gd name="connsiteY31" fmla="*/ 15273 h 108638"/>
                <a:gd name="connsiteX32" fmla="*/ 11375 w 60710"/>
                <a:gd name="connsiteY32" fmla="*/ 6998 h 108638"/>
                <a:gd name="connsiteX33" fmla="*/ 21025 w 60710"/>
                <a:gd name="connsiteY33" fmla="*/ 1789 h 108638"/>
                <a:gd name="connsiteX34" fmla="*/ 33359 w 60710"/>
                <a:gd name="connsiteY34" fmla="*/ 0 h 108638"/>
                <a:gd name="connsiteX35" fmla="*/ 40165 w 60710"/>
                <a:gd name="connsiteY35" fmla="*/ 671 h 108638"/>
                <a:gd name="connsiteX36" fmla="*/ 46683 w 60710"/>
                <a:gd name="connsiteY36" fmla="*/ 2365 h 108638"/>
                <a:gd name="connsiteX37" fmla="*/ 52179 w 60710"/>
                <a:gd name="connsiteY37" fmla="*/ 4665 h 108638"/>
                <a:gd name="connsiteX38" fmla="*/ 55374 w 60710"/>
                <a:gd name="connsiteY38" fmla="*/ 6710 h 108638"/>
                <a:gd name="connsiteX39" fmla="*/ 56364 w 60710"/>
                <a:gd name="connsiteY39" fmla="*/ 7860 h 108638"/>
                <a:gd name="connsiteX40" fmla="*/ 56748 w 60710"/>
                <a:gd name="connsiteY40" fmla="*/ 8819 h 108638"/>
                <a:gd name="connsiteX41" fmla="*/ 57004 w 60710"/>
                <a:gd name="connsiteY41" fmla="*/ 10161 h 108638"/>
                <a:gd name="connsiteX42" fmla="*/ 57099 w 60710"/>
                <a:gd name="connsiteY42" fmla="*/ 12078 h 108638"/>
                <a:gd name="connsiteX43" fmla="*/ 56972 w 60710"/>
                <a:gd name="connsiteY43" fmla="*/ 13995 h 108638"/>
                <a:gd name="connsiteX44" fmla="*/ 56588 w 60710"/>
                <a:gd name="connsiteY44" fmla="*/ 15465 h 108638"/>
                <a:gd name="connsiteX45" fmla="*/ 55981 w 60710"/>
                <a:gd name="connsiteY45" fmla="*/ 16424 h 108638"/>
                <a:gd name="connsiteX46" fmla="*/ 55118 w 60710"/>
                <a:gd name="connsiteY46" fmla="*/ 16743 h 108638"/>
                <a:gd name="connsiteX47" fmla="*/ 52370 w 60710"/>
                <a:gd name="connsiteY47" fmla="*/ 15561 h 108638"/>
                <a:gd name="connsiteX48" fmla="*/ 47737 w 60710"/>
                <a:gd name="connsiteY48" fmla="*/ 12909 h 108638"/>
                <a:gd name="connsiteX49" fmla="*/ 41091 w 60710"/>
                <a:gd name="connsiteY49" fmla="*/ 10257 h 108638"/>
                <a:gd name="connsiteX50" fmla="*/ 32304 w 60710"/>
                <a:gd name="connsiteY50" fmla="*/ 9075 h 108638"/>
                <a:gd name="connsiteX51" fmla="*/ 23869 w 60710"/>
                <a:gd name="connsiteY51" fmla="*/ 10385 h 108638"/>
                <a:gd name="connsiteX52" fmla="*/ 17894 w 60710"/>
                <a:gd name="connsiteY52" fmla="*/ 13963 h 108638"/>
                <a:gd name="connsiteX53" fmla="*/ 14315 w 60710"/>
                <a:gd name="connsiteY53" fmla="*/ 19267 h 108638"/>
                <a:gd name="connsiteX54" fmla="*/ 13133 w 60710"/>
                <a:gd name="connsiteY54" fmla="*/ 25658 h 108638"/>
                <a:gd name="connsiteX55" fmla="*/ 15273 w 60710"/>
                <a:gd name="connsiteY55" fmla="*/ 34093 h 108638"/>
                <a:gd name="connsiteX56" fmla="*/ 20929 w 60710"/>
                <a:gd name="connsiteY56" fmla="*/ 40324 h 108638"/>
                <a:gd name="connsiteX57" fmla="*/ 28917 w 60710"/>
                <a:gd name="connsiteY57" fmla="*/ 45213 h 108638"/>
                <a:gd name="connsiteX58" fmla="*/ 38024 w 60710"/>
                <a:gd name="connsiteY58" fmla="*/ 49559 h 108638"/>
                <a:gd name="connsiteX59" fmla="*/ 47130 w 60710"/>
                <a:gd name="connsiteY59" fmla="*/ 54224 h 108638"/>
                <a:gd name="connsiteX60" fmla="*/ 55118 w 60710"/>
                <a:gd name="connsiteY60" fmla="*/ 60135 h 108638"/>
                <a:gd name="connsiteX61" fmla="*/ 60774 w 60710"/>
                <a:gd name="connsiteY61" fmla="*/ 68091 h 108638"/>
                <a:gd name="connsiteX62" fmla="*/ 62947 w 60710"/>
                <a:gd name="connsiteY62" fmla="*/ 78731 h 10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10" h="108638">
                  <a:moveTo>
                    <a:pt x="62947" y="78731"/>
                  </a:moveTo>
                  <a:cubicBezTo>
                    <a:pt x="62947" y="83428"/>
                    <a:pt x="62084" y="87646"/>
                    <a:pt x="60391" y="91353"/>
                  </a:cubicBezTo>
                  <a:cubicBezTo>
                    <a:pt x="58697" y="95059"/>
                    <a:pt x="56333" y="98222"/>
                    <a:pt x="53265" y="100811"/>
                  </a:cubicBezTo>
                  <a:cubicBezTo>
                    <a:pt x="50198" y="103399"/>
                    <a:pt x="46555" y="105380"/>
                    <a:pt x="42369" y="106754"/>
                  </a:cubicBezTo>
                  <a:cubicBezTo>
                    <a:pt x="38151" y="108128"/>
                    <a:pt x="33582" y="108799"/>
                    <a:pt x="28598" y="108799"/>
                  </a:cubicBezTo>
                  <a:cubicBezTo>
                    <a:pt x="25211" y="108799"/>
                    <a:pt x="22015" y="108479"/>
                    <a:pt x="19012" y="107840"/>
                  </a:cubicBezTo>
                  <a:cubicBezTo>
                    <a:pt x="16008" y="107201"/>
                    <a:pt x="13324" y="106466"/>
                    <a:pt x="10992" y="105572"/>
                  </a:cubicBezTo>
                  <a:cubicBezTo>
                    <a:pt x="8627" y="104709"/>
                    <a:pt x="6646" y="103814"/>
                    <a:pt x="5049" y="102919"/>
                  </a:cubicBezTo>
                  <a:cubicBezTo>
                    <a:pt x="3451" y="102025"/>
                    <a:pt x="2333" y="101258"/>
                    <a:pt x="1725" y="100619"/>
                  </a:cubicBezTo>
                  <a:cubicBezTo>
                    <a:pt x="1118" y="99980"/>
                    <a:pt x="671" y="99245"/>
                    <a:pt x="415" y="98414"/>
                  </a:cubicBezTo>
                  <a:cubicBezTo>
                    <a:pt x="128" y="97551"/>
                    <a:pt x="0" y="96529"/>
                    <a:pt x="0" y="95251"/>
                  </a:cubicBezTo>
                  <a:cubicBezTo>
                    <a:pt x="0" y="94324"/>
                    <a:pt x="64" y="93557"/>
                    <a:pt x="160" y="92950"/>
                  </a:cubicBezTo>
                  <a:cubicBezTo>
                    <a:pt x="256" y="92343"/>
                    <a:pt x="415" y="91864"/>
                    <a:pt x="607" y="91480"/>
                  </a:cubicBezTo>
                  <a:cubicBezTo>
                    <a:pt x="799" y="91097"/>
                    <a:pt x="1054" y="90841"/>
                    <a:pt x="1342" y="90714"/>
                  </a:cubicBezTo>
                  <a:cubicBezTo>
                    <a:pt x="1630" y="90586"/>
                    <a:pt x="1949" y="90522"/>
                    <a:pt x="2301" y="90522"/>
                  </a:cubicBezTo>
                  <a:cubicBezTo>
                    <a:pt x="3067" y="90522"/>
                    <a:pt x="4154" y="91001"/>
                    <a:pt x="5528" y="91960"/>
                  </a:cubicBezTo>
                  <a:cubicBezTo>
                    <a:pt x="6934" y="92918"/>
                    <a:pt x="8723" y="93941"/>
                    <a:pt x="10928" y="95091"/>
                  </a:cubicBezTo>
                  <a:cubicBezTo>
                    <a:pt x="13133" y="96209"/>
                    <a:pt x="15785" y="97264"/>
                    <a:pt x="18884" y="98222"/>
                  </a:cubicBezTo>
                  <a:cubicBezTo>
                    <a:pt x="21983" y="99181"/>
                    <a:pt x="25562" y="99660"/>
                    <a:pt x="29652" y="99660"/>
                  </a:cubicBezTo>
                  <a:cubicBezTo>
                    <a:pt x="32975" y="99660"/>
                    <a:pt x="36043" y="99213"/>
                    <a:pt x="38823" y="98318"/>
                  </a:cubicBezTo>
                  <a:cubicBezTo>
                    <a:pt x="41602" y="97424"/>
                    <a:pt x="44031" y="96114"/>
                    <a:pt x="46044" y="94420"/>
                  </a:cubicBezTo>
                  <a:cubicBezTo>
                    <a:pt x="48057" y="92727"/>
                    <a:pt x="49622" y="90650"/>
                    <a:pt x="50773" y="88157"/>
                  </a:cubicBezTo>
                  <a:cubicBezTo>
                    <a:pt x="51891" y="85665"/>
                    <a:pt x="52466" y="82853"/>
                    <a:pt x="52466" y="79658"/>
                  </a:cubicBezTo>
                  <a:cubicBezTo>
                    <a:pt x="52466" y="76367"/>
                    <a:pt x="51763" y="73555"/>
                    <a:pt x="50325" y="71222"/>
                  </a:cubicBezTo>
                  <a:cubicBezTo>
                    <a:pt x="48888" y="68858"/>
                    <a:pt x="47034" y="66813"/>
                    <a:pt x="44702" y="65024"/>
                  </a:cubicBezTo>
                  <a:cubicBezTo>
                    <a:pt x="42369" y="63234"/>
                    <a:pt x="39749" y="61637"/>
                    <a:pt x="36778" y="60199"/>
                  </a:cubicBezTo>
                  <a:cubicBezTo>
                    <a:pt x="33838" y="58761"/>
                    <a:pt x="30802" y="57291"/>
                    <a:pt x="27703" y="55853"/>
                  </a:cubicBezTo>
                  <a:cubicBezTo>
                    <a:pt x="24604" y="54415"/>
                    <a:pt x="21600" y="52818"/>
                    <a:pt x="18628" y="51124"/>
                  </a:cubicBezTo>
                  <a:cubicBezTo>
                    <a:pt x="15689" y="49431"/>
                    <a:pt x="13037" y="47450"/>
                    <a:pt x="10704" y="45181"/>
                  </a:cubicBezTo>
                  <a:cubicBezTo>
                    <a:pt x="8372" y="42912"/>
                    <a:pt x="6518" y="40260"/>
                    <a:pt x="5081" y="37193"/>
                  </a:cubicBezTo>
                  <a:cubicBezTo>
                    <a:pt x="3643" y="34125"/>
                    <a:pt x="2940" y="30483"/>
                    <a:pt x="2940" y="26297"/>
                  </a:cubicBezTo>
                  <a:cubicBezTo>
                    <a:pt x="2940" y="22207"/>
                    <a:pt x="3675" y="18533"/>
                    <a:pt x="5144" y="15273"/>
                  </a:cubicBezTo>
                  <a:cubicBezTo>
                    <a:pt x="6614" y="12014"/>
                    <a:pt x="8691" y="9266"/>
                    <a:pt x="11375" y="6998"/>
                  </a:cubicBezTo>
                  <a:cubicBezTo>
                    <a:pt x="14059" y="4729"/>
                    <a:pt x="17254" y="3004"/>
                    <a:pt x="21025" y="1789"/>
                  </a:cubicBezTo>
                  <a:cubicBezTo>
                    <a:pt x="24763" y="575"/>
                    <a:pt x="28885" y="0"/>
                    <a:pt x="33359" y="0"/>
                  </a:cubicBezTo>
                  <a:cubicBezTo>
                    <a:pt x="35595" y="0"/>
                    <a:pt x="37864" y="224"/>
                    <a:pt x="40165" y="671"/>
                  </a:cubicBezTo>
                  <a:cubicBezTo>
                    <a:pt x="42465" y="1118"/>
                    <a:pt x="44638" y="1662"/>
                    <a:pt x="46683" y="2365"/>
                  </a:cubicBezTo>
                  <a:cubicBezTo>
                    <a:pt x="48728" y="3035"/>
                    <a:pt x="50549" y="3802"/>
                    <a:pt x="52179" y="4665"/>
                  </a:cubicBezTo>
                  <a:cubicBezTo>
                    <a:pt x="53776" y="5528"/>
                    <a:pt x="54863" y="6199"/>
                    <a:pt x="55374" y="6710"/>
                  </a:cubicBezTo>
                  <a:cubicBezTo>
                    <a:pt x="55885" y="7221"/>
                    <a:pt x="56237" y="7605"/>
                    <a:pt x="56364" y="7860"/>
                  </a:cubicBezTo>
                  <a:cubicBezTo>
                    <a:pt x="56492" y="8116"/>
                    <a:pt x="56620" y="8435"/>
                    <a:pt x="56748" y="8819"/>
                  </a:cubicBezTo>
                  <a:cubicBezTo>
                    <a:pt x="56844" y="9202"/>
                    <a:pt x="56940" y="9650"/>
                    <a:pt x="57004" y="10161"/>
                  </a:cubicBezTo>
                  <a:cubicBezTo>
                    <a:pt x="57067" y="10672"/>
                    <a:pt x="57099" y="11311"/>
                    <a:pt x="57099" y="12078"/>
                  </a:cubicBezTo>
                  <a:cubicBezTo>
                    <a:pt x="57099" y="12781"/>
                    <a:pt x="57067" y="13420"/>
                    <a:pt x="56972" y="13995"/>
                  </a:cubicBezTo>
                  <a:cubicBezTo>
                    <a:pt x="56876" y="14570"/>
                    <a:pt x="56780" y="15050"/>
                    <a:pt x="56588" y="15465"/>
                  </a:cubicBezTo>
                  <a:cubicBezTo>
                    <a:pt x="56428" y="15880"/>
                    <a:pt x="56205" y="16200"/>
                    <a:pt x="55981" y="16424"/>
                  </a:cubicBezTo>
                  <a:cubicBezTo>
                    <a:pt x="55725" y="16647"/>
                    <a:pt x="55438" y="16743"/>
                    <a:pt x="55118" y="16743"/>
                  </a:cubicBezTo>
                  <a:cubicBezTo>
                    <a:pt x="54511" y="16743"/>
                    <a:pt x="53617" y="16360"/>
                    <a:pt x="52370" y="15561"/>
                  </a:cubicBezTo>
                  <a:cubicBezTo>
                    <a:pt x="51156" y="14762"/>
                    <a:pt x="49591" y="13867"/>
                    <a:pt x="47737" y="12909"/>
                  </a:cubicBezTo>
                  <a:cubicBezTo>
                    <a:pt x="45884" y="11918"/>
                    <a:pt x="43679" y="11024"/>
                    <a:pt x="41091" y="10257"/>
                  </a:cubicBezTo>
                  <a:cubicBezTo>
                    <a:pt x="38535" y="9458"/>
                    <a:pt x="35595" y="9075"/>
                    <a:pt x="32304" y="9075"/>
                  </a:cubicBezTo>
                  <a:cubicBezTo>
                    <a:pt x="29077" y="9075"/>
                    <a:pt x="26265" y="9522"/>
                    <a:pt x="23869" y="10385"/>
                  </a:cubicBezTo>
                  <a:cubicBezTo>
                    <a:pt x="21472" y="11247"/>
                    <a:pt x="19459" y="12462"/>
                    <a:pt x="17894" y="13963"/>
                  </a:cubicBezTo>
                  <a:cubicBezTo>
                    <a:pt x="16296" y="15465"/>
                    <a:pt x="15114" y="17222"/>
                    <a:pt x="14315" y="19267"/>
                  </a:cubicBezTo>
                  <a:cubicBezTo>
                    <a:pt x="13516" y="21280"/>
                    <a:pt x="13133" y="23421"/>
                    <a:pt x="13133" y="25658"/>
                  </a:cubicBezTo>
                  <a:cubicBezTo>
                    <a:pt x="13133" y="28949"/>
                    <a:pt x="13836" y="31761"/>
                    <a:pt x="15273" y="34093"/>
                  </a:cubicBezTo>
                  <a:cubicBezTo>
                    <a:pt x="16679" y="36458"/>
                    <a:pt x="18564" y="38535"/>
                    <a:pt x="20929" y="40324"/>
                  </a:cubicBezTo>
                  <a:cubicBezTo>
                    <a:pt x="23294" y="42114"/>
                    <a:pt x="25946" y="43743"/>
                    <a:pt x="28917" y="45213"/>
                  </a:cubicBezTo>
                  <a:cubicBezTo>
                    <a:pt x="31889" y="46651"/>
                    <a:pt x="34924" y="48121"/>
                    <a:pt x="38024" y="49559"/>
                  </a:cubicBezTo>
                  <a:cubicBezTo>
                    <a:pt x="41123" y="50996"/>
                    <a:pt x="44159" y="52562"/>
                    <a:pt x="47130" y="54224"/>
                  </a:cubicBezTo>
                  <a:cubicBezTo>
                    <a:pt x="50102" y="55885"/>
                    <a:pt x="52786" y="57866"/>
                    <a:pt x="55118" y="60135"/>
                  </a:cubicBezTo>
                  <a:cubicBezTo>
                    <a:pt x="57483" y="62404"/>
                    <a:pt x="59368" y="65056"/>
                    <a:pt x="60774" y="68091"/>
                  </a:cubicBezTo>
                  <a:cubicBezTo>
                    <a:pt x="62244" y="70967"/>
                    <a:pt x="62947" y="74577"/>
                    <a:pt x="62947" y="78731"/>
                  </a:cubicBezTo>
                  <a:close/>
                </a:path>
              </a:pathLst>
            </a:custGeom>
            <a:grpFill/>
            <a:ln w="319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C1E00BC6-967A-4CD8-935D-A80947F20466}"/>
                </a:ext>
              </a:extLst>
            </p:cNvPr>
            <p:cNvSpPr/>
            <p:nvPr/>
          </p:nvSpPr>
          <p:spPr>
            <a:xfrm>
              <a:off x="9495577" y="4633191"/>
              <a:ext cx="54320" cy="79882"/>
            </a:xfrm>
            <a:custGeom>
              <a:avLst/>
              <a:gdLst>
                <a:gd name="connsiteX0" fmla="*/ 57323 w 54319"/>
                <a:gd name="connsiteY0" fmla="*/ 66302 h 79881"/>
                <a:gd name="connsiteX1" fmla="*/ 57227 w 54319"/>
                <a:gd name="connsiteY1" fmla="*/ 68059 h 79881"/>
                <a:gd name="connsiteX2" fmla="*/ 56972 w 54319"/>
                <a:gd name="connsiteY2" fmla="*/ 69401 h 79881"/>
                <a:gd name="connsiteX3" fmla="*/ 56524 w 54319"/>
                <a:gd name="connsiteY3" fmla="*/ 70424 h 79881"/>
                <a:gd name="connsiteX4" fmla="*/ 55182 w 54319"/>
                <a:gd name="connsiteY4" fmla="*/ 71925 h 79881"/>
                <a:gd name="connsiteX5" fmla="*/ 51604 w 54319"/>
                <a:gd name="connsiteY5" fmla="*/ 74641 h 79881"/>
                <a:gd name="connsiteX6" fmla="*/ 45980 w 54319"/>
                <a:gd name="connsiteY6" fmla="*/ 77517 h 79881"/>
                <a:gd name="connsiteX7" fmla="*/ 39270 w 54319"/>
                <a:gd name="connsiteY7" fmla="*/ 79530 h 79881"/>
                <a:gd name="connsiteX8" fmla="*/ 31793 w 54319"/>
                <a:gd name="connsiteY8" fmla="*/ 80297 h 79881"/>
                <a:gd name="connsiteX9" fmla="*/ 18149 w 54319"/>
                <a:gd name="connsiteY9" fmla="*/ 77709 h 79881"/>
                <a:gd name="connsiteX10" fmla="*/ 8180 w 54319"/>
                <a:gd name="connsiteY10" fmla="*/ 70072 h 79881"/>
                <a:gd name="connsiteX11" fmla="*/ 2077 w 54319"/>
                <a:gd name="connsiteY11" fmla="*/ 57675 h 79881"/>
                <a:gd name="connsiteX12" fmla="*/ 0 w 54319"/>
                <a:gd name="connsiteY12" fmla="*/ 40740 h 79881"/>
                <a:gd name="connsiteX13" fmla="*/ 2588 w 54319"/>
                <a:gd name="connsiteY13" fmla="*/ 22207 h 79881"/>
                <a:gd name="connsiteX14" fmla="*/ 9682 w 54319"/>
                <a:gd name="connsiteY14" fmla="*/ 9586 h 79881"/>
                <a:gd name="connsiteX15" fmla="*/ 20226 w 54319"/>
                <a:gd name="connsiteY15" fmla="*/ 2333 h 79881"/>
                <a:gd name="connsiteX16" fmla="*/ 33135 w 54319"/>
                <a:gd name="connsiteY16" fmla="*/ 0 h 79881"/>
                <a:gd name="connsiteX17" fmla="*/ 40196 w 54319"/>
                <a:gd name="connsiteY17" fmla="*/ 703 h 79881"/>
                <a:gd name="connsiteX18" fmla="*/ 46395 w 54319"/>
                <a:gd name="connsiteY18" fmla="*/ 2556 h 79881"/>
                <a:gd name="connsiteX19" fmla="*/ 51444 w 54319"/>
                <a:gd name="connsiteY19" fmla="*/ 5176 h 79881"/>
                <a:gd name="connsiteX20" fmla="*/ 54671 w 54319"/>
                <a:gd name="connsiteY20" fmla="*/ 7669 h 79881"/>
                <a:gd name="connsiteX21" fmla="*/ 56077 w 54319"/>
                <a:gd name="connsiteY21" fmla="*/ 9234 h 79881"/>
                <a:gd name="connsiteX22" fmla="*/ 56652 w 54319"/>
                <a:gd name="connsiteY22" fmla="*/ 10417 h 79881"/>
                <a:gd name="connsiteX23" fmla="*/ 56940 w 54319"/>
                <a:gd name="connsiteY23" fmla="*/ 11854 h 79881"/>
                <a:gd name="connsiteX24" fmla="*/ 57036 w 54319"/>
                <a:gd name="connsiteY24" fmla="*/ 13708 h 79881"/>
                <a:gd name="connsiteX25" fmla="*/ 56333 w 54319"/>
                <a:gd name="connsiteY25" fmla="*/ 17031 h 79881"/>
                <a:gd name="connsiteX26" fmla="*/ 54831 w 54319"/>
                <a:gd name="connsiteY26" fmla="*/ 17989 h 79881"/>
                <a:gd name="connsiteX27" fmla="*/ 51987 w 54319"/>
                <a:gd name="connsiteY27" fmla="*/ 16520 h 79881"/>
                <a:gd name="connsiteX28" fmla="*/ 47673 w 54319"/>
                <a:gd name="connsiteY28" fmla="*/ 13292 h 79881"/>
                <a:gd name="connsiteX29" fmla="*/ 41315 w 54319"/>
                <a:gd name="connsiteY29" fmla="*/ 10065 h 79881"/>
                <a:gd name="connsiteX30" fmla="*/ 32432 w 54319"/>
                <a:gd name="connsiteY30" fmla="*/ 8595 h 79881"/>
                <a:gd name="connsiteX31" fmla="*/ 15976 w 54319"/>
                <a:gd name="connsiteY31" fmla="*/ 16807 h 79881"/>
                <a:gd name="connsiteX32" fmla="*/ 10193 w 54319"/>
                <a:gd name="connsiteY32" fmla="*/ 40516 h 79881"/>
                <a:gd name="connsiteX33" fmla="*/ 11759 w 54319"/>
                <a:gd name="connsiteY33" fmla="*/ 54160 h 79881"/>
                <a:gd name="connsiteX34" fmla="*/ 16232 w 54319"/>
                <a:gd name="connsiteY34" fmla="*/ 63905 h 79881"/>
                <a:gd name="connsiteX35" fmla="*/ 23325 w 54319"/>
                <a:gd name="connsiteY35" fmla="*/ 69721 h 79881"/>
                <a:gd name="connsiteX36" fmla="*/ 32751 w 54319"/>
                <a:gd name="connsiteY36" fmla="*/ 71638 h 79881"/>
                <a:gd name="connsiteX37" fmla="*/ 41443 w 54319"/>
                <a:gd name="connsiteY37" fmla="*/ 70072 h 79881"/>
                <a:gd name="connsiteX38" fmla="*/ 47993 w 54319"/>
                <a:gd name="connsiteY38" fmla="*/ 66621 h 79881"/>
                <a:gd name="connsiteX39" fmla="*/ 52626 w 54319"/>
                <a:gd name="connsiteY39" fmla="*/ 63170 h 79881"/>
                <a:gd name="connsiteX40" fmla="*/ 55374 w 54319"/>
                <a:gd name="connsiteY40" fmla="*/ 61605 h 79881"/>
                <a:gd name="connsiteX41" fmla="*/ 56237 w 54319"/>
                <a:gd name="connsiteY41" fmla="*/ 61892 h 79881"/>
                <a:gd name="connsiteX42" fmla="*/ 56844 w 54319"/>
                <a:gd name="connsiteY42" fmla="*/ 62787 h 79881"/>
                <a:gd name="connsiteX43" fmla="*/ 57227 w 54319"/>
                <a:gd name="connsiteY43" fmla="*/ 64257 h 79881"/>
                <a:gd name="connsiteX44" fmla="*/ 57323 w 54319"/>
                <a:gd name="connsiteY44" fmla="*/ 66302 h 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4319" h="79881">
                  <a:moveTo>
                    <a:pt x="57323" y="66302"/>
                  </a:moveTo>
                  <a:cubicBezTo>
                    <a:pt x="57323" y="66973"/>
                    <a:pt x="57291" y="67548"/>
                    <a:pt x="57227" y="68059"/>
                  </a:cubicBezTo>
                  <a:cubicBezTo>
                    <a:pt x="57163" y="68570"/>
                    <a:pt x="57099" y="69018"/>
                    <a:pt x="56972" y="69401"/>
                  </a:cubicBezTo>
                  <a:cubicBezTo>
                    <a:pt x="56876" y="69785"/>
                    <a:pt x="56716" y="70136"/>
                    <a:pt x="56524" y="70424"/>
                  </a:cubicBezTo>
                  <a:cubicBezTo>
                    <a:pt x="56333" y="70711"/>
                    <a:pt x="55885" y="71222"/>
                    <a:pt x="55182" y="71925"/>
                  </a:cubicBezTo>
                  <a:cubicBezTo>
                    <a:pt x="54479" y="72628"/>
                    <a:pt x="53297" y="73523"/>
                    <a:pt x="51604" y="74641"/>
                  </a:cubicBezTo>
                  <a:cubicBezTo>
                    <a:pt x="49942" y="75728"/>
                    <a:pt x="48057" y="76686"/>
                    <a:pt x="45980" y="77517"/>
                  </a:cubicBezTo>
                  <a:cubicBezTo>
                    <a:pt x="43903" y="78348"/>
                    <a:pt x="41666" y="79019"/>
                    <a:pt x="39270" y="79530"/>
                  </a:cubicBezTo>
                  <a:cubicBezTo>
                    <a:pt x="36873" y="80041"/>
                    <a:pt x="34381" y="80297"/>
                    <a:pt x="31793" y="80297"/>
                  </a:cubicBezTo>
                  <a:cubicBezTo>
                    <a:pt x="26649" y="80297"/>
                    <a:pt x="22111" y="79434"/>
                    <a:pt x="18149" y="77709"/>
                  </a:cubicBezTo>
                  <a:cubicBezTo>
                    <a:pt x="14187" y="75983"/>
                    <a:pt x="10864" y="73459"/>
                    <a:pt x="8180" y="70072"/>
                  </a:cubicBezTo>
                  <a:cubicBezTo>
                    <a:pt x="5496" y="66717"/>
                    <a:pt x="3451" y="62595"/>
                    <a:pt x="2077" y="57675"/>
                  </a:cubicBezTo>
                  <a:cubicBezTo>
                    <a:pt x="671" y="52786"/>
                    <a:pt x="0" y="47130"/>
                    <a:pt x="0" y="40740"/>
                  </a:cubicBezTo>
                  <a:cubicBezTo>
                    <a:pt x="0" y="33518"/>
                    <a:pt x="863" y="27351"/>
                    <a:pt x="2588" y="22207"/>
                  </a:cubicBezTo>
                  <a:cubicBezTo>
                    <a:pt x="4314" y="17063"/>
                    <a:pt x="6678" y="12845"/>
                    <a:pt x="9682" y="9586"/>
                  </a:cubicBezTo>
                  <a:cubicBezTo>
                    <a:pt x="12685" y="6295"/>
                    <a:pt x="16200" y="3898"/>
                    <a:pt x="20226" y="2333"/>
                  </a:cubicBezTo>
                  <a:cubicBezTo>
                    <a:pt x="24252" y="767"/>
                    <a:pt x="28534" y="0"/>
                    <a:pt x="33135" y="0"/>
                  </a:cubicBezTo>
                  <a:cubicBezTo>
                    <a:pt x="35595" y="0"/>
                    <a:pt x="37960" y="224"/>
                    <a:pt x="40196" y="703"/>
                  </a:cubicBezTo>
                  <a:cubicBezTo>
                    <a:pt x="42433" y="1182"/>
                    <a:pt x="44510" y="1789"/>
                    <a:pt x="46395" y="2556"/>
                  </a:cubicBezTo>
                  <a:cubicBezTo>
                    <a:pt x="48280" y="3323"/>
                    <a:pt x="49974" y="4186"/>
                    <a:pt x="51444" y="5176"/>
                  </a:cubicBezTo>
                  <a:cubicBezTo>
                    <a:pt x="52914" y="6167"/>
                    <a:pt x="54000" y="6998"/>
                    <a:pt x="54671" y="7669"/>
                  </a:cubicBezTo>
                  <a:cubicBezTo>
                    <a:pt x="55342" y="8340"/>
                    <a:pt x="55821" y="8883"/>
                    <a:pt x="56077" y="9234"/>
                  </a:cubicBezTo>
                  <a:cubicBezTo>
                    <a:pt x="56333" y="9586"/>
                    <a:pt x="56524" y="10001"/>
                    <a:pt x="56652" y="10417"/>
                  </a:cubicBezTo>
                  <a:cubicBezTo>
                    <a:pt x="56780" y="10864"/>
                    <a:pt x="56876" y="11343"/>
                    <a:pt x="56940" y="11854"/>
                  </a:cubicBezTo>
                  <a:cubicBezTo>
                    <a:pt x="57004" y="12366"/>
                    <a:pt x="57036" y="13005"/>
                    <a:pt x="57036" y="13708"/>
                  </a:cubicBezTo>
                  <a:cubicBezTo>
                    <a:pt x="57036" y="15305"/>
                    <a:pt x="56812" y="16392"/>
                    <a:pt x="56333" y="17031"/>
                  </a:cubicBezTo>
                  <a:cubicBezTo>
                    <a:pt x="55853" y="17670"/>
                    <a:pt x="55374" y="17989"/>
                    <a:pt x="54831" y="17989"/>
                  </a:cubicBezTo>
                  <a:cubicBezTo>
                    <a:pt x="54064" y="17989"/>
                    <a:pt x="53137" y="17510"/>
                    <a:pt x="51987" y="16520"/>
                  </a:cubicBezTo>
                  <a:cubicBezTo>
                    <a:pt x="50869" y="15529"/>
                    <a:pt x="49431" y="14443"/>
                    <a:pt x="47673" y="13292"/>
                  </a:cubicBezTo>
                  <a:cubicBezTo>
                    <a:pt x="45916" y="12110"/>
                    <a:pt x="43807" y="11024"/>
                    <a:pt x="41315" y="10065"/>
                  </a:cubicBezTo>
                  <a:cubicBezTo>
                    <a:pt x="38822" y="9075"/>
                    <a:pt x="35851" y="8595"/>
                    <a:pt x="32432" y="8595"/>
                  </a:cubicBezTo>
                  <a:cubicBezTo>
                    <a:pt x="25338" y="8595"/>
                    <a:pt x="19843" y="11343"/>
                    <a:pt x="15976" y="16807"/>
                  </a:cubicBezTo>
                  <a:cubicBezTo>
                    <a:pt x="12110" y="22271"/>
                    <a:pt x="10193" y="30163"/>
                    <a:pt x="10193" y="40516"/>
                  </a:cubicBezTo>
                  <a:cubicBezTo>
                    <a:pt x="10193" y="45724"/>
                    <a:pt x="10704" y="50261"/>
                    <a:pt x="11759" y="54160"/>
                  </a:cubicBezTo>
                  <a:cubicBezTo>
                    <a:pt x="12781" y="58058"/>
                    <a:pt x="14283" y="61317"/>
                    <a:pt x="16232" y="63905"/>
                  </a:cubicBezTo>
                  <a:cubicBezTo>
                    <a:pt x="18181" y="66493"/>
                    <a:pt x="20546" y="68443"/>
                    <a:pt x="23325" y="69721"/>
                  </a:cubicBezTo>
                  <a:cubicBezTo>
                    <a:pt x="26105" y="70999"/>
                    <a:pt x="29269" y="71638"/>
                    <a:pt x="32751" y="71638"/>
                  </a:cubicBezTo>
                  <a:cubicBezTo>
                    <a:pt x="36043" y="71638"/>
                    <a:pt x="38918" y="71127"/>
                    <a:pt x="41443" y="70072"/>
                  </a:cubicBezTo>
                  <a:cubicBezTo>
                    <a:pt x="43967" y="69050"/>
                    <a:pt x="46140" y="67899"/>
                    <a:pt x="47993" y="66621"/>
                  </a:cubicBezTo>
                  <a:cubicBezTo>
                    <a:pt x="49846" y="65375"/>
                    <a:pt x="51412" y="64225"/>
                    <a:pt x="52626" y="63170"/>
                  </a:cubicBezTo>
                  <a:cubicBezTo>
                    <a:pt x="53840" y="62148"/>
                    <a:pt x="54767" y="61605"/>
                    <a:pt x="55374" y="61605"/>
                  </a:cubicBezTo>
                  <a:cubicBezTo>
                    <a:pt x="55693" y="61605"/>
                    <a:pt x="55981" y="61701"/>
                    <a:pt x="56237" y="61892"/>
                  </a:cubicBezTo>
                  <a:cubicBezTo>
                    <a:pt x="56492" y="62084"/>
                    <a:pt x="56684" y="62372"/>
                    <a:pt x="56844" y="62787"/>
                  </a:cubicBezTo>
                  <a:cubicBezTo>
                    <a:pt x="57004" y="63202"/>
                    <a:pt x="57131" y="63682"/>
                    <a:pt x="57227" y="64257"/>
                  </a:cubicBezTo>
                  <a:cubicBezTo>
                    <a:pt x="57259" y="64864"/>
                    <a:pt x="57323" y="65535"/>
                    <a:pt x="57323" y="66302"/>
                  </a:cubicBezTo>
                  <a:close/>
                </a:path>
              </a:pathLst>
            </a:custGeom>
            <a:grpFill/>
            <a:ln w="319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6AF2F805-839F-4ECC-A727-B7402A17366A}"/>
                </a:ext>
              </a:extLst>
            </p:cNvPr>
            <p:cNvSpPr/>
            <p:nvPr/>
          </p:nvSpPr>
          <p:spPr>
            <a:xfrm>
              <a:off x="9570953" y="4604593"/>
              <a:ext cx="12781" cy="105444"/>
            </a:xfrm>
            <a:custGeom>
              <a:avLst/>
              <a:gdLst>
                <a:gd name="connsiteX0" fmla="*/ 12781 w 12781"/>
                <a:gd name="connsiteY0" fmla="*/ 6646 h 105443"/>
                <a:gd name="connsiteX1" fmla="*/ 11375 w 12781"/>
                <a:gd name="connsiteY1" fmla="*/ 11982 h 105443"/>
                <a:gd name="connsiteX2" fmla="*/ 6295 w 12781"/>
                <a:gd name="connsiteY2" fmla="*/ 13388 h 105443"/>
                <a:gd name="connsiteX3" fmla="*/ 1342 w 12781"/>
                <a:gd name="connsiteY3" fmla="*/ 12046 h 105443"/>
                <a:gd name="connsiteX4" fmla="*/ 0 w 12781"/>
                <a:gd name="connsiteY4" fmla="*/ 6742 h 105443"/>
                <a:gd name="connsiteX5" fmla="*/ 1406 w 12781"/>
                <a:gd name="connsiteY5" fmla="*/ 1406 h 105443"/>
                <a:gd name="connsiteX6" fmla="*/ 6486 w 12781"/>
                <a:gd name="connsiteY6" fmla="*/ 0 h 105443"/>
                <a:gd name="connsiteX7" fmla="*/ 11439 w 12781"/>
                <a:gd name="connsiteY7" fmla="*/ 1342 h 105443"/>
                <a:gd name="connsiteX8" fmla="*/ 12781 w 12781"/>
                <a:gd name="connsiteY8" fmla="*/ 6646 h 105443"/>
                <a:gd name="connsiteX9" fmla="*/ 11279 w 12781"/>
                <a:gd name="connsiteY9" fmla="*/ 105859 h 105443"/>
                <a:gd name="connsiteX10" fmla="*/ 11024 w 12781"/>
                <a:gd name="connsiteY10" fmla="*/ 106754 h 105443"/>
                <a:gd name="connsiteX11" fmla="*/ 10257 w 12781"/>
                <a:gd name="connsiteY11" fmla="*/ 107425 h 105443"/>
                <a:gd name="connsiteX12" fmla="*/ 8787 w 12781"/>
                <a:gd name="connsiteY12" fmla="*/ 107840 h 105443"/>
                <a:gd name="connsiteX13" fmla="*/ 6359 w 12781"/>
                <a:gd name="connsiteY13" fmla="*/ 108000 h 105443"/>
                <a:gd name="connsiteX14" fmla="*/ 4026 w 12781"/>
                <a:gd name="connsiteY14" fmla="*/ 107840 h 105443"/>
                <a:gd name="connsiteX15" fmla="*/ 2524 w 12781"/>
                <a:gd name="connsiteY15" fmla="*/ 107425 h 105443"/>
                <a:gd name="connsiteX16" fmla="*/ 1757 w 12781"/>
                <a:gd name="connsiteY16" fmla="*/ 106754 h 105443"/>
                <a:gd name="connsiteX17" fmla="*/ 1566 w 12781"/>
                <a:gd name="connsiteY17" fmla="*/ 105859 h 105443"/>
                <a:gd name="connsiteX18" fmla="*/ 1566 w 12781"/>
                <a:gd name="connsiteY18" fmla="*/ 31633 h 105443"/>
                <a:gd name="connsiteX19" fmla="*/ 1757 w 12781"/>
                <a:gd name="connsiteY19" fmla="*/ 30738 h 105443"/>
                <a:gd name="connsiteX20" fmla="*/ 2524 w 12781"/>
                <a:gd name="connsiteY20" fmla="*/ 30035 h 105443"/>
                <a:gd name="connsiteX21" fmla="*/ 4026 w 12781"/>
                <a:gd name="connsiteY21" fmla="*/ 29620 h 105443"/>
                <a:gd name="connsiteX22" fmla="*/ 6359 w 12781"/>
                <a:gd name="connsiteY22" fmla="*/ 29492 h 105443"/>
                <a:gd name="connsiteX23" fmla="*/ 8787 w 12781"/>
                <a:gd name="connsiteY23" fmla="*/ 29620 h 105443"/>
                <a:gd name="connsiteX24" fmla="*/ 10257 w 12781"/>
                <a:gd name="connsiteY24" fmla="*/ 30035 h 105443"/>
                <a:gd name="connsiteX25" fmla="*/ 11024 w 12781"/>
                <a:gd name="connsiteY25" fmla="*/ 30738 h 105443"/>
                <a:gd name="connsiteX26" fmla="*/ 11279 w 12781"/>
                <a:gd name="connsiteY26" fmla="*/ 31633 h 105443"/>
                <a:gd name="connsiteX27" fmla="*/ 11279 w 12781"/>
                <a:gd name="connsiteY27" fmla="*/ 105859 h 1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781" h="105443">
                  <a:moveTo>
                    <a:pt x="12781" y="6646"/>
                  </a:moveTo>
                  <a:cubicBezTo>
                    <a:pt x="12781" y="9266"/>
                    <a:pt x="12302" y="11056"/>
                    <a:pt x="11375" y="11982"/>
                  </a:cubicBezTo>
                  <a:cubicBezTo>
                    <a:pt x="10448" y="12909"/>
                    <a:pt x="8755" y="13388"/>
                    <a:pt x="6295" y="13388"/>
                  </a:cubicBezTo>
                  <a:cubicBezTo>
                    <a:pt x="3898" y="13388"/>
                    <a:pt x="2237" y="12941"/>
                    <a:pt x="1342" y="12046"/>
                  </a:cubicBezTo>
                  <a:cubicBezTo>
                    <a:pt x="447" y="11151"/>
                    <a:pt x="0" y="9394"/>
                    <a:pt x="0" y="6742"/>
                  </a:cubicBezTo>
                  <a:cubicBezTo>
                    <a:pt x="0" y="4122"/>
                    <a:pt x="479" y="2333"/>
                    <a:pt x="1406" y="1406"/>
                  </a:cubicBezTo>
                  <a:cubicBezTo>
                    <a:pt x="2333" y="479"/>
                    <a:pt x="4026" y="0"/>
                    <a:pt x="6486" y="0"/>
                  </a:cubicBezTo>
                  <a:cubicBezTo>
                    <a:pt x="8883" y="0"/>
                    <a:pt x="10544" y="447"/>
                    <a:pt x="11439" y="1342"/>
                  </a:cubicBezTo>
                  <a:cubicBezTo>
                    <a:pt x="12334" y="2269"/>
                    <a:pt x="12781" y="4026"/>
                    <a:pt x="12781" y="6646"/>
                  </a:cubicBezTo>
                  <a:close/>
                  <a:moveTo>
                    <a:pt x="11279" y="105859"/>
                  </a:moveTo>
                  <a:cubicBezTo>
                    <a:pt x="11279" y="106179"/>
                    <a:pt x="11183" y="106498"/>
                    <a:pt x="11024" y="106754"/>
                  </a:cubicBezTo>
                  <a:cubicBezTo>
                    <a:pt x="10864" y="107041"/>
                    <a:pt x="10608" y="107233"/>
                    <a:pt x="10257" y="107425"/>
                  </a:cubicBezTo>
                  <a:cubicBezTo>
                    <a:pt x="9905" y="107585"/>
                    <a:pt x="9394" y="107712"/>
                    <a:pt x="8787" y="107840"/>
                  </a:cubicBezTo>
                  <a:cubicBezTo>
                    <a:pt x="8148" y="107936"/>
                    <a:pt x="7349" y="108000"/>
                    <a:pt x="6359" y="108000"/>
                  </a:cubicBezTo>
                  <a:cubicBezTo>
                    <a:pt x="5432" y="108000"/>
                    <a:pt x="4665" y="107936"/>
                    <a:pt x="4026" y="107840"/>
                  </a:cubicBezTo>
                  <a:cubicBezTo>
                    <a:pt x="3387" y="107744"/>
                    <a:pt x="2876" y="107585"/>
                    <a:pt x="2524" y="107425"/>
                  </a:cubicBezTo>
                  <a:cubicBezTo>
                    <a:pt x="2141" y="107265"/>
                    <a:pt x="1885" y="107041"/>
                    <a:pt x="1757" y="106754"/>
                  </a:cubicBezTo>
                  <a:cubicBezTo>
                    <a:pt x="1630" y="106466"/>
                    <a:pt x="1566" y="106179"/>
                    <a:pt x="1566" y="105859"/>
                  </a:cubicBezTo>
                  <a:lnTo>
                    <a:pt x="1566" y="31633"/>
                  </a:lnTo>
                  <a:cubicBezTo>
                    <a:pt x="1566" y="31314"/>
                    <a:pt x="1630" y="30994"/>
                    <a:pt x="1757" y="30738"/>
                  </a:cubicBezTo>
                  <a:cubicBezTo>
                    <a:pt x="1885" y="30451"/>
                    <a:pt x="2141" y="30227"/>
                    <a:pt x="2524" y="30035"/>
                  </a:cubicBezTo>
                  <a:cubicBezTo>
                    <a:pt x="2908" y="29844"/>
                    <a:pt x="3419" y="29716"/>
                    <a:pt x="4026" y="29620"/>
                  </a:cubicBezTo>
                  <a:cubicBezTo>
                    <a:pt x="4665" y="29524"/>
                    <a:pt x="5432" y="29492"/>
                    <a:pt x="6359" y="29492"/>
                  </a:cubicBezTo>
                  <a:cubicBezTo>
                    <a:pt x="7349" y="29492"/>
                    <a:pt x="8148" y="29524"/>
                    <a:pt x="8787" y="29620"/>
                  </a:cubicBezTo>
                  <a:cubicBezTo>
                    <a:pt x="9426" y="29716"/>
                    <a:pt x="9905" y="29844"/>
                    <a:pt x="10257" y="30035"/>
                  </a:cubicBezTo>
                  <a:cubicBezTo>
                    <a:pt x="10608" y="30227"/>
                    <a:pt x="10864" y="30451"/>
                    <a:pt x="11024" y="30738"/>
                  </a:cubicBezTo>
                  <a:cubicBezTo>
                    <a:pt x="11183" y="31026"/>
                    <a:pt x="11279" y="31314"/>
                    <a:pt x="11279" y="31633"/>
                  </a:cubicBezTo>
                  <a:lnTo>
                    <a:pt x="11279" y="105859"/>
                  </a:lnTo>
                  <a:close/>
                </a:path>
              </a:pathLst>
            </a:custGeom>
            <a:grpFill/>
            <a:ln w="319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9D474716-F6F7-4627-A40F-387412917CC1}"/>
                </a:ext>
              </a:extLst>
            </p:cNvPr>
            <p:cNvSpPr/>
            <p:nvPr/>
          </p:nvSpPr>
          <p:spPr>
            <a:xfrm>
              <a:off x="9604408" y="4633287"/>
              <a:ext cx="63905" cy="79882"/>
            </a:xfrm>
            <a:custGeom>
              <a:avLst/>
              <a:gdLst>
                <a:gd name="connsiteX0" fmla="*/ 65663 w 63905"/>
                <a:gd name="connsiteY0" fmla="*/ 36266 h 79881"/>
                <a:gd name="connsiteX1" fmla="*/ 64097 w 63905"/>
                <a:gd name="connsiteY1" fmla="*/ 40324 h 79881"/>
                <a:gd name="connsiteX2" fmla="*/ 61061 w 63905"/>
                <a:gd name="connsiteY2" fmla="*/ 41443 h 79881"/>
                <a:gd name="connsiteX3" fmla="*/ 10480 w 63905"/>
                <a:gd name="connsiteY3" fmla="*/ 41443 h 79881"/>
                <a:gd name="connsiteX4" fmla="*/ 11823 w 63905"/>
                <a:gd name="connsiteY4" fmla="*/ 53904 h 79881"/>
                <a:gd name="connsiteX5" fmla="*/ 16296 w 63905"/>
                <a:gd name="connsiteY5" fmla="*/ 63458 h 79881"/>
                <a:gd name="connsiteX6" fmla="*/ 24412 w 63905"/>
                <a:gd name="connsiteY6" fmla="*/ 69561 h 79881"/>
                <a:gd name="connsiteX7" fmla="*/ 36714 w 63905"/>
                <a:gd name="connsiteY7" fmla="*/ 71702 h 79881"/>
                <a:gd name="connsiteX8" fmla="*/ 45980 w 63905"/>
                <a:gd name="connsiteY8" fmla="*/ 70807 h 79881"/>
                <a:gd name="connsiteX9" fmla="*/ 53073 w 63905"/>
                <a:gd name="connsiteY9" fmla="*/ 68794 h 79881"/>
                <a:gd name="connsiteX10" fmla="*/ 57994 w 63905"/>
                <a:gd name="connsiteY10" fmla="*/ 66781 h 79881"/>
                <a:gd name="connsiteX11" fmla="*/ 60742 w 63905"/>
                <a:gd name="connsiteY11" fmla="*/ 65886 h 79881"/>
                <a:gd name="connsiteX12" fmla="*/ 61637 w 63905"/>
                <a:gd name="connsiteY12" fmla="*/ 66142 h 79881"/>
                <a:gd name="connsiteX13" fmla="*/ 62308 w 63905"/>
                <a:gd name="connsiteY13" fmla="*/ 66909 h 79881"/>
                <a:gd name="connsiteX14" fmla="*/ 62691 w 63905"/>
                <a:gd name="connsiteY14" fmla="*/ 68251 h 79881"/>
                <a:gd name="connsiteX15" fmla="*/ 62819 w 63905"/>
                <a:gd name="connsiteY15" fmla="*/ 70296 h 79881"/>
                <a:gd name="connsiteX16" fmla="*/ 62723 w 63905"/>
                <a:gd name="connsiteY16" fmla="*/ 71414 h 79881"/>
                <a:gd name="connsiteX17" fmla="*/ 62531 w 63905"/>
                <a:gd name="connsiteY17" fmla="*/ 72405 h 79881"/>
                <a:gd name="connsiteX18" fmla="*/ 62148 w 63905"/>
                <a:gd name="connsiteY18" fmla="*/ 73267 h 79881"/>
                <a:gd name="connsiteX19" fmla="*/ 61477 w 63905"/>
                <a:gd name="connsiteY19" fmla="*/ 74098 h 79881"/>
                <a:gd name="connsiteX20" fmla="*/ 58921 w 63905"/>
                <a:gd name="connsiteY20" fmla="*/ 75536 h 79881"/>
                <a:gd name="connsiteX21" fmla="*/ 53361 w 63905"/>
                <a:gd name="connsiteY21" fmla="*/ 77581 h 79881"/>
                <a:gd name="connsiteX22" fmla="*/ 45373 w 63905"/>
                <a:gd name="connsiteY22" fmla="*/ 79434 h 79881"/>
                <a:gd name="connsiteX23" fmla="*/ 35563 w 63905"/>
                <a:gd name="connsiteY23" fmla="*/ 80265 h 79881"/>
                <a:gd name="connsiteX24" fmla="*/ 20322 w 63905"/>
                <a:gd name="connsiteY24" fmla="*/ 77677 h 79881"/>
                <a:gd name="connsiteX25" fmla="*/ 9170 w 63905"/>
                <a:gd name="connsiteY25" fmla="*/ 70040 h 79881"/>
                <a:gd name="connsiteX26" fmla="*/ 2333 w 63905"/>
                <a:gd name="connsiteY26" fmla="*/ 57547 h 79881"/>
                <a:gd name="connsiteX27" fmla="*/ 0 w 63905"/>
                <a:gd name="connsiteY27" fmla="*/ 40260 h 79881"/>
                <a:gd name="connsiteX28" fmla="*/ 2428 w 63905"/>
                <a:gd name="connsiteY28" fmla="*/ 23357 h 79881"/>
                <a:gd name="connsiteX29" fmla="*/ 9362 w 63905"/>
                <a:gd name="connsiteY29" fmla="*/ 10704 h 79881"/>
                <a:gd name="connsiteX30" fmla="*/ 20226 w 63905"/>
                <a:gd name="connsiteY30" fmla="*/ 2748 h 79881"/>
                <a:gd name="connsiteX31" fmla="*/ 34381 w 63905"/>
                <a:gd name="connsiteY31" fmla="*/ 0 h 79881"/>
                <a:gd name="connsiteX32" fmla="*/ 48664 w 63905"/>
                <a:gd name="connsiteY32" fmla="*/ 2780 h 79881"/>
                <a:gd name="connsiteX33" fmla="*/ 58377 w 63905"/>
                <a:gd name="connsiteY33" fmla="*/ 10289 h 79881"/>
                <a:gd name="connsiteX34" fmla="*/ 63969 w 63905"/>
                <a:gd name="connsiteY34" fmla="*/ 21249 h 79881"/>
                <a:gd name="connsiteX35" fmla="*/ 65727 w 63905"/>
                <a:gd name="connsiteY35" fmla="*/ 34381 h 79881"/>
                <a:gd name="connsiteX36" fmla="*/ 65727 w 63905"/>
                <a:gd name="connsiteY36" fmla="*/ 36266 h 79881"/>
                <a:gd name="connsiteX37" fmla="*/ 55566 w 63905"/>
                <a:gd name="connsiteY37" fmla="*/ 33391 h 79881"/>
                <a:gd name="connsiteX38" fmla="*/ 50166 w 63905"/>
                <a:gd name="connsiteY38" fmla="*/ 14954 h 79881"/>
                <a:gd name="connsiteX39" fmla="*/ 33678 w 63905"/>
                <a:gd name="connsiteY39" fmla="*/ 8308 h 79881"/>
                <a:gd name="connsiteX40" fmla="*/ 23869 w 63905"/>
                <a:gd name="connsiteY40" fmla="*/ 10385 h 79881"/>
                <a:gd name="connsiteX41" fmla="*/ 16743 w 63905"/>
                <a:gd name="connsiteY41" fmla="*/ 15912 h 79881"/>
                <a:gd name="connsiteX42" fmla="*/ 12270 w 63905"/>
                <a:gd name="connsiteY42" fmla="*/ 23901 h 79881"/>
                <a:gd name="connsiteX43" fmla="*/ 10480 w 63905"/>
                <a:gd name="connsiteY43" fmla="*/ 33359 h 79881"/>
                <a:gd name="connsiteX44" fmla="*/ 55566 w 63905"/>
                <a:gd name="connsiteY44" fmla="*/ 33359 h 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905" h="79881">
                  <a:moveTo>
                    <a:pt x="65663" y="36266"/>
                  </a:moveTo>
                  <a:cubicBezTo>
                    <a:pt x="65663" y="38247"/>
                    <a:pt x="65151" y="39589"/>
                    <a:pt x="64097" y="40324"/>
                  </a:cubicBezTo>
                  <a:cubicBezTo>
                    <a:pt x="63043" y="41059"/>
                    <a:pt x="62052" y="41443"/>
                    <a:pt x="61061" y="41443"/>
                  </a:cubicBezTo>
                  <a:lnTo>
                    <a:pt x="10480" y="41443"/>
                  </a:lnTo>
                  <a:cubicBezTo>
                    <a:pt x="10480" y="46044"/>
                    <a:pt x="10928" y="50198"/>
                    <a:pt x="11823" y="53904"/>
                  </a:cubicBezTo>
                  <a:cubicBezTo>
                    <a:pt x="12717" y="57611"/>
                    <a:pt x="14219" y="60806"/>
                    <a:pt x="16296" y="63458"/>
                  </a:cubicBezTo>
                  <a:cubicBezTo>
                    <a:pt x="18373" y="66110"/>
                    <a:pt x="21089" y="68155"/>
                    <a:pt x="24412" y="69561"/>
                  </a:cubicBezTo>
                  <a:cubicBezTo>
                    <a:pt x="27735" y="70999"/>
                    <a:pt x="31857" y="71702"/>
                    <a:pt x="36714" y="71702"/>
                  </a:cubicBezTo>
                  <a:cubicBezTo>
                    <a:pt x="40165" y="71702"/>
                    <a:pt x="43232" y="71414"/>
                    <a:pt x="45980" y="70807"/>
                  </a:cubicBezTo>
                  <a:cubicBezTo>
                    <a:pt x="48728" y="70200"/>
                    <a:pt x="51092" y="69529"/>
                    <a:pt x="53073" y="68794"/>
                  </a:cubicBezTo>
                  <a:cubicBezTo>
                    <a:pt x="55054" y="68059"/>
                    <a:pt x="56716" y="67388"/>
                    <a:pt x="57994" y="66781"/>
                  </a:cubicBezTo>
                  <a:cubicBezTo>
                    <a:pt x="59272" y="66174"/>
                    <a:pt x="60199" y="65886"/>
                    <a:pt x="60742" y="65886"/>
                  </a:cubicBezTo>
                  <a:cubicBezTo>
                    <a:pt x="61061" y="65886"/>
                    <a:pt x="61381" y="65982"/>
                    <a:pt x="61637" y="66142"/>
                  </a:cubicBezTo>
                  <a:cubicBezTo>
                    <a:pt x="61924" y="66302"/>
                    <a:pt x="62116" y="66557"/>
                    <a:pt x="62308" y="66909"/>
                  </a:cubicBezTo>
                  <a:cubicBezTo>
                    <a:pt x="62467" y="67260"/>
                    <a:pt x="62595" y="67708"/>
                    <a:pt x="62691" y="68251"/>
                  </a:cubicBezTo>
                  <a:cubicBezTo>
                    <a:pt x="62787" y="68794"/>
                    <a:pt x="62819" y="69465"/>
                    <a:pt x="62819" y="70296"/>
                  </a:cubicBezTo>
                  <a:cubicBezTo>
                    <a:pt x="62819" y="70679"/>
                    <a:pt x="62787" y="71063"/>
                    <a:pt x="62723" y="71414"/>
                  </a:cubicBezTo>
                  <a:cubicBezTo>
                    <a:pt x="62659" y="71766"/>
                    <a:pt x="62595" y="72085"/>
                    <a:pt x="62531" y="72405"/>
                  </a:cubicBezTo>
                  <a:cubicBezTo>
                    <a:pt x="62436" y="72692"/>
                    <a:pt x="62340" y="72980"/>
                    <a:pt x="62148" y="73267"/>
                  </a:cubicBezTo>
                  <a:cubicBezTo>
                    <a:pt x="61988" y="73555"/>
                    <a:pt x="61764" y="73811"/>
                    <a:pt x="61477" y="74098"/>
                  </a:cubicBezTo>
                  <a:cubicBezTo>
                    <a:pt x="61189" y="74386"/>
                    <a:pt x="60359" y="74865"/>
                    <a:pt x="58921" y="75536"/>
                  </a:cubicBezTo>
                  <a:cubicBezTo>
                    <a:pt x="57515" y="76207"/>
                    <a:pt x="55630" y="76910"/>
                    <a:pt x="53361" y="77581"/>
                  </a:cubicBezTo>
                  <a:cubicBezTo>
                    <a:pt x="51060" y="78252"/>
                    <a:pt x="48408" y="78891"/>
                    <a:pt x="45373" y="79434"/>
                  </a:cubicBezTo>
                  <a:cubicBezTo>
                    <a:pt x="42337" y="79977"/>
                    <a:pt x="39078" y="80265"/>
                    <a:pt x="35563" y="80265"/>
                  </a:cubicBezTo>
                  <a:cubicBezTo>
                    <a:pt x="29812" y="80265"/>
                    <a:pt x="24731" y="79402"/>
                    <a:pt x="20322" y="77677"/>
                  </a:cubicBezTo>
                  <a:cubicBezTo>
                    <a:pt x="15912" y="75951"/>
                    <a:pt x="12174" y="73427"/>
                    <a:pt x="9170" y="70040"/>
                  </a:cubicBezTo>
                  <a:cubicBezTo>
                    <a:pt x="6167" y="66685"/>
                    <a:pt x="3866" y="62499"/>
                    <a:pt x="2333" y="57547"/>
                  </a:cubicBezTo>
                  <a:cubicBezTo>
                    <a:pt x="767" y="52562"/>
                    <a:pt x="0" y="46811"/>
                    <a:pt x="0" y="40260"/>
                  </a:cubicBezTo>
                  <a:cubicBezTo>
                    <a:pt x="0" y="33966"/>
                    <a:pt x="799" y="28342"/>
                    <a:pt x="2428" y="23357"/>
                  </a:cubicBezTo>
                  <a:cubicBezTo>
                    <a:pt x="4026" y="18373"/>
                    <a:pt x="6359" y="14155"/>
                    <a:pt x="9362" y="10704"/>
                  </a:cubicBezTo>
                  <a:cubicBezTo>
                    <a:pt x="12366" y="7221"/>
                    <a:pt x="15976" y="4569"/>
                    <a:pt x="20226" y="2748"/>
                  </a:cubicBezTo>
                  <a:cubicBezTo>
                    <a:pt x="24476" y="927"/>
                    <a:pt x="29173" y="0"/>
                    <a:pt x="34381" y="0"/>
                  </a:cubicBezTo>
                  <a:cubicBezTo>
                    <a:pt x="39973" y="0"/>
                    <a:pt x="44702" y="927"/>
                    <a:pt x="48664" y="2780"/>
                  </a:cubicBezTo>
                  <a:cubicBezTo>
                    <a:pt x="52594" y="4633"/>
                    <a:pt x="55853" y="7125"/>
                    <a:pt x="58377" y="10289"/>
                  </a:cubicBezTo>
                  <a:cubicBezTo>
                    <a:pt x="60934" y="13420"/>
                    <a:pt x="62787" y="17095"/>
                    <a:pt x="63969" y="21249"/>
                  </a:cubicBezTo>
                  <a:cubicBezTo>
                    <a:pt x="65151" y="25402"/>
                    <a:pt x="65727" y="29780"/>
                    <a:pt x="65727" y="34381"/>
                  </a:cubicBezTo>
                  <a:lnTo>
                    <a:pt x="65727" y="36266"/>
                  </a:lnTo>
                  <a:close/>
                  <a:moveTo>
                    <a:pt x="55566" y="33391"/>
                  </a:moveTo>
                  <a:cubicBezTo>
                    <a:pt x="55725" y="25530"/>
                    <a:pt x="53936" y="19363"/>
                    <a:pt x="50166" y="14954"/>
                  </a:cubicBezTo>
                  <a:cubicBezTo>
                    <a:pt x="46395" y="10512"/>
                    <a:pt x="40899" y="8308"/>
                    <a:pt x="33678" y="8308"/>
                  </a:cubicBezTo>
                  <a:cubicBezTo>
                    <a:pt x="29972" y="8308"/>
                    <a:pt x="26680" y="9011"/>
                    <a:pt x="23869" y="10385"/>
                  </a:cubicBezTo>
                  <a:cubicBezTo>
                    <a:pt x="21057" y="11791"/>
                    <a:pt x="18660" y="13612"/>
                    <a:pt x="16743" y="15912"/>
                  </a:cubicBezTo>
                  <a:cubicBezTo>
                    <a:pt x="14794" y="18213"/>
                    <a:pt x="13324" y="20865"/>
                    <a:pt x="12270" y="23901"/>
                  </a:cubicBezTo>
                  <a:cubicBezTo>
                    <a:pt x="11215" y="26936"/>
                    <a:pt x="10640" y="30099"/>
                    <a:pt x="10480" y="33359"/>
                  </a:cubicBezTo>
                  <a:lnTo>
                    <a:pt x="55566" y="33359"/>
                  </a:lnTo>
                  <a:close/>
                </a:path>
              </a:pathLst>
            </a:custGeom>
            <a:grpFill/>
            <a:ln w="319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3220F4FE-5D33-4B40-9C1A-C53722F46596}"/>
                </a:ext>
              </a:extLst>
            </p:cNvPr>
            <p:cNvSpPr/>
            <p:nvPr/>
          </p:nvSpPr>
          <p:spPr>
            <a:xfrm>
              <a:off x="9692597" y="4633223"/>
              <a:ext cx="57515" cy="76686"/>
            </a:xfrm>
            <a:custGeom>
              <a:avLst/>
              <a:gdLst>
                <a:gd name="connsiteX0" fmla="*/ 60135 w 57514"/>
                <a:gd name="connsiteY0" fmla="*/ 77230 h 76686"/>
                <a:gd name="connsiteX1" fmla="*/ 59879 w 57514"/>
                <a:gd name="connsiteY1" fmla="*/ 78124 h 76686"/>
                <a:gd name="connsiteX2" fmla="*/ 59112 w 57514"/>
                <a:gd name="connsiteY2" fmla="*/ 78795 h 76686"/>
                <a:gd name="connsiteX3" fmla="*/ 57643 w 57514"/>
                <a:gd name="connsiteY3" fmla="*/ 79211 h 76686"/>
                <a:gd name="connsiteX4" fmla="*/ 55310 w 57514"/>
                <a:gd name="connsiteY4" fmla="*/ 79370 h 76686"/>
                <a:gd name="connsiteX5" fmla="*/ 52882 w 57514"/>
                <a:gd name="connsiteY5" fmla="*/ 79211 h 76686"/>
                <a:gd name="connsiteX6" fmla="*/ 51412 w 57514"/>
                <a:gd name="connsiteY6" fmla="*/ 78795 h 76686"/>
                <a:gd name="connsiteX7" fmla="*/ 50645 w 57514"/>
                <a:gd name="connsiteY7" fmla="*/ 78124 h 76686"/>
                <a:gd name="connsiteX8" fmla="*/ 50389 w 57514"/>
                <a:gd name="connsiteY8" fmla="*/ 77230 h 76686"/>
                <a:gd name="connsiteX9" fmla="*/ 50389 w 57514"/>
                <a:gd name="connsiteY9" fmla="*/ 33199 h 76686"/>
                <a:gd name="connsiteX10" fmla="*/ 49335 w 57514"/>
                <a:gd name="connsiteY10" fmla="*/ 22015 h 76686"/>
                <a:gd name="connsiteX11" fmla="*/ 46140 w 57514"/>
                <a:gd name="connsiteY11" fmla="*/ 14634 h 76686"/>
                <a:gd name="connsiteX12" fmla="*/ 40676 w 57514"/>
                <a:gd name="connsiteY12" fmla="*/ 9873 h 76686"/>
                <a:gd name="connsiteX13" fmla="*/ 32911 w 57514"/>
                <a:gd name="connsiteY13" fmla="*/ 8180 h 76686"/>
                <a:gd name="connsiteX14" fmla="*/ 21600 w 57514"/>
                <a:gd name="connsiteY14" fmla="*/ 12206 h 76686"/>
                <a:gd name="connsiteX15" fmla="*/ 9714 w 57514"/>
                <a:gd name="connsiteY15" fmla="*/ 24028 h 76686"/>
                <a:gd name="connsiteX16" fmla="*/ 9714 w 57514"/>
                <a:gd name="connsiteY16" fmla="*/ 77262 h 76686"/>
                <a:gd name="connsiteX17" fmla="*/ 9458 w 57514"/>
                <a:gd name="connsiteY17" fmla="*/ 78156 h 76686"/>
                <a:gd name="connsiteX18" fmla="*/ 8691 w 57514"/>
                <a:gd name="connsiteY18" fmla="*/ 78827 h 76686"/>
                <a:gd name="connsiteX19" fmla="*/ 7221 w 57514"/>
                <a:gd name="connsiteY19" fmla="*/ 79243 h 76686"/>
                <a:gd name="connsiteX20" fmla="*/ 4793 w 57514"/>
                <a:gd name="connsiteY20" fmla="*/ 79402 h 76686"/>
                <a:gd name="connsiteX21" fmla="*/ 2460 w 57514"/>
                <a:gd name="connsiteY21" fmla="*/ 79243 h 76686"/>
                <a:gd name="connsiteX22" fmla="*/ 959 w 57514"/>
                <a:gd name="connsiteY22" fmla="*/ 78827 h 76686"/>
                <a:gd name="connsiteX23" fmla="*/ 192 w 57514"/>
                <a:gd name="connsiteY23" fmla="*/ 78156 h 76686"/>
                <a:gd name="connsiteX24" fmla="*/ 0 w 57514"/>
                <a:gd name="connsiteY24" fmla="*/ 77262 h 76686"/>
                <a:gd name="connsiteX25" fmla="*/ 0 w 57514"/>
                <a:gd name="connsiteY25" fmla="*/ 3036 h 76686"/>
                <a:gd name="connsiteX26" fmla="*/ 192 w 57514"/>
                <a:gd name="connsiteY26" fmla="*/ 2141 h 76686"/>
                <a:gd name="connsiteX27" fmla="*/ 959 w 57514"/>
                <a:gd name="connsiteY27" fmla="*/ 1438 h 76686"/>
                <a:gd name="connsiteX28" fmla="*/ 2396 w 57514"/>
                <a:gd name="connsiteY28" fmla="*/ 1023 h 76686"/>
                <a:gd name="connsiteX29" fmla="*/ 4665 w 57514"/>
                <a:gd name="connsiteY29" fmla="*/ 895 h 76686"/>
                <a:gd name="connsiteX30" fmla="*/ 6966 w 57514"/>
                <a:gd name="connsiteY30" fmla="*/ 1023 h 76686"/>
                <a:gd name="connsiteX31" fmla="*/ 8372 w 57514"/>
                <a:gd name="connsiteY31" fmla="*/ 1438 h 76686"/>
                <a:gd name="connsiteX32" fmla="*/ 9075 w 57514"/>
                <a:gd name="connsiteY32" fmla="*/ 2141 h 76686"/>
                <a:gd name="connsiteX33" fmla="*/ 9266 w 57514"/>
                <a:gd name="connsiteY33" fmla="*/ 3036 h 76686"/>
                <a:gd name="connsiteX34" fmla="*/ 9266 w 57514"/>
                <a:gd name="connsiteY34" fmla="*/ 13516 h 76686"/>
                <a:gd name="connsiteX35" fmla="*/ 21824 w 57514"/>
                <a:gd name="connsiteY35" fmla="*/ 3195 h 76686"/>
                <a:gd name="connsiteX36" fmla="*/ 34030 w 57514"/>
                <a:gd name="connsiteY36" fmla="*/ 0 h 76686"/>
                <a:gd name="connsiteX37" fmla="*/ 46331 w 57514"/>
                <a:gd name="connsiteY37" fmla="*/ 2460 h 76686"/>
                <a:gd name="connsiteX38" fmla="*/ 54415 w 57514"/>
                <a:gd name="connsiteY38" fmla="*/ 9107 h 76686"/>
                <a:gd name="connsiteX39" fmla="*/ 58857 w 57514"/>
                <a:gd name="connsiteY39" fmla="*/ 18852 h 76686"/>
                <a:gd name="connsiteX40" fmla="*/ 60199 w 57514"/>
                <a:gd name="connsiteY40" fmla="*/ 32304 h 76686"/>
                <a:gd name="connsiteX41" fmla="*/ 60199 w 57514"/>
                <a:gd name="connsiteY41" fmla="*/ 77230 h 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514" h="76686">
                  <a:moveTo>
                    <a:pt x="60135" y="77230"/>
                  </a:moveTo>
                  <a:cubicBezTo>
                    <a:pt x="60135" y="77549"/>
                    <a:pt x="60039" y="77869"/>
                    <a:pt x="59879" y="78124"/>
                  </a:cubicBezTo>
                  <a:cubicBezTo>
                    <a:pt x="59720" y="78412"/>
                    <a:pt x="59464" y="78604"/>
                    <a:pt x="59112" y="78795"/>
                  </a:cubicBezTo>
                  <a:cubicBezTo>
                    <a:pt x="58761" y="78955"/>
                    <a:pt x="58250" y="79083"/>
                    <a:pt x="57643" y="79211"/>
                  </a:cubicBezTo>
                  <a:cubicBezTo>
                    <a:pt x="57004" y="79306"/>
                    <a:pt x="56237" y="79370"/>
                    <a:pt x="55310" y="79370"/>
                  </a:cubicBezTo>
                  <a:cubicBezTo>
                    <a:pt x="54320" y="79370"/>
                    <a:pt x="53521" y="79306"/>
                    <a:pt x="52882" y="79211"/>
                  </a:cubicBezTo>
                  <a:cubicBezTo>
                    <a:pt x="52243" y="79115"/>
                    <a:pt x="51763" y="78955"/>
                    <a:pt x="51412" y="78795"/>
                  </a:cubicBezTo>
                  <a:cubicBezTo>
                    <a:pt x="51060" y="78635"/>
                    <a:pt x="50805" y="78412"/>
                    <a:pt x="50645" y="78124"/>
                  </a:cubicBezTo>
                  <a:cubicBezTo>
                    <a:pt x="50485" y="77837"/>
                    <a:pt x="50389" y="77549"/>
                    <a:pt x="50389" y="77230"/>
                  </a:cubicBezTo>
                  <a:lnTo>
                    <a:pt x="50389" y="33199"/>
                  </a:lnTo>
                  <a:cubicBezTo>
                    <a:pt x="50389" y="28598"/>
                    <a:pt x="50038" y="24891"/>
                    <a:pt x="49335" y="22015"/>
                  </a:cubicBezTo>
                  <a:cubicBezTo>
                    <a:pt x="48632" y="19140"/>
                    <a:pt x="47546" y="16679"/>
                    <a:pt x="46140" y="14634"/>
                  </a:cubicBezTo>
                  <a:cubicBezTo>
                    <a:pt x="44734" y="12589"/>
                    <a:pt x="42912" y="10992"/>
                    <a:pt x="40676" y="9873"/>
                  </a:cubicBezTo>
                  <a:cubicBezTo>
                    <a:pt x="38471" y="8755"/>
                    <a:pt x="35883" y="8180"/>
                    <a:pt x="32911" y="8180"/>
                  </a:cubicBezTo>
                  <a:cubicBezTo>
                    <a:pt x="29141" y="8180"/>
                    <a:pt x="25370" y="9522"/>
                    <a:pt x="21600" y="12206"/>
                  </a:cubicBezTo>
                  <a:cubicBezTo>
                    <a:pt x="17830" y="14890"/>
                    <a:pt x="13867" y="18820"/>
                    <a:pt x="9714" y="24028"/>
                  </a:cubicBezTo>
                  <a:lnTo>
                    <a:pt x="9714" y="77262"/>
                  </a:lnTo>
                  <a:cubicBezTo>
                    <a:pt x="9714" y="77581"/>
                    <a:pt x="9618" y="77901"/>
                    <a:pt x="9458" y="78156"/>
                  </a:cubicBezTo>
                  <a:cubicBezTo>
                    <a:pt x="9298" y="78444"/>
                    <a:pt x="9043" y="78635"/>
                    <a:pt x="8691" y="78827"/>
                  </a:cubicBezTo>
                  <a:cubicBezTo>
                    <a:pt x="8340" y="78987"/>
                    <a:pt x="7828" y="79115"/>
                    <a:pt x="7221" y="79243"/>
                  </a:cubicBezTo>
                  <a:cubicBezTo>
                    <a:pt x="6582" y="79338"/>
                    <a:pt x="5783" y="79402"/>
                    <a:pt x="4793" y="79402"/>
                  </a:cubicBezTo>
                  <a:cubicBezTo>
                    <a:pt x="3866" y="79402"/>
                    <a:pt x="3099" y="79338"/>
                    <a:pt x="2460" y="79243"/>
                  </a:cubicBezTo>
                  <a:cubicBezTo>
                    <a:pt x="1821" y="79147"/>
                    <a:pt x="1310" y="78987"/>
                    <a:pt x="959" y="78827"/>
                  </a:cubicBezTo>
                  <a:cubicBezTo>
                    <a:pt x="575" y="78667"/>
                    <a:pt x="320" y="78444"/>
                    <a:pt x="192" y="78156"/>
                  </a:cubicBezTo>
                  <a:cubicBezTo>
                    <a:pt x="64" y="77869"/>
                    <a:pt x="0" y="77581"/>
                    <a:pt x="0" y="77262"/>
                  </a:cubicBezTo>
                  <a:lnTo>
                    <a:pt x="0" y="3036"/>
                  </a:lnTo>
                  <a:cubicBezTo>
                    <a:pt x="0" y="2716"/>
                    <a:pt x="64" y="2396"/>
                    <a:pt x="192" y="2141"/>
                  </a:cubicBezTo>
                  <a:cubicBezTo>
                    <a:pt x="320" y="1853"/>
                    <a:pt x="575" y="1630"/>
                    <a:pt x="959" y="1438"/>
                  </a:cubicBezTo>
                  <a:cubicBezTo>
                    <a:pt x="1342" y="1246"/>
                    <a:pt x="1821" y="1118"/>
                    <a:pt x="2396" y="1023"/>
                  </a:cubicBezTo>
                  <a:cubicBezTo>
                    <a:pt x="2972" y="927"/>
                    <a:pt x="3707" y="895"/>
                    <a:pt x="4665" y="895"/>
                  </a:cubicBezTo>
                  <a:cubicBezTo>
                    <a:pt x="5592" y="895"/>
                    <a:pt x="6359" y="927"/>
                    <a:pt x="6966" y="1023"/>
                  </a:cubicBezTo>
                  <a:cubicBezTo>
                    <a:pt x="7573" y="1118"/>
                    <a:pt x="8020" y="1246"/>
                    <a:pt x="8372" y="1438"/>
                  </a:cubicBezTo>
                  <a:cubicBezTo>
                    <a:pt x="8691" y="1630"/>
                    <a:pt x="8947" y="1853"/>
                    <a:pt x="9075" y="2141"/>
                  </a:cubicBezTo>
                  <a:cubicBezTo>
                    <a:pt x="9202" y="2428"/>
                    <a:pt x="9266" y="2716"/>
                    <a:pt x="9266" y="3036"/>
                  </a:cubicBezTo>
                  <a:lnTo>
                    <a:pt x="9266" y="13516"/>
                  </a:lnTo>
                  <a:cubicBezTo>
                    <a:pt x="13516" y="8755"/>
                    <a:pt x="17702" y="5304"/>
                    <a:pt x="21824" y="3195"/>
                  </a:cubicBezTo>
                  <a:cubicBezTo>
                    <a:pt x="25946" y="1086"/>
                    <a:pt x="30003" y="0"/>
                    <a:pt x="34030" y="0"/>
                  </a:cubicBezTo>
                  <a:cubicBezTo>
                    <a:pt x="38886" y="0"/>
                    <a:pt x="43008" y="831"/>
                    <a:pt x="46331" y="2460"/>
                  </a:cubicBezTo>
                  <a:cubicBezTo>
                    <a:pt x="49654" y="4090"/>
                    <a:pt x="52370" y="6327"/>
                    <a:pt x="54415" y="9107"/>
                  </a:cubicBezTo>
                  <a:cubicBezTo>
                    <a:pt x="56460" y="11886"/>
                    <a:pt x="57930" y="15146"/>
                    <a:pt x="58857" y="18852"/>
                  </a:cubicBezTo>
                  <a:cubicBezTo>
                    <a:pt x="59751" y="22559"/>
                    <a:pt x="60199" y="27064"/>
                    <a:pt x="60199" y="32304"/>
                  </a:cubicBezTo>
                  <a:lnTo>
                    <a:pt x="60199" y="77230"/>
                  </a:lnTo>
                  <a:close/>
                </a:path>
              </a:pathLst>
            </a:custGeom>
            <a:grpFill/>
            <a:ln w="319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60C42F8D-255F-46E9-9778-31CBAC6C279F}"/>
                </a:ext>
              </a:extLst>
            </p:cNvPr>
            <p:cNvSpPr/>
            <p:nvPr/>
          </p:nvSpPr>
          <p:spPr>
            <a:xfrm>
              <a:off x="9774300" y="4633191"/>
              <a:ext cx="54320" cy="79882"/>
            </a:xfrm>
            <a:custGeom>
              <a:avLst/>
              <a:gdLst>
                <a:gd name="connsiteX0" fmla="*/ 57323 w 54319"/>
                <a:gd name="connsiteY0" fmla="*/ 66302 h 79881"/>
                <a:gd name="connsiteX1" fmla="*/ 57227 w 54319"/>
                <a:gd name="connsiteY1" fmla="*/ 68059 h 79881"/>
                <a:gd name="connsiteX2" fmla="*/ 56972 w 54319"/>
                <a:gd name="connsiteY2" fmla="*/ 69401 h 79881"/>
                <a:gd name="connsiteX3" fmla="*/ 56524 w 54319"/>
                <a:gd name="connsiteY3" fmla="*/ 70424 h 79881"/>
                <a:gd name="connsiteX4" fmla="*/ 55182 w 54319"/>
                <a:gd name="connsiteY4" fmla="*/ 71925 h 79881"/>
                <a:gd name="connsiteX5" fmla="*/ 51604 w 54319"/>
                <a:gd name="connsiteY5" fmla="*/ 74641 h 79881"/>
                <a:gd name="connsiteX6" fmla="*/ 45980 w 54319"/>
                <a:gd name="connsiteY6" fmla="*/ 77517 h 79881"/>
                <a:gd name="connsiteX7" fmla="*/ 39270 w 54319"/>
                <a:gd name="connsiteY7" fmla="*/ 79530 h 79881"/>
                <a:gd name="connsiteX8" fmla="*/ 31793 w 54319"/>
                <a:gd name="connsiteY8" fmla="*/ 80297 h 79881"/>
                <a:gd name="connsiteX9" fmla="*/ 18149 w 54319"/>
                <a:gd name="connsiteY9" fmla="*/ 77709 h 79881"/>
                <a:gd name="connsiteX10" fmla="*/ 8180 w 54319"/>
                <a:gd name="connsiteY10" fmla="*/ 70072 h 79881"/>
                <a:gd name="connsiteX11" fmla="*/ 2077 w 54319"/>
                <a:gd name="connsiteY11" fmla="*/ 57675 h 79881"/>
                <a:gd name="connsiteX12" fmla="*/ 0 w 54319"/>
                <a:gd name="connsiteY12" fmla="*/ 40740 h 79881"/>
                <a:gd name="connsiteX13" fmla="*/ 2588 w 54319"/>
                <a:gd name="connsiteY13" fmla="*/ 22207 h 79881"/>
                <a:gd name="connsiteX14" fmla="*/ 9682 w 54319"/>
                <a:gd name="connsiteY14" fmla="*/ 9586 h 79881"/>
                <a:gd name="connsiteX15" fmla="*/ 20226 w 54319"/>
                <a:gd name="connsiteY15" fmla="*/ 2333 h 79881"/>
                <a:gd name="connsiteX16" fmla="*/ 33135 w 54319"/>
                <a:gd name="connsiteY16" fmla="*/ 0 h 79881"/>
                <a:gd name="connsiteX17" fmla="*/ 40197 w 54319"/>
                <a:gd name="connsiteY17" fmla="*/ 703 h 79881"/>
                <a:gd name="connsiteX18" fmla="*/ 46395 w 54319"/>
                <a:gd name="connsiteY18" fmla="*/ 2556 h 79881"/>
                <a:gd name="connsiteX19" fmla="*/ 51444 w 54319"/>
                <a:gd name="connsiteY19" fmla="*/ 5176 h 79881"/>
                <a:gd name="connsiteX20" fmla="*/ 54671 w 54319"/>
                <a:gd name="connsiteY20" fmla="*/ 7669 h 79881"/>
                <a:gd name="connsiteX21" fmla="*/ 56077 w 54319"/>
                <a:gd name="connsiteY21" fmla="*/ 9234 h 79881"/>
                <a:gd name="connsiteX22" fmla="*/ 56652 w 54319"/>
                <a:gd name="connsiteY22" fmla="*/ 10417 h 79881"/>
                <a:gd name="connsiteX23" fmla="*/ 56940 w 54319"/>
                <a:gd name="connsiteY23" fmla="*/ 11854 h 79881"/>
                <a:gd name="connsiteX24" fmla="*/ 57036 w 54319"/>
                <a:gd name="connsiteY24" fmla="*/ 13708 h 79881"/>
                <a:gd name="connsiteX25" fmla="*/ 56333 w 54319"/>
                <a:gd name="connsiteY25" fmla="*/ 17031 h 79881"/>
                <a:gd name="connsiteX26" fmla="*/ 54831 w 54319"/>
                <a:gd name="connsiteY26" fmla="*/ 17989 h 79881"/>
                <a:gd name="connsiteX27" fmla="*/ 51987 w 54319"/>
                <a:gd name="connsiteY27" fmla="*/ 16520 h 79881"/>
                <a:gd name="connsiteX28" fmla="*/ 47673 w 54319"/>
                <a:gd name="connsiteY28" fmla="*/ 13292 h 79881"/>
                <a:gd name="connsiteX29" fmla="*/ 41315 w 54319"/>
                <a:gd name="connsiteY29" fmla="*/ 10065 h 79881"/>
                <a:gd name="connsiteX30" fmla="*/ 32432 w 54319"/>
                <a:gd name="connsiteY30" fmla="*/ 8595 h 79881"/>
                <a:gd name="connsiteX31" fmla="*/ 15976 w 54319"/>
                <a:gd name="connsiteY31" fmla="*/ 16807 h 79881"/>
                <a:gd name="connsiteX32" fmla="*/ 10193 w 54319"/>
                <a:gd name="connsiteY32" fmla="*/ 40516 h 79881"/>
                <a:gd name="connsiteX33" fmla="*/ 11759 w 54319"/>
                <a:gd name="connsiteY33" fmla="*/ 54160 h 79881"/>
                <a:gd name="connsiteX34" fmla="*/ 16232 w 54319"/>
                <a:gd name="connsiteY34" fmla="*/ 63905 h 79881"/>
                <a:gd name="connsiteX35" fmla="*/ 23326 w 54319"/>
                <a:gd name="connsiteY35" fmla="*/ 69721 h 79881"/>
                <a:gd name="connsiteX36" fmla="*/ 32751 w 54319"/>
                <a:gd name="connsiteY36" fmla="*/ 71638 h 79881"/>
                <a:gd name="connsiteX37" fmla="*/ 41443 w 54319"/>
                <a:gd name="connsiteY37" fmla="*/ 70072 h 79881"/>
                <a:gd name="connsiteX38" fmla="*/ 47993 w 54319"/>
                <a:gd name="connsiteY38" fmla="*/ 66621 h 79881"/>
                <a:gd name="connsiteX39" fmla="*/ 52626 w 54319"/>
                <a:gd name="connsiteY39" fmla="*/ 63170 h 79881"/>
                <a:gd name="connsiteX40" fmla="*/ 55374 w 54319"/>
                <a:gd name="connsiteY40" fmla="*/ 61605 h 79881"/>
                <a:gd name="connsiteX41" fmla="*/ 56237 w 54319"/>
                <a:gd name="connsiteY41" fmla="*/ 61892 h 79881"/>
                <a:gd name="connsiteX42" fmla="*/ 56844 w 54319"/>
                <a:gd name="connsiteY42" fmla="*/ 62787 h 79881"/>
                <a:gd name="connsiteX43" fmla="*/ 57227 w 54319"/>
                <a:gd name="connsiteY43" fmla="*/ 64257 h 79881"/>
                <a:gd name="connsiteX44" fmla="*/ 57323 w 54319"/>
                <a:gd name="connsiteY44" fmla="*/ 66302 h 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4319" h="79881">
                  <a:moveTo>
                    <a:pt x="57323" y="66302"/>
                  </a:moveTo>
                  <a:cubicBezTo>
                    <a:pt x="57323" y="66973"/>
                    <a:pt x="57291" y="67548"/>
                    <a:pt x="57227" y="68059"/>
                  </a:cubicBezTo>
                  <a:cubicBezTo>
                    <a:pt x="57163" y="68570"/>
                    <a:pt x="57099" y="69018"/>
                    <a:pt x="56972" y="69401"/>
                  </a:cubicBezTo>
                  <a:cubicBezTo>
                    <a:pt x="56876" y="69785"/>
                    <a:pt x="56716" y="70136"/>
                    <a:pt x="56524" y="70424"/>
                  </a:cubicBezTo>
                  <a:cubicBezTo>
                    <a:pt x="56333" y="70711"/>
                    <a:pt x="55885" y="71222"/>
                    <a:pt x="55182" y="71925"/>
                  </a:cubicBezTo>
                  <a:cubicBezTo>
                    <a:pt x="54479" y="72628"/>
                    <a:pt x="53297" y="73523"/>
                    <a:pt x="51604" y="74641"/>
                  </a:cubicBezTo>
                  <a:cubicBezTo>
                    <a:pt x="49942" y="75728"/>
                    <a:pt x="48057" y="76686"/>
                    <a:pt x="45980" y="77517"/>
                  </a:cubicBezTo>
                  <a:cubicBezTo>
                    <a:pt x="43903" y="78348"/>
                    <a:pt x="41666" y="79019"/>
                    <a:pt x="39270" y="79530"/>
                  </a:cubicBezTo>
                  <a:cubicBezTo>
                    <a:pt x="36873" y="80041"/>
                    <a:pt x="34381" y="80297"/>
                    <a:pt x="31793" y="80297"/>
                  </a:cubicBezTo>
                  <a:cubicBezTo>
                    <a:pt x="26649" y="80297"/>
                    <a:pt x="22111" y="79434"/>
                    <a:pt x="18149" y="77709"/>
                  </a:cubicBezTo>
                  <a:cubicBezTo>
                    <a:pt x="14187" y="75983"/>
                    <a:pt x="10864" y="73459"/>
                    <a:pt x="8180" y="70072"/>
                  </a:cubicBezTo>
                  <a:cubicBezTo>
                    <a:pt x="5496" y="66717"/>
                    <a:pt x="3451" y="62595"/>
                    <a:pt x="2077" y="57675"/>
                  </a:cubicBezTo>
                  <a:cubicBezTo>
                    <a:pt x="671" y="52786"/>
                    <a:pt x="0" y="47130"/>
                    <a:pt x="0" y="40740"/>
                  </a:cubicBezTo>
                  <a:cubicBezTo>
                    <a:pt x="0" y="33518"/>
                    <a:pt x="863" y="27351"/>
                    <a:pt x="2588" y="22207"/>
                  </a:cubicBezTo>
                  <a:cubicBezTo>
                    <a:pt x="4314" y="17063"/>
                    <a:pt x="6678" y="12845"/>
                    <a:pt x="9682" y="9586"/>
                  </a:cubicBezTo>
                  <a:cubicBezTo>
                    <a:pt x="12685" y="6295"/>
                    <a:pt x="16200" y="3898"/>
                    <a:pt x="20226" y="2333"/>
                  </a:cubicBezTo>
                  <a:cubicBezTo>
                    <a:pt x="24252" y="767"/>
                    <a:pt x="28534" y="0"/>
                    <a:pt x="33135" y="0"/>
                  </a:cubicBezTo>
                  <a:cubicBezTo>
                    <a:pt x="35595" y="0"/>
                    <a:pt x="37960" y="224"/>
                    <a:pt x="40197" y="703"/>
                  </a:cubicBezTo>
                  <a:cubicBezTo>
                    <a:pt x="42433" y="1182"/>
                    <a:pt x="44510" y="1789"/>
                    <a:pt x="46395" y="2556"/>
                  </a:cubicBezTo>
                  <a:cubicBezTo>
                    <a:pt x="48281" y="3323"/>
                    <a:pt x="49974" y="4186"/>
                    <a:pt x="51444" y="5176"/>
                  </a:cubicBezTo>
                  <a:cubicBezTo>
                    <a:pt x="52914" y="6167"/>
                    <a:pt x="54000" y="6998"/>
                    <a:pt x="54671" y="7669"/>
                  </a:cubicBezTo>
                  <a:cubicBezTo>
                    <a:pt x="55342" y="8340"/>
                    <a:pt x="55821" y="8883"/>
                    <a:pt x="56077" y="9234"/>
                  </a:cubicBezTo>
                  <a:cubicBezTo>
                    <a:pt x="56333" y="9586"/>
                    <a:pt x="56524" y="10001"/>
                    <a:pt x="56652" y="10417"/>
                  </a:cubicBezTo>
                  <a:cubicBezTo>
                    <a:pt x="56780" y="10864"/>
                    <a:pt x="56876" y="11343"/>
                    <a:pt x="56940" y="11854"/>
                  </a:cubicBezTo>
                  <a:cubicBezTo>
                    <a:pt x="57004" y="12366"/>
                    <a:pt x="57036" y="13005"/>
                    <a:pt x="57036" y="13708"/>
                  </a:cubicBezTo>
                  <a:cubicBezTo>
                    <a:pt x="57036" y="15305"/>
                    <a:pt x="56812" y="16392"/>
                    <a:pt x="56333" y="17031"/>
                  </a:cubicBezTo>
                  <a:cubicBezTo>
                    <a:pt x="55853" y="17670"/>
                    <a:pt x="55374" y="17989"/>
                    <a:pt x="54831" y="17989"/>
                  </a:cubicBezTo>
                  <a:cubicBezTo>
                    <a:pt x="54064" y="17989"/>
                    <a:pt x="53137" y="17510"/>
                    <a:pt x="51987" y="16520"/>
                  </a:cubicBezTo>
                  <a:cubicBezTo>
                    <a:pt x="50869" y="15529"/>
                    <a:pt x="49431" y="14443"/>
                    <a:pt x="47673" y="13292"/>
                  </a:cubicBezTo>
                  <a:cubicBezTo>
                    <a:pt x="45916" y="12110"/>
                    <a:pt x="43807" y="11024"/>
                    <a:pt x="41315" y="10065"/>
                  </a:cubicBezTo>
                  <a:cubicBezTo>
                    <a:pt x="38823" y="9075"/>
                    <a:pt x="35851" y="8595"/>
                    <a:pt x="32432" y="8595"/>
                  </a:cubicBezTo>
                  <a:cubicBezTo>
                    <a:pt x="25339" y="8595"/>
                    <a:pt x="19843" y="11343"/>
                    <a:pt x="15976" y="16807"/>
                  </a:cubicBezTo>
                  <a:cubicBezTo>
                    <a:pt x="12110" y="22271"/>
                    <a:pt x="10193" y="30163"/>
                    <a:pt x="10193" y="40516"/>
                  </a:cubicBezTo>
                  <a:cubicBezTo>
                    <a:pt x="10193" y="45724"/>
                    <a:pt x="10704" y="50261"/>
                    <a:pt x="11759" y="54160"/>
                  </a:cubicBezTo>
                  <a:cubicBezTo>
                    <a:pt x="12781" y="58058"/>
                    <a:pt x="14283" y="61317"/>
                    <a:pt x="16232" y="63905"/>
                  </a:cubicBezTo>
                  <a:cubicBezTo>
                    <a:pt x="18181" y="66493"/>
                    <a:pt x="20546" y="68443"/>
                    <a:pt x="23326" y="69721"/>
                  </a:cubicBezTo>
                  <a:cubicBezTo>
                    <a:pt x="26105" y="70999"/>
                    <a:pt x="29269" y="71638"/>
                    <a:pt x="32751" y="71638"/>
                  </a:cubicBezTo>
                  <a:cubicBezTo>
                    <a:pt x="36043" y="71638"/>
                    <a:pt x="38918" y="71127"/>
                    <a:pt x="41443" y="70072"/>
                  </a:cubicBezTo>
                  <a:cubicBezTo>
                    <a:pt x="43967" y="69050"/>
                    <a:pt x="46140" y="67899"/>
                    <a:pt x="47993" y="66621"/>
                  </a:cubicBezTo>
                  <a:cubicBezTo>
                    <a:pt x="49846" y="65375"/>
                    <a:pt x="51412" y="64225"/>
                    <a:pt x="52626" y="63170"/>
                  </a:cubicBezTo>
                  <a:cubicBezTo>
                    <a:pt x="53840" y="62148"/>
                    <a:pt x="54767" y="61605"/>
                    <a:pt x="55374" y="61605"/>
                  </a:cubicBezTo>
                  <a:cubicBezTo>
                    <a:pt x="55694" y="61605"/>
                    <a:pt x="55981" y="61701"/>
                    <a:pt x="56237" y="61892"/>
                  </a:cubicBezTo>
                  <a:cubicBezTo>
                    <a:pt x="56492" y="62084"/>
                    <a:pt x="56684" y="62372"/>
                    <a:pt x="56844" y="62787"/>
                  </a:cubicBezTo>
                  <a:cubicBezTo>
                    <a:pt x="57004" y="63202"/>
                    <a:pt x="57131" y="63682"/>
                    <a:pt x="57227" y="64257"/>
                  </a:cubicBezTo>
                  <a:cubicBezTo>
                    <a:pt x="57259" y="64864"/>
                    <a:pt x="57323" y="65535"/>
                    <a:pt x="57323" y="66302"/>
                  </a:cubicBezTo>
                  <a:close/>
                </a:path>
              </a:pathLst>
            </a:custGeom>
            <a:grpFill/>
            <a:ln w="3192"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3C64FAC6-093D-4144-9E9F-D33374DDC77B}"/>
                </a:ext>
              </a:extLst>
            </p:cNvPr>
            <p:cNvSpPr/>
            <p:nvPr/>
          </p:nvSpPr>
          <p:spPr>
            <a:xfrm>
              <a:off x="9846385" y="4633287"/>
              <a:ext cx="63905" cy="79882"/>
            </a:xfrm>
            <a:custGeom>
              <a:avLst/>
              <a:gdLst>
                <a:gd name="connsiteX0" fmla="*/ 65663 w 63905"/>
                <a:gd name="connsiteY0" fmla="*/ 36266 h 79881"/>
                <a:gd name="connsiteX1" fmla="*/ 64097 w 63905"/>
                <a:gd name="connsiteY1" fmla="*/ 40324 h 79881"/>
                <a:gd name="connsiteX2" fmla="*/ 61061 w 63905"/>
                <a:gd name="connsiteY2" fmla="*/ 41443 h 79881"/>
                <a:gd name="connsiteX3" fmla="*/ 10480 w 63905"/>
                <a:gd name="connsiteY3" fmla="*/ 41443 h 79881"/>
                <a:gd name="connsiteX4" fmla="*/ 11822 w 63905"/>
                <a:gd name="connsiteY4" fmla="*/ 53904 h 79881"/>
                <a:gd name="connsiteX5" fmla="*/ 16296 w 63905"/>
                <a:gd name="connsiteY5" fmla="*/ 63458 h 79881"/>
                <a:gd name="connsiteX6" fmla="*/ 24412 w 63905"/>
                <a:gd name="connsiteY6" fmla="*/ 69561 h 79881"/>
                <a:gd name="connsiteX7" fmla="*/ 36714 w 63905"/>
                <a:gd name="connsiteY7" fmla="*/ 71702 h 79881"/>
                <a:gd name="connsiteX8" fmla="*/ 45980 w 63905"/>
                <a:gd name="connsiteY8" fmla="*/ 70807 h 79881"/>
                <a:gd name="connsiteX9" fmla="*/ 53073 w 63905"/>
                <a:gd name="connsiteY9" fmla="*/ 68794 h 79881"/>
                <a:gd name="connsiteX10" fmla="*/ 57994 w 63905"/>
                <a:gd name="connsiteY10" fmla="*/ 66781 h 79881"/>
                <a:gd name="connsiteX11" fmla="*/ 60742 w 63905"/>
                <a:gd name="connsiteY11" fmla="*/ 65886 h 79881"/>
                <a:gd name="connsiteX12" fmla="*/ 61637 w 63905"/>
                <a:gd name="connsiteY12" fmla="*/ 66142 h 79881"/>
                <a:gd name="connsiteX13" fmla="*/ 62308 w 63905"/>
                <a:gd name="connsiteY13" fmla="*/ 66909 h 79881"/>
                <a:gd name="connsiteX14" fmla="*/ 62691 w 63905"/>
                <a:gd name="connsiteY14" fmla="*/ 68251 h 79881"/>
                <a:gd name="connsiteX15" fmla="*/ 62819 w 63905"/>
                <a:gd name="connsiteY15" fmla="*/ 70296 h 79881"/>
                <a:gd name="connsiteX16" fmla="*/ 62723 w 63905"/>
                <a:gd name="connsiteY16" fmla="*/ 71414 h 79881"/>
                <a:gd name="connsiteX17" fmla="*/ 62531 w 63905"/>
                <a:gd name="connsiteY17" fmla="*/ 72405 h 79881"/>
                <a:gd name="connsiteX18" fmla="*/ 62148 w 63905"/>
                <a:gd name="connsiteY18" fmla="*/ 73267 h 79881"/>
                <a:gd name="connsiteX19" fmla="*/ 61477 w 63905"/>
                <a:gd name="connsiteY19" fmla="*/ 74098 h 79881"/>
                <a:gd name="connsiteX20" fmla="*/ 58921 w 63905"/>
                <a:gd name="connsiteY20" fmla="*/ 75536 h 79881"/>
                <a:gd name="connsiteX21" fmla="*/ 53361 w 63905"/>
                <a:gd name="connsiteY21" fmla="*/ 77581 h 79881"/>
                <a:gd name="connsiteX22" fmla="*/ 45373 w 63905"/>
                <a:gd name="connsiteY22" fmla="*/ 79434 h 79881"/>
                <a:gd name="connsiteX23" fmla="*/ 35563 w 63905"/>
                <a:gd name="connsiteY23" fmla="*/ 80265 h 79881"/>
                <a:gd name="connsiteX24" fmla="*/ 20322 w 63905"/>
                <a:gd name="connsiteY24" fmla="*/ 77677 h 79881"/>
                <a:gd name="connsiteX25" fmla="*/ 9170 w 63905"/>
                <a:gd name="connsiteY25" fmla="*/ 70040 h 79881"/>
                <a:gd name="connsiteX26" fmla="*/ 2332 w 63905"/>
                <a:gd name="connsiteY26" fmla="*/ 57547 h 79881"/>
                <a:gd name="connsiteX27" fmla="*/ 0 w 63905"/>
                <a:gd name="connsiteY27" fmla="*/ 40260 h 79881"/>
                <a:gd name="connsiteX28" fmla="*/ 2428 w 63905"/>
                <a:gd name="connsiteY28" fmla="*/ 23357 h 79881"/>
                <a:gd name="connsiteX29" fmla="*/ 9362 w 63905"/>
                <a:gd name="connsiteY29" fmla="*/ 10704 h 79881"/>
                <a:gd name="connsiteX30" fmla="*/ 20226 w 63905"/>
                <a:gd name="connsiteY30" fmla="*/ 2748 h 79881"/>
                <a:gd name="connsiteX31" fmla="*/ 34381 w 63905"/>
                <a:gd name="connsiteY31" fmla="*/ 0 h 79881"/>
                <a:gd name="connsiteX32" fmla="*/ 48664 w 63905"/>
                <a:gd name="connsiteY32" fmla="*/ 2780 h 79881"/>
                <a:gd name="connsiteX33" fmla="*/ 58377 w 63905"/>
                <a:gd name="connsiteY33" fmla="*/ 10289 h 79881"/>
                <a:gd name="connsiteX34" fmla="*/ 63969 w 63905"/>
                <a:gd name="connsiteY34" fmla="*/ 21249 h 79881"/>
                <a:gd name="connsiteX35" fmla="*/ 65727 w 63905"/>
                <a:gd name="connsiteY35" fmla="*/ 34381 h 79881"/>
                <a:gd name="connsiteX36" fmla="*/ 65727 w 63905"/>
                <a:gd name="connsiteY36" fmla="*/ 36266 h 79881"/>
                <a:gd name="connsiteX37" fmla="*/ 55598 w 63905"/>
                <a:gd name="connsiteY37" fmla="*/ 33391 h 79881"/>
                <a:gd name="connsiteX38" fmla="*/ 50198 w 63905"/>
                <a:gd name="connsiteY38" fmla="*/ 14954 h 79881"/>
                <a:gd name="connsiteX39" fmla="*/ 33710 w 63905"/>
                <a:gd name="connsiteY39" fmla="*/ 8308 h 79881"/>
                <a:gd name="connsiteX40" fmla="*/ 23901 w 63905"/>
                <a:gd name="connsiteY40" fmla="*/ 10385 h 79881"/>
                <a:gd name="connsiteX41" fmla="*/ 16775 w 63905"/>
                <a:gd name="connsiteY41" fmla="*/ 15912 h 79881"/>
                <a:gd name="connsiteX42" fmla="*/ 12302 w 63905"/>
                <a:gd name="connsiteY42" fmla="*/ 23901 h 79881"/>
                <a:gd name="connsiteX43" fmla="*/ 10512 w 63905"/>
                <a:gd name="connsiteY43" fmla="*/ 33359 h 79881"/>
                <a:gd name="connsiteX44" fmla="*/ 55598 w 63905"/>
                <a:gd name="connsiteY44" fmla="*/ 33359 h 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3905" h="79881">
                  <a:moveTo>
                    <a:pt x="65663" y="36266"/>
                  </a:moveTo>
                  <a:cubicBezTo>
                    <a:pt x="65663" y="38247"/>
                    <a:pt x="65151" y="39589"/>
                    <a:pt x="64097" y="40324"/>
                  </a:cubicBezTo>
                  <a:cubicBezTo>
                    <a:pt x="63043" y="41059"/>
                    <a:pt x="62052" y="41443"/>
                    <a:pt x="61061" y="41443"/>
                  </a:cubicBezTo>
                  <a:lnTo>
                    <a:pt x="10480" y="41443"/>
                  </a:lnTo>
                  <a:cubicBezTo>
                    <a:pt x="10480" y="46044"/>
                    <a:pt x="10928" y="50198"/>
                    <a:pt x="11822" y="53904"/>
                  </a:cubicBezTo>
                  <a:cubicBezTo>
                    <a:pt x="12717" y="57611"/>
                    <a:pt x="14219" y="60806"/>
                    <a:pt x="16296" y="63458"/>
                  </a:cubicBezTo>
                  <a:cubicBezTo>
                    <a:pt x="18373" y="66110"/>
                    <a:pt x="21089" y="68155"/>
                    <a:pt x="24412" y="69561"/>
                  </a:cubicBezTo>
                  <a:cubicBezTo>
                    <a:pt x="27735" y="70999"/>
                    <a:pt x="31857" y="71702"/>
                    <a:pt x="36714" y="71702"/>
                  </a:cubicBezTo>
                  <a:cubicBezTo>
                    <a:pt x="40164" y="71702"/>
                    <a:pt x="43232" y="71414"/>
                    <a:pt x="45980" y="70807"/>
                  </a:cubicBezTo>
                  <a:cubicBezTo>
                    <a:pt x="48728" y="70200"/>
                    <a:pt x="51092" y="69529"/>
                    <a:pt x="53073" y="68794"/>
                  </a:cubicBezTo>
                  <a:cubicBezTo>
                    <a:pt x="55054" y="68059"/>
                    <a:pt x="56716" y="67388"/>
                    <a:pt x="57994" y="66781"/>
                  </a:cubicBezTo>
                  <a:cubicBezTo>
                    <a:pt x="59272" y="66174"/>
                    <a:pt x="60199" y="65886"/>
                    <a:pt x="60742" y="65886"/>
                  </a:cubicBezTo>
                  <a:cubicBezTo>
                    <a:pt x="61061" y="65886"/>
                    <a:pt x="61381" y="65982"/>
                    <a:pt x="61637" y="66142"/>
                  </a:cubicBezTo>
                  <a:cubicBezTo>
                    <a:pt x="61924" y="66302"/>
                    <a:pt x="62116" y="66557"/>
                    <a:pt x="62308" y="66909"/>
                  </a:cubicBezTo>
                  <a:cubicBezTo>
                    <a:pt x="62467" y="67260"/>
                    <a:pt x="62595" y="67708"/>
                    <a:pt x="62691" y="68251"/>
                  </a:cubicBezTo>
                  <a:cubicBezTo>
                    <a:pt x="62787" y="68794"/>
                    <a:pt x="62819" y="69465"/>
                    <a:pt x="62819" y="70296"/>
                  </a:cubicBezTo>
                  <a:cubicBezTo>
                    <a:pt x="62819" y="70679"/>
                    <a:pt x="62787" y="71063"/>
                    <a:pt x="62723" y="71414"/>
                  </a:cubicBezTo>
                  <a:cubicBezTo>
                    <a:pt x="62659" y="71766"/>
                    <a:pt x="62595" y="72085"/>
                    <a:pt x="62531" y="72405"/>
                  </a:cubicBezTo>
                  <a:cubicBezTo>
                    <a:pt x="62435" y="72692"/>
                    <a:pt x="62340" y="72980"/>
                    <a:pt x="62148" y="73267"/>
                  </a:cubicBezTo>
                  <a:cubicBezTo>
                    <a:pt x="61988" y="73555"/>
                    <a:pt x="61764" y="73811"/>
                    <a:pt x="61477" y="74098"/>
                  </a:cubicBezTo>
                  <a:cubicBezTo>
                    <a:pt x="61189" y="74386"/>
                    <a:pt x="60359" y="74865"/>
                    <a:pt x="58921" y="75536"/>
                  </a:cubicBezTo>
                  <a:cubicBezTo>
                    <a:pt x="57515" y="76207"/>
                    <a:pt x="55629" y="76910"/>
                    <a:pt x="53361" y="77581"/>
                  </a:cubicBezTo>
                  <a:cubicBezTo>
                    <a:pt x="51060" y="78252"/>
                    <a:pt x="48408" y="78891"/>
                    <a:pt x="45373" y="79434"/>
                  </a:cubicBezTo>
                  <a:cubicBezTo>
                    <a:pt x="42337" y="79977"/>
                    <a:pt x="39078" y="80265"/>
                    <a:pt x="35563" y="80265"/>
                  </a:cubicBezTo>
                  <a:cubicBezTo>
                    <a:pt x="29812" y="80265"/>
                    <a:pt x="24731" y="79402"/>
                    <a:pt x="20322" y="77677"/>
                  </a:cubicBezTo>
                  <a:cubicBezTo>
                    <a:pt x="15912" y="75951"/>
                    <a:pt x="12174" y="73427"/>
                    <a:pt x="9170" y="70040"/>
                  </a:cubicBezTo>
                  <a:cubicBezTo>
                    <a:pt x="6167" y="66685"/>
                    <a:pt x="3866" y="62499"/>
                    <a:pt x="2332" y="57547"/>
                  </a:cubicBezTo>
                  <a:cubicBezTo>
                    <a:pt x="767" y="52562"/>
                    <a:pt x="0" y="46811"/>
                    <a:pt x="0" y="40260"/>
                  </a:cubicBezTo>
                  <a:cubicBezTo>
                    <a:pt x="0" y="33966"/>
                    <a:pt x="799" y="28342"/>
                    <a:pt x="2428" y="23357"/>
                  </a:cubicBezTo>
                  <a:cubicBezTo>
                    <a:pt x="4026" y="18373"/>
                    <a:pt x="6359" y="14155"/>
                    <a:pt x="9362" y="10704"/>
                  </a:cubicBezTo>
                  <a:cubicBezTo>
                    <a:pt x="12366" y="7221"/>
                    <a:pt x="15976" y="4569"/>
                    <a:pt x="20226" y="2748"/>
                  </a:cubicBezTo>
                  <a:cubicBezTo>
                    <a:pt x="24476" y="927"/>
                    <a:pt x="29173" y="0"/>
                    <a:pt x="34381" y="0"/>
                  </a:cubicBezTo>
                  <a:cubicBezTo>
                    <a:pt x="39973" y="0"/>
                    <a:pt x="44702" y="927"/>
                    <a:pt x="48664" y="2780"/>
                  </a:cubicBezTo>
                  <a:cubicBezTo>
                    <a:pt x="52594" y="4633"/>
                    <a:pt x="55853" y="7125"/>
                    <a:pt x="58377" y="10289"/>
                  </a:cubicBezTo>
                  <a:cubicBezTo>
                    <a:pt x="60934" y="13420"/>
                    <a:pt x="62787" y="17095"/>
                    <a:pt x="63969" y="21249"/>
                  </a:cubicBezTo>
                  <a:cubicBezTo>
                    <a:pt x="65151" y="25402"/>
                    <a:pt x="65727" y="29780"/>
                    <a:pt x="65727" y="34381"/>
                  </a:cubicBezTo>
                  <a:lnTo>
                    <a:pt x="65727" y="36266"/>
                  </a:lnTo>
                  <a:close/>
                  <a:moveTo>
                    <a:pt x="55598" y="33391"/>
                  </a:moveTo>
                  <a:cubicBezTo>
                    <a:pt x="55757" y="25530"/>
                    <a:pt x="53968" y="19363"/>
                    <a:pt x="50198" y="14954"/>
                  </a:cubicBezTo>
                  <a:cubicBezTo>
                    <a:pt x="46427" y="10512"/>
                    <a:pt x="40931" y="8308"/>
                    <a:pt x="33710" y="8308"/>
                  </a:cubicBezTo>
                  <a:cubicBezTo>
                    <a:pt x="30003" y="8308"/>
                    <a:pt x="26712" y="9011"/>
                    <a:pt x="23901" y="10385"/>
                  </a:cubicBezTo>
                  <a:cubicBezTo>
                    <a:pt x="21089" y="11791"/>
                    <a:pt x="18692" y="13612"/>
                    <a:pt x="16775" y="15912"/>
                  </a:cubicBezTo>
                  <a:cubicBezTo>
                    <a:pt x="14826" y="18213"/>
                    <a:pt x="13356" y="20865"/>
                    <a:pt x="12302" y="23901"/>
                  </a:cubicBezTo>
                  <a:cubicBezTo>
                    <a:pt x="11247" y="26936"/>
                    <a:pt x="10672" y="30099"/>
                    <a:pt x="10512" y="33359"/>
                  </a:cubicBezTo>
                  <a:lnTo>
                    <a:pt x="55598" y="33359"/>
                  </a:lnTo>
                  <a:close/>
                </a:path>
              </a:pathLst>
            </a:custGeom>
            <a:grpFill/>
            <a:ln w="3192"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C00F1712-7FA9-447C-9034-198F5F46FE18}"/>
                </a:ext>
              </a:extLst>
            </p:cNvPr>
            <p:cNvSpPr/>
            <p:nvPr/>
          </p:nvSpPr>
          <p:spPr>
            <a:xfrm>
              <a:off x="9960968" y="4614179"/>
              <a:ext cx="44734" cy="99053"/>
            </a:xfrm>
            <a:custGeom>
              <a:avLst/>
              <a:gdLst>
                <a:gd name="connsiteX0" fmla="*/ 46267 w 44733"/>
                <a:gd name="connsiteY0" fmla="*/ 91864 h 99053"/>
                <a:gd name="connsiteX1" fmla="*/ 45980 w 44733"/>
                <a:gd name="connsiteY1" fmla="*/ 94644 h 99053"/>
                <a:gd name="connsiteX2" fmla="*/ 45085 w 44733"/>
                <a:gd name="connsiteY2" fmla="*/ 96337 h 99053"/>
                <a:gd name="connsiteX3" fmla="*/ 43296 w 44733"/>
                <a:gd name="connsiteY3" fmla="*/ 97487 h 99053"/>
                <a:gd name="connsiteX4" fmla="*/ 40548 w 44733"/>
                <a:gd name="connsiteY4" fmla="*/ 98382 h 99053"/>
                <a:gd name="connsiteX5" fmla="*/ 37257 w 44733"/>
                <a:gd name="connsiteY5" fmla="*/ 98957 h 99053"/>
                <a:gd name="connsiteX6" fmla="*/ 33902 w 44733"/>
                <a:gd name="connsiteY6" fmla="*/ 99149 h 99053"/>
                <a:gd name="connsiteX7" fmla="*/ 24540 w 44733"/>
                <a:gd name="connsiteY7" fmla="*/ 97679 h 99053"/>
                <a:gd name="connsiteX8" fmla="*/ 18213 w 44733"/>
                <a:gd name="connsiteY8" fmla="*/ 93206 h 99053"/>
                <a:gd name="connsiteX9" fmla="*/ 14634 w 44733"/>
                <a:gd name="connsiteY9" fmla="*/ 85633 h 99053"/>
                <a:gd name="connsiteX10" fmla="*/ 13516 w 44733"/>
                <a:gd name="connsiteY10" fmla="*/ 74801 h 99053"/>
                <a:gd name="connsiteX11" fmla="*/ 13516 w 44733"/>
                <a:gd name="connsiteY11" fmla="*/ 28630 h 99053"/>
                <a:gd name="connsiteX12" fmla="*/ 2460 w 44733"/>
                <a:gd name="connsiteY12" fmla="*/ 28630 h 99053"/>
                <a:gd name="connsiteX13" fmla="*/ 671 w 44733"/>
                <a:gd name="connsiteY13" fmla="*/ 27607 h 99053"/>
                <a:gd name="connsiteX14" fmla="*/ 0 w 44733"/>
                <a:gd name="connsiteY14" fmla="*/ 24540 h 99053"/>
                <a:gd name="connsiteX15" fmla="*/ 160 w 44733"/>
                <a:gd name="connsiteY15" fmla="*/ 22686 h 99053"/>
                <a:gd name="connsiteX16" fmla="*/ 639 w 44733"/>
                <a:gd name="connsiteY16" fmla="*/ 21376 h 99053"/>
                <a:gd name="connsiteX17" fmla="*/ 1406 w 44733"/>
                <a:gd name="connsiteY17" fmla="*/ 20609 h 99053"/>
                <a:gd name="connsiteX18" fmla="*/ 2428 w 44733"/>
                <a:gd name="connsiteY18" fmla="*/ 20354 h 99053"/>
                <a:gd name="connsiteX19" fmla="*/ 13484 w 44733"/>
                <a:gd name="connsiteY19" fmla="*/ 20354 h 99053"/>
                <a:gd name="connsiteX20" fmla="*/ 13484 w 44733"/>
                <a:gd name="connsiteY20" fmla="*/ 2141 h 99053"/>
                <a:gd name="connsiteX21" fmla="*/ 13676 w 44733"/>
                <a:gd name="connsiteY21" fmla="*/ 1246 h 99053"/>
                <a:gd name="connsiteX22" fmla="*/ 14443 w 44733"/>
                <a:gd name="connsiteY22" fmla="*/ 543 h 99053"/>
                <a:gd name="connsiteX23" fmla="*/ 15944 w 44733"/>
                <a:gd name="connsiteY23" fmla="*/ 128 h 99053"/>
                <a:gd name="connsiteX24" fmla="*/ 18277 w 44733"/>
                <a:gd name="connsiteY24" fmla="*/ 0 h 99053"/>
                <a:gd name="connsiteX25" fmla="*/ 20705 w 44733"/>
                <a:gd name="connsiteY25" fmla="*/ 128 h 99053"/>
                <a:gd name="connsiteX26" fmla="*/ 22175 w 44733"/>
                <a:gd name="connsiteY26" fmla="*/ 543 h 99053"/>
                <a:gd name="connsiteX27" fmla="*/ 22942 w 44733"/>
                <a:gd name="connsiteY27" fmla="*/ 1246 h 99053"/>
                <a:gd name="connsiteX28" fmla="*/ 23198 w 44733"/>
                <a:gd name="connsiteY28" fmla="*/ 2141 h 99053"/>
                <a:gd name="connsiteX29" fmla="*/ 23198 w 44733"/>
                <a:gd name="connsiteY29" fmla="*/ 20354 h 99053"/>
                <a:gd name="connsiteX30" fmla="*/ 43711 w 44733"/>
                <a:gd name="connsiteY30" fmla="*/ 20354 h 99053"/>
                <a:gd name="connsiteX31" fmla="*/ 44734 w 44733"/>
                <a:gd name="connsiteY31" fmla="*/ 20609 h 99053"/>
                <a:gd name="connsiteX32" fmla="*/ 45501 w 44733"/>
                <a:gd name="connsiteY32" fmla="*/ 21376 h 99053"/>
                <a:gd name="connsiteX33" fmla="*/ 45980 w 44733"/>
                <a:gd name="connsiteY33" fmla="*/ 22686 h 99053"/>
                <a:gd name="connsiteX34" fmla="*/ 46140 w 44733"/>
                <a:gd name="connsiteY34" fmla="*/ 24540 h 99053"/>
                <a:gd name="connsiteX35" fmla="*/ 45437 w 44733"/>
                <a:gd name="connsiteY35" fmla="*/ 27607 h 99053"/>
                <a:gd name="connsiteX36" fmla="*/ 43679 w 44733"/>
                <a:gd name="connsiteY36" fmla="*/ 28630 h 99053"/>
                <a:gd name="connsiteX37" fmla="*/ 23166 w 44733"/>
                <a:gd name="connsiteY37" fmla="*/ 28630 h 99053"/>
                <a:gd name="connsiteX38" fmla="*/ 23166 w 44733"/>
                <a:gd name="connsiteY38" fmla="*/ 73491 h 99053"/>
                <a:gd name="connsiteX39" fmla="*/ 25594 w 44733"/>
                <a:gd name="connsiteY39" fmla="*/ 86368 h 99053"/>
                <a:gd name="connsiteX40" fmla="*/ 34413 w 44733"/>
                <a:gd name="connsiteY40" fmla="*/ 90809 h 99053"/>
                <a:gd name="connsiteX41" fmla="*/ 37992 w 44733"/>
                <a:gd name="connsiteY41" fmla="*/ 90394 h 99053"/>
                <a:gd name="connsiteX42" fmla="*/ 40835 w 44733"/>
                <a:gd name="connsiteY42" fmla="*/ 89499 h 99053"/>
                <a:gd name="connsiteX43" fmla="*/ 42912 w 44733"/>
                <a:gd name="connsiteY43" fmla="*/ 88605 h 99053"/>
                <a:gd name="connsiteX44" fmla="*/ 44414 w 44733"/>
                <a:gd name="connsiteY44" fmla="*/ 88189 h 99053"/>
                <a:gd name="connsiteX45" fmla="*/ 45149 w 44733"/>
                <a:gd name="connsiteY45" fmla="*/ 88349 h 99053"/>
                <a:gd name="connsiteX46" fmla="*/ 45692 w 44733"/>
                <a:gd name="connsiteY46" fmla="*/ 88956 h 99053"/>
                <a:gd name="connsiteX47" fmla="*/ 46012 w 44733"/>
                <a:gd name="connsiteY47" fmla="*/ 90106 h 99053"/>
                <a:gd name="connsiteX48" fmla="*/ 46267 w 44733"/>
                <a:gd name="connsiteY48" fmla="*/ 91864 h 9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733" h="99053">
                  <a:moveTo>
                    <a:pt x="46267" y="91864"/>
                  </a:moveTo>
                  <a:cubicBezTo>
                    <a:pt x="46267" y="93014"/>
                    <a:pt x="46172" y="93941"/>
                    <a:pt x="45980" y="94644"/>
                  </a:cubicBezTo>
                  <a:cubicBezTo>
                    <a:pt x="45788" y="95347"/>
                    <a:pt x="45501" y="95922"/>
                    <a:pt x="45085" y="96337"/>
                  </a:cubicBezTo>
                  <a:cubicBezTo>
                    <a:pt x="44670" y="96753"/>
                    <a:pt x="44063" y="97136"/>
                    <a:pt x="43296" y="97487"/>
                  </a:cubicBezTo>
                  <a:cubicBezTo>
                    <a:pt x="42497" y="97839"/>
                    <a:pt x="41570" y="98159"/>
                    <a:pt x="40548" y="98382"/>
                  </a:cubicBezTo>
                  <a:cubicBezTo>
                    <a:pt x="39494" y="98638"/>
                    <a:pt x="38407" y="98830"/>
                    <a:pt x="37257" y="98957"/>
                  </a:cubicBezTo>
                  <a:cubicBezTo>
                    <a:pt x="36106" y="99085"/>
                    <a:pt x="34988" y="99149"/>
                    <a:pt x="33902" y="99149"/>
                  </a:cubicBezTo>
                  <a:cubicBezTo>
                    <a:pt x="30227" y="99149"/>
                    <a:pt x="27128" y="98670"/>
                    <a:pt x="24540" y="97679"/>
                  </a:cubicBezTo>
                  <a:cubicBezTo>
                    <a:pt x="21983" y="96689"/>
                    <a:pt x="19875" y="95219"/>
                    <a:pt x="18213" y="93206"/>
                  </a:cubicBezTo>
                  <a:cubicBezTo>
                    <a:pt x="16583" y="91225"/>
                    <a:pt x="15369" y="88669"/>
                    <a:pt x="14634" y="85633"/>
                  </a:cubicBezTo>
                  <a:cubicBezTo>
                    <a:pt x="13899" y="82566"/>
                    <a:pt x="13516" y="78955"/>
                    <a:pt x="13516" y="74801"/>
                  </a:cubicBezTo>
                  <a:lnTo>
                    <a:pt x="13516" y="28630"/>
                  </a:lnTo>
                  <a:lnTo>
                    <a:pt x="2460" y="28630"/>
                  </a:lnTo>
                  <a:cubicBezTo>
                    <a:pt x="1693" y="28630"/>
                    <a:pt x="1086" y="28278"/>
                    <a:pt x="671" y="27607"/>
                  </a:cubicBezTo>
                  <a:cubicBezTo>
                    <a:pt x="224" y="26936"/>
                    <a:pt x="0" y="25914"/>
                    <a:pt x="0" y="24540"/>
                  </a:cubicBezTo>
                  <a:cubicBezTo>
                    <a:pt x="0" y="23837"/>
                    <a:pt x="64" y="23230"/>
                    <a:pt x="160" y="22686"/>
                  </a:cubicBezTo>
                  <a:cubicBezTo>
                    <a:pt x="256" y="22175"/>
                    <a:pt x="447" y="21728"/>
                    <a:pt x="639" y="21376"/>
                  </a:cubicBezTo>
                  <a:cubicBezTo>
                    <a:pt x="863" y="21025"/>
                    <a:pt x="1118" y="20769"/>
                    <a:pt x="1406" y="20609"/>
                  </a:cubicBezTo>
                  <a:cubicBezTo>
                    <a:pt x="1693" y="20450"/>
                    <a:pt x="2045" y="20354"/>
                    <a:pt x="2428" y="20354"/>
                  </a:cubicBezTo>
                  <a:lnTo>
                    <a:pt x="13484" y="20354"/>
                  </a:lnTo>
                  <a:lnTo>
                    <a:pt x="13484" y="2141"/>
                  </a:lnTo>
                  <a:cubicBezTo>
                    <a:pt x="13484" y="1821"/>
                    <a:pt x="13548" y="1502"/>
                    <a:pt x="13676" y="1246"/>
                  </a:cubicBezTo>
                  <a:cubicBezTo>
                    <a:pt x="13804" y="959"/>
                    <a:pt x="14059" y="735"/>
                    <a:pt x="14443" y="543"/>
                  </a:cubicBezTo>
                  <a:cubicBezTo>
                    <a:pt x="14826" y="351"/>
                    <a:pt x="15337" y="224"/>
                    <a:pt x="15944" y="128"/>
                  </a:cubicBezTo>
                  <a:cubicBezTo>
                    <a:pt x="16583" y="32"/>
                    <a:pt x="17350" y="0"/>
                    <a:pt x="18277" y="0"/>
                  </a:cubicBezTo>
                  <a:cubicBezTo>
                    <a:pt x="19267" y="0"/>
                    <a:pt x="20066" y="32"/>
                    <a:pt x="20705" y="128"/>
                  </a:cubicBezTo>
                  <a:cubicBezTo>
                    <a:pt x="21344" y="224"/>
                    <a:pt x="21824" y="351"/>
                    <a:pt x="22175" y="543"/>
                  </a:cubicBezTo>
                  <a:cubicBezTo>
                    <a:pt x="22527" y="735"/>
                    <a:pt x="22782" y="959"/>
                    <a:pt x="22942" y="1246"/>
                  </a:cubicBezTo>
                  <a:cubicBezTo>
                    <a:pt x="23102" y="1534"/>
                    <a:pt x="23198" y="1821"/>
                    <a:pt x="23198" y="2141"/>
                  </a:cubicBezTo>
                  <a:lnTo>
                    <a:pt x="23198" y="20354"/>
                  </a:lnTo>
                  <a:lnTo>
                    <a:pt x="43711" y="20354"/>
                  </a:lnTo>
                  <a:cubicBezTo>
                    <a:pt x="44095" y="20354"/>
                    <a:pt x="44446" y="20450"/>
                    <a:pt x="44734" y="20609"/>
                  </a:cubicBezTo>
                  <a:cubicBezTo>
                    <a:pt x="45021" y="20769"/>
                    <a:pt x="45309" y="21025"/>
                    <a:pt x="45501" y="21376"/>
                  </a:cubicBezTo>
                  <a:cubicBezTo>
                    <a:pt x="45724" y="21728"/>
                    <a:pt x="45884" y="22175"/>
                    <a:pt x="45980" y="22686"/>
                  </a:cubicBezTo>
                  <a:cubicBezTo>
                    <a:pt x="46076" y="23198"/>
                    <a:pt x="46140" y="23837"/>
                    <a:pt x="46140" y="24540"/>
                  </a:cubicBezTo>
                  <a:cubicBezTo>
                    <a:pt x="46140" y="25914"/>
                    <a:pt x="45916" y="26936"/>
                    <a:pt x="45437" y="27607"/>
                  </a:cubicBezTo>
                  <a:cubicBezTo>
                    <a:pt x="44957" y="28278"/>
                    <a:pt x="44382" y="28630"/>
                    <a:pt x="43679" y="28630"/>
                  </a:cubicBezTo>
                  <a:lnTo>
                    <a:pt x="23166" y="28630"/>
                  </a:lnTo>
                  <a:lnTo>
                    <a:pt x="23166" y="73491"/>
                  </a:lnTo>
                  <a:cubicBezTo>
                    <a:pt x="23166" y="79115"/>
                    <a:pt x="23964" y="83428"/>
                    <a:pt x="25594" y="86368"/>
                  </a:cubicBezTo>
                  <a:cubicBezTo>
                    <a:pt x="27192" y="89308"/>
                    <a:pt x="30131" y="90809"/>
                    <a:pt x="34413" y="90809"/>
                  </a:cubicBezTo>
                  <a:cubicBezTo>
                    <a:pt x="35723" y="90809"/>
                    <a:pt x="36905" y="90682"/>
                    <a:pt x="37992" y="90394"/>
                  </a:cubicBezTo>
                  <a:cubicBezTo>
                    <a:pt x="39046" y="90106"/>
                    <a:pt x="40005" y="89819"/>
                    <a:pt x="40835" y="89499"/>
                  </a:cubicBezTo>
                  <a:cubicBezTo>
                    <a:pt x="41666" y="89180"/>
                    <a:pt x="42337" y="88860"/>
                    <a:pt x="42912" y="88605"/>
                  </a:cubicBezTo>
                  <a:cubicBezTo>
                    <a:pt x="43488" y="88317"/>
                    <a:pt x="43999" y="88189"/>
                    <a:pt x="44414" y="88189"/>
                  </a:cubicBezTo>
                  <a:cubicBezTo>
                    <a:pt x="44702" y="88189"/>
                    <a:pt x="44925" y="88253"/>
                    <a:pt x="45149" y="88349"/>
                  </a:cubicBezTo>
                  <a:cubicBezTo>
                    <a:pt x="45373" y="88445"/>
                    <a:pt x="45533" y="88669"/>
                    <a:pt x="45692" y="88956"/>
                  </a:cubicBezTo>
                  <a:cubicBezTo>
                    <a:pt x="45820" y="89244"/>
                    <a:pt x="45948" y="89627"/>
                    <a:pt x="46012" y="90106"/>
                  </a:cubicBezTo>
                  <a:cubicBezTo>
                    <a:pt x="46236" y="90554"/>
                    <a:pt x="46267" y="91161"/>
                    <a:pt x="46267" y="91864"/>
                  </a:cubicBezTo>
                  <a:close/>
                </a:path>
              </a:pathLst>
            </a:custGeom>
            <a:grpFill/>
            <a:ln w="3192"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A449444B-6CFF-45CC-B107-8A6647CDD136}"/>
                </a:ext>
              </a:extLst>
            </p:cNvPr>
            <p:cNvSpPr/>
            <p:nvPr/>
          </p:nvSpPr>
          <p:spPr>
            <a:xfrm>
              <a:off x="10019537" y="4633191"/>
              <a:ext cx="70296" cy="79882"/>
            </a:xfrm>
            <a:custGeom>
              <a:avLst/>
              <a:gdLst>
                <a:gd name="connsiteX0" fmla="*/ 71127 w 70295"/>
                <a:gd name="connsiteY0" fmla="*/ 39398 h 79881"/>
                <a:gd name="connsiteX1" fmla="*/ 68826 w 70295"/>
                <a:gd name="connsiteY1" fmla="*/ 55725 h 79881"/>
                <a:gd name="connsiteX2" fmla="*/ 61988 w 70295"/>
                <a:gd name="connsiteY2" fmla="*/ 68666 h 79881"/>
                <a:gd name="connsiteX3" fmla="*/ 50645 w 70295"/>
                <a:gd name="connsiteY3" fmla="*/ 77230 h 79881"/>
                <a:gd name="connsiteX4" fmla="*/ 34828 w 70295"/>
                <a:gd name="connsiteY4" fmla="*/ 80297 h 79881"/>
                <a:gd name="connsiteX5" fmla="*/ 19619 w 70295"/>
                <a:gd name="connsiteY5" fmla="*/ 77549 h 79881"/>
                <a:gd name="connsiteX6" fmla="*/ 8723 w 70295"/>
                <a:gd name="connsiteY6" fmla="*/ 69689 h 79881"/>
                <a:gd name="connsiteX7" fmla="*/ 2173 w 70295"/>
                <a:gd name="connsiteY7" fmla="*/ 57259 h 79881"/>
                <a:gd name="connsiteX8" fmla="*/ 0 w 70295"/>
                <a:gd name="connsiteY8" fmla="*/ 40772 h 79881"/>
                <a:gd name="connsiteX9" fmla="*/ 2269 w 70295"/>
                <a:gd name="connsiteY9" fmla="*/ 24444 h 79881"/>
                <a:gd name="connsiteX10" fmla="*/ 9075 w 70295"/>
                <a:gd name="connsiteY10" fmla="*/ 11535 h 79881"/>
                <a:gd name="connsiteX11" fmla="*/ 20418 w 70295"/>
                <a:gd name="connsiteY11" fmla="*/ 3035 h 79881"/>
                <a:gd name="connsiteX12" fmla="*/ 36330 w 70295"/>
                <a:gd name="connsiteY12" fmla="*/ 0 h 79881"/>
                <a:gd name="connsiteX13" fmla="*/ 51540 w 70295"/>
                <a:gd name="connsiteY13" fmla="*/ 2716 h 79881"/>
                <a:gd name="connsiteX14" fmla="*/ 62404 w 70295"/>
                <a:gd name="connsiteY14" fmla="*/ 10544 h 79881"/>
                <a:gd name="connsiteX15" fmla="*/ 68954 w 70295"/>
                <a:gd name="connsiteY15" fmla="*/ 22974 h 79881"/>
                <a:gd name="connsiteX16" fmla="*/ 71127 w 70295"/>
                <a:gd name="connsiteY16" fmla="*/ 39398 h 79881"/>
                <a:gd name="connsiteX17" fmla="*/ 60806 w 70295"/>
                <a:gd name="connsiteY17" fmla="*/ 40292 h 79881"/>
                <a:gd name="connsiteX18" fmla="*/ 59592 w 70295"/>
                <a:gd name="connsiteY18" fmla="*/ 28246 h 79881"/>
                <a:gd name="connsiteX19" fmla="*/ 55502 w 70295"/>
                <a:gd name="connsiteY19" fmla="*/ 18117 h 79881"/>
                <a:gd name="connsiteX20" fmla="*/ 47801 w 70295"/>
                <a:gd name="connsiteY20" fmla="*/ 11151 h 79881"/>
                <a:gd name="connsiteX21" fmla="*/ 35755 w 70295"/>
                <a:gd name="connsiteY21" fmla="*/ 8563 h 79881"/>
                <a:gd name="connsiteX22" fmla="*/ 24284 w 70295"/>
                <a:gd name="connsiteY22" fmla="*/ 10928 h 79881"/>
                <a:gd name="connsiteX23" fmla="*/ 16360 w 70295"/>
                <a:gd name="connsiteY23" fmla="*/ 17542 h 79881"/>
                <a:gd name="connsiteX24" fmla="*/ 11823 w 70295"/>
                <a:gd name="connsiteY24" fmla="*/ 27511 h 79881"/>
                <a:gd name="connsiteX25" fmla="*/ 10353 w 70295"/>
                <a:gd name="connsiteY25" fmla="*/ 39909 h 79881"/>
                <a:gd name="connsiteX26" fmla="*/ 11567 w 70295"/>
                <a:gd name="connsiteY26" fmla="*/ 52083 h 79881"/>
                <a:gd name="connsiteX27" fmla="*/ 15657 w 70295"/>
                <a:gd name="connsiteY27" fmla="*/ 62212 h 79881"/>
                <a:gd name="connsiteX28" fmla="*/ 23357 w 70295"/>
                <a:gd name="connsiteY28" fmla="*/ 69114 h 79881"/>
                <a:gd name="connsiteX29" fmla="*/ 35404 w 70295"/>
                <a:gd name="connsiteY29" fmla="*/ 71670 h 79881"/>
                <a:gd name="connsiteX30" fmla="*/ 46875 w 70295"/>
                <a:gd name="connsiteY30" fmla="*/ 69305 h 79881"/>
                <a:gd name="connsiteX31" fmla="*/ 54799 w 70295"/>
                <a:gd name="connsiteY31" fmla="*/ 62755 h 79881"/>
                <a:gd name="connsiteX32" fmla="*/ 59336 w 70295"/>
                <a:gd name="connsiteY32" fmla="*/ 52818 h 79881"/>
                <a:gd name="connsiteX33" fmla="*/ 60806 w 70295"/>
                <a:gd name="connsiteY33" fmla="*/ 40292 h 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295" h="79881">
                  <a:moveTo>
                    <a:pt x="71127" y="39398"/>
                  </a:moveTo>
                  <a:cubicBezTo>
                    <a:pt x="71127" y="45309"/>
                    <a:pt x="70360" y="50741"/>
                    <a:pt x="68826" y="55725"/>
                  </a:cubicBezTo>
                  <a:cubicBezTo>
                    <a:pt x="67292" y="60710"/>
                    <a:pt x="65024" y="65024"/>
                    <a:pt x="61988" y="68666"/>
                  </a:cubicBezTo>
                  <a:cubicBezTo>
                    <a:pt x="58953" y="72341"/>
                    <a:pt x="55182" y="75185"/>
                    <a:pt x="50645" y="77230"/>
                  </a:cubicBezTo>
                  <a:cubicBezTo>
                    <a:pt x="46108" y="79274"/>
                    <a:pt x="40836" y="80297"/>
                    <a:pt x="34828" y="80297"/>
                  </a:cubicBezTo>
                  <a:cubicBezTo>
                    <a:pt x="29045" y="80297"/>
                    <a:pt x="23964" y="79370"/>
                    <a:pt x="19619" y="77549"/>
                  </a:cubicBezTo>
                  <a:cubicBezTo>
                    <a:pt x="15273" y="75728"/>
                    <a:pt x="11631" y="73108"/>
                    <a:pt x="8723" y="69689"/>
                  </a:cubicBezTo>
                  <a:cubicBezTo>
                    <a:pt x="5784" y="66270"/>
                    <a:pt x="3611" y="62116"/>
                    <a:pt x="2173" y="57259"/>
                  </a:cubicBezTo>
                  <a:cubicBezTo>
                    <a:pt x="735" y="52402"/>
                    <a:pt x="0" y="46907"/>
                    <a:pt x="0" y="40772"/>
                  </a:cubicBezTo>
                  <a:cubicBezTo>
                    <a:pt x="0" y="34860"/>
                    <a:pt x="767" y="29428"/>
                    <a:pt x="2269" y="24444"/>
                  </a:cubicBezTo>
                  <a:cubicBezTo>
                    <a:pt x="3770" y="19459"/>
                    <a:pt x="6039" y="15178"/>
                    <a:pt x="9075" y="11535"/>
                  </a:cubicBezTo>
                  <a:cubicBezTo>
                    <a:pt x="12110" y="7892"/>
                    <a:pt x="15880" y="5080"/>
                    <a:pt x="20418" y="3035"/>
                  </a:cubicBezTo>
                  <a:cubicBezTo>
                    <a:pt x="24955" y="1023"/>
                    <a:pt x="30259" y="0"/>
                    <a:pt x="36330" y="0"/>
                  </a:cubicBezTo>
                  <a:cubicBezTo>
                    <a:pt x="42114" y="0"/>
                    <a:pt x="47194" y="895"/>
                    <a:pt x="51540" y="2716"/>
                  </a:cubicBezTo>
                  <a:cubicBezTo>
                    <a:pt x="55885" y="4505"/>
                    <a:pt x="59496" y="7125"/>
                    <a:pt x="62404" y="10544"/>
                  </a:cubicBezTo>
                  <a:cubicBezTo>
                    <a:pt x="65311" y="13963"/>
                    <a:pt x="67484" y="18117"/>
                    <a:pt x="68954" y="22974"/>
                  </a:cubicBezTo>
                  <a:cubicBezTo>
                    <a:pt x="70392" y="27863"/>
                    <a:pt x="71127" y="33327"/>
                    <a:pt x="71127" y="39398"/>
                  </a:cubicBezTo>
                  <a:close/>
                  <a:moveTo>
                    <a:pt x="60806" y="40292"/>
                  </a:moveTo>
                  <a:cubicBezTo>
                    <a:pt x="60806" y="36075"/>
                    <a:pt x="60391" y="32080"/>
                    <a:pt x="59592" y="28246"/>
                  </a:cubicBezTo>
                  <a:cubicBezTo>
                    <a:pt x="58761" y="24412"/>
                    <a:pt x="57419" y="21057"/>
                    <a:pt x="55502" y="18117"/>
                  </a:cubicBezTo>
                  <a:cubicBezTo>
                    <a:pt x="53585" y="15178"/>
                    <a:pt x="51028" y="12877"/>
                    <a:pt x="47801" y="11151"/>
                  </a:cubicBezTo>
                  <a:cubicBezTo>
                    <a:pt x="44574" y="9426"/>
                    <a:pt x="40548" y="8563"/>
                    <a:pt x="35755" y="8563"/>
                  </a:cubicBezTo>
                  <a:cubicBezTo>
                    <a:pt x="31314" y="8563"/>
                    <a:pt x="27511" y="9362"/>
                    <a:pt x="24284" y="10928"/>
                  </a:cubicBezTo>
                  <a:cubicBezTo>
                    <a:pt x="21057" y="12525"/>
                    <a:pt x="18437" y="14698"/>
                    <a:pt x="16360" y="17542"/>
                  </a:cubicBezTo>
                  <a:cubicBezTo>
                    <a:pt x="14315" y="20354"/>
                    <a:pt x="12781" y="23677"/>
                    <a:pt x="11823" y="27511"/>
                  </a:cubicBezTo>
                  <a:cubicBezTo>
                    <a:pt x="10832" y="31346"/>
                    <a:pt x="10353" y="35467"/>
                    <a:pt x="10353" y="39909"/>
                  </a:cubicBezTo>
                  <a:cubicBezTo>
                    <a:pt x="10353" y="44159"/>
                    <a:pt x="10768" y="48217"/>
                    <a:pt x="11567" y="52083"/>
                  </a:cubicBezTo>
                  <a:cubicBezTo>
                    <a:pt x="12398" y="55949"/>
                    <a:pt x="13740" y="59304"/>
                    <a:pt x="15657" y="62212"/>
                  </a:cubicBezTo>
                  <a:cubicBezTo>
                    <a:pt x="17574" y="65120"/>
                    <a:pt x="20130" y="67420"/>
                    <a:pt x="23357" y="69114"/>
                  </a:cubicBezTo>
                  <a:cubicBezTo>
                    <a:pt x="26585" y="70807"/>
                    <a:pt x="30611" y="71670"/>
                    <a:pt x="35404" y="71670"/>
                  </a:cubicBezTo>
                  <a:cubicBezTo>
                    <a:pt x="39845" y="71670"/>
                    <a:pt x="43647" y="70871"/>
                    <a:pt x="46875" y="69305"/>
                  </a:cubicBezTo>
                  <a:cubicBezTo>
                    <a:pt x="50102" y="67708"/>
                    <a:pt x="52722" y="65535"/>
                    <a:pt x="54799" y="62755"/>
                  </a:cubicBezTo>
                  <a:cubicBezTo>
                    <a:pt x="56844" y="59975"/>
                    <a:pt x="58378" y="56652"/>
                    <a:pt x="59336" y="52818"/>
                  </a:cubicBezTo>
                  <a:cubicBezTo>
                    <a:pt x="60327" y="48919"/>
                    <a:pt x="60806" y="44766"/>
                    <a:pt x="60806" y="40292"/>
                  </a:cubicBezTo>
                  <a:close/>
                </a:path>
              </a:pathLst>
            </a:custGeom>
            <a:grpFill/>
            <a:ln w="3192"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B03DD197-4B3B-48C5-A3E7-EC976A46E71B}"/>
                </a:ext>
              </a:extLst>
            </p:cNvPr>
            <p:cNvSpPr/>
            <p:nvPr/>
          </p:nvSpPr>
          <p:spPr>
            <a:xfrm>
              <a:off x="10142842" y="4605488"/>
              <a:ext cx="134201" cy="105444"/>
            </a:xfrm>
            <a:custGeom>
              <a:avLst/>
              <a:gdLst>
                <a:gd name="connsiteX0" fmla="*/ 105763 w 134201"/>
                <a:gd name="connsiteY0" fmla="*/ 104805 h 105443"/>
                <a:gd name="connsiteX1" fmla="*/ 104996 w 134201"/>
                <a:gd name="connsiteY1" fmla="*/ 105923 h 105443"/>
                <a:gd name="connsiteX2" fmla="*/ 103590 w 134201"/>
                <a:gd name="connsiteY2" fmla="*/ 106626 h 105443"/>
                <a:gd name="connsiteX3" fmla="*/ 101609 w 134201"/>
                <a:gd name="connsiteY3" fmla="*/ 107009 h 105443"/>
                <a:gd name="connsiteX4" fmla="*/ 99021 w 134201"/>
                <a:gd name="connsiteY4" fmla="*/ 107137 h 105443"/>
                <a:gd name="connsiteX5" fmla="*/ 96401 w 134201"/>
                <a:gd name="connsiteY5" fmla="*/ 107009 h 105443"/>
                <a:gd name="connsiteX6" fmla="*/ 94388 w 134201"/>
                <a:gd name="connsiteY6" fmla="*/ 106626 h 105443"/>
                <a:gd name="connsiteX7" fmla="*/ 92982 w 134201"/>
                <a:gd name="connsiteY7" fmla="*/ 105923 h 105443"/>
                <a:gd name="connsiteX8" fmla="*/ 92215 w 134201"/>
                <a:gd name="connsiteY8" fmla="*/ 104805 h 105443"/>
                <a:gd name="connsiteX9" fmla="*/ 67132 w 134201"/>
                <a:gd name="connsiteY9" fmla="*/ 17638 h 105443"/>
                <a:gd name="connsiteX10" fmla="*/ 66973 w 134201"/>
                <a:gd name="connsiteY10" fmla="*/ 17638 h 105443"/>
                <a:gd name="connsiteX11" fmla="*/ 43999 w 134201"/>
                <a:gd name="connsiteY11" fmla="*/ 104805 h 105443"/>
                <a:gd name="connsiteX12" fmla="*/ 43392 w 134201"/>
                <a:gd name="connsiteY12" fmla="*/ 105923 h 105443"/>
                <a:gd name="connsiteX13" fmla="*/ 42177 w 134201"/>
                <a:gd name="connsiteY13" fmla="*/ 106626 h 105443"/>
                <a:gd name="connsiteX14" fmla="*/ 40292 w 134201"/>
                <a:gd name="connsiteY14" fmla="*/ 107009 h 105443"/>
                <a:gd name="connsiteX15" fmla="*/ 37640 w 134201"/>
                <a:gd name="connsiteY15" fmla="*/ 107137 h 105443"/>
                <a:gd name="connsiteX16" fmla="*/ 34796 w 134201"/>
                <a:gd name="connsiteY16" fmla="*/ 107009 h 105443"/>
                <a:gd name="connsiteX17" fmla="*/ 32719 w 134201"/>
                <a:gd name="connsiteY17" fmla="*/ 106626 h 105443"/>
                <a:gd name="connsiteX18" fmla="*/ 31282 w 134201"/>
                <a:gd name="connsiteY18" fmla="*/ 105923 h 105443"/>
                <a:gd name="connsiteX19" fmla="*/ 30515 w 134201"/>
                <a:gd name="connsiteY19" fmla="*/ 104805 h 105443"/>
                <a:gd name="connsiteX20" fmla="*/ 415 w 134201"/>
                <a:gd name="connsiteY20" fmla="*/ 3866 h 105443"/>
                <a:gd name="connsiteX21" fmla="*/ 0 w 134201"/>
                <a:gd name="connsiteY21" fmla="*/ 1821 h 105443"/>
                <a:gd name="connsiteX22" fmla="*/ 543 w 134201"/>
                <a:gd name="connsiteY22" fmla="*/ 671 h 105443"/>
                <a:gd name="connsiteX23" fmla="*/ 2173 w 134201"/>
                <a:gd name="connsiteY23" fmla="*/ 128 h 105443"/>
                <a:gd name="connsiteX24" fmla="*/ 5080 w 134201"/>
                <a:gd name="connsiteY24" fmla="*/ 0 h 105443"/>
                <a:gd name="connsiteX25" fmla="*/ 7956 w 134201"/>
                <a:gd name="connsiteY25" fmla="*/ 128 h 105443"/>
                <a:gd name="connsiteX26" fmla="*/ 9586 w 134201"/>
                <a:gd name="connsiteY26" fmla="*/ 511 h 105443"/>
                <a:gd name="connsiteX27" fmla="*/ 10353 w 134201"/>
                <a:gd name="connsiteY27" fmla="*/ 1182 h 105443"/>
                <a:gd name="connsiteX28" fmla="*/ 10736 w 134201"/>
                <a:gd name="connsiteY28" fmla="*/ 2173 h 105443"/>
                <a:gd name="connsiteX29" fmla="*/ 37385 w 134201"/>
                <a:gd name="connsiteY29" fmla="*/ 95251 h 105443"/>
                <a:gd name="connsiteX30" fmla="*/ 37480 w 134201"/>
                <a:gd name="connsiteY30" fmla="*/ 95251 h 105443"/>
                <a:gd name="connsiteX31" fmla="*/ 61988 w 134201"/>
                <a:gd name="connsiteY31" fmla="*/ 2173 h 105443"/>
                <a:gd name="connsiteX32" fmla="*/ 62404 w 134201"/>
                <a:gd name="connsiteY32" fmla="*/ 1182 h 105443"/>
                <a:gd name="connsiteX33" fmla="*/ 63266 w 134201"/>
                <a:gd name="connsiteY33" fmla="*/ 511 h 105443"/>
                <a:gd name="connsiteX34" fmla="*/ 64992 w 134201"/>
                <a:gd name="connsiteY34" fmla="*/ 128 h 105443"/>
                <a:gd name="connsiteX35" fmla="*/ 67899 w 134201"/>
                <a:gd name="connsiteY35" fmla="*/ 0 h 105443"/>
                <a:gd name="connsiteX36" fmla="*/ 70168 w 134201"/>
                <a:gd name="connsiteY36" fmla="*/ 128 h 105443"/>
                <a:gd name="connsiteX37" fmla="*/ 71574 w 134201"/>
                <a:gd name="connsiteY37" fmla="*/ 511 h 105443"/>
                <a:gd name="connsiteX38" fmla="*/ 72405 w 134201"/>
                <a:gd name="connsiteY38" fmla="*/ 1182 h 105443"/>
                <a:gd name="connsiteX39" fmla="*/ 72852 w 134201"/>
                <a:gd name="connsiteY39" fmla="*/ 2173 h 105443"/>
                <a:gd name="connsiteX40" fmla="*/ 99596 w 134201"/>
                <a:gd name="connsiteY40" fmla="*/ 95251 h 105443"/>
                <a:gd name="connsiteX41" fmla="*/ 99756 w 134201"/>
                <a:gd name="connsiteY41" fmla="*/ 95251 h 105443"/>
                <a:gd name="connsiteX42" fmla="*/ 125766 w 134201"/>
                <a:gd name="connsiteY42" fmla="*/ 2173 h 105443"/>
                <a:gd name="connsiteX43" fmla="*/ 126149 w 134201"/>
                <a:gd name="connsiteY43" fmla="*/ 1182 h 105443"/>
                <a:gd name="connsiteX44" fmla="*/ 126916 w 134201"/>
                <a:gd name="connsiteY44" fmla="*/ 511 h 105443"/>
                <a:gd name="connsiteX45" fmla="*/ 128482 w 134201"/>
                <a:gd name="connsiteY45" fmla="*/ 128 h 105443"/>
                <a:gd name="connsiteX46" fmla="*/ 131198 w 134201"/>
                <a:gd name="connsiteY46" fmla="*/ 0 h 105443"/>
                <a:gd name="connsiteX47" fmla="*/ 134073 w 134201"/>
                <a:gd name="connsiteY47" fmla="*/ 160 h 105443"/>
                <a:gd name="connsiteX48" fmla="*/ 135671 w 134201"/>
                <a:gd name="connsiteY48" fmla="*/ 735 h 105443"/>
                <a:gd name="connsiteX49" fmla="*/ 136246 w 134201"/>
                <a:gd name="connsiteY49" fmla="*/ 1885 h 105443"/>
                <a:gd name="connsiteX50" fmla="*/ 135959 w 134201"/>
                <a:gd name="connsiteY50" fmla="*/ 3866 h 105443"/>
                <a:gd name="connsiteX51" fmla="*/ 105763 w 134201"/>
                <a:gd name="connsiteY51" fmla="*/ 104805 h 10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34201" h="105443">
                  <a:moveTo>
                    <a:pt x="105763" y="104805"/>
                  </a:moveTo>
                  <a:cubicBezTo>
                    <a:pt x="105604" y="105252"/>
                    <a:pt x="105348" y="105603"/>
                    <a:pt x="104996" y="105923"/>
                  </a:cubicBezTo>
                  <a:cubicBezTo>
                    <a:pt x="104645" y="106211"/>
                    <a:pt x="104166" y="106466"/>
                    <a:pt x="103590" y="106626"/>
                  </a:cubicBezTo>
                  <a:cubicBezTo>
                    <a:pt x="103015" y="106786"/>
                    <a:pt x="102376" y="106914"/>
                    <a:pt x="101609" y="107009"/>
                  </a:cubicBezTo>
                  <a:cubicBezTo>
                    <a:pt x="100874" y="107105"/>
                    <a:pt x="100012" y="107137"/>
                    <a:pt x="99021" y="107137"/>
                  </a:cubicBezTo>
                  <a:cubicBezTo>
                    <a:pt x="98031" y="107137"/>
                    <a:pt x="97168" y="107105"/>
                    <a:pt x="96401" y="107009"/>
                  </a:cubicBezTo>
                  <a:cubicBezTo>
                    <a:pt x="95634" y="106914"/>
                    <a:pt x="94963" y="106818"/>
                    <a:pt x="94388" y="106626"/>
                  </a:cubicBezTo>
                  <a:cubicBezTo>
                    <a:pt x="93813" y="106466"/>
                    <a:pt x="93334" y="106243"/>
                    <a:pt x="92982" y="105923"/>
                  </a:cubicBezTo>
                  <a:cubicBezTo>
                    <a:pt x="92631" y="105635"/>
                    <a:pt x="92375" y="105252"/>
                    <a:pt x="92215" y="104805"/>
                  </a:cubicBezTo>
                  <a:lnTo>
                    <a:pt x="67132" y="17638"/>
                  </a:lnTo>
                  <a:lnTo>
                    <a:pt x="66973" y="17638"/>
                  </a:lnTo>
                  <a:lnTo>
                    <a:pt x="43999" y="104805"/>
                  </a:lnTo>
                  <a:cubicBezTo>
                    <a:pt x="43903" y="105252"/>
                    <a:pt x="43679" y="105603"/>
                    <a:pt x="43392" y="105923"/>
                  </a:cubicBezTo>
                  <a:cubicBezTo>
                    <a:pt x="43104" y="106211"/>
                    <a:pt x="42689" y="106466"/>
                    <a:pt x="42177" y="106626"/>
                  </a:cubicBezTo>
                  <a:cubicBezTo>
                    <a:pt x="41666" y="106786"/>
                    <a:pt x="41027" y="106914"/>
                    <a:pt x="40292" y="107009"/>
                  </a:cubicBezTo>
                  <a:cubicBezTo>
                    <a:pt x="39557" y="107105"/>
                    <a:pt x="38663" y="107137"/>
                    <a:pt x="37640" y="107137"/>
                  </a:cubicBezTo>
                  <a:cubicBezTo>
                    <a:pt x="36554" y="107137"/>
                    <a:pt x="35595" y="107105"/>
                    <a:pt x="34796" y="107009"/>
                  </a:cubicBezTo>
                  <a:cubicBezTo>
                    <a:pt x="33998" y="106914"/>
                    <a:pt x="33295" y="106818"/>
                    <a:pt x="32719" y="106626"/>
                  </a:cubicBezTo>
                  <a:cubicBezTo>
                    <a:pt x="32112" y="106466"/>
                    <a:pt x="31633" y="106243"/>
                    <a:pt x="31282" y="105923"/>
                  </a:cubicBezTo>
                  <a:cubicBezTo>
                    <a:pt x="30930" y="105635"/>
                    <a:pt x="30674" y="105252"/>
                    <a:pt x="30515" y="104805"/>
                  </a:cubicBezTo>
                  <a:lnTo>
                    <a:pt x="415" y="3866"/>
                  </a:lnTo>
                  <a:cubicBezTo>
                    <a:pt x="128" y="3004"/>
                    <a:pt x="0" y="2301"/>
                    <a:pt x="0" y="1821"/>
                  </a:cubicBezTo>
                  <a:cubicBezTo>
                    <a:pt x="0" y="1342"/>
                    <a:pt x="192" y="959"/>
                    <a:pt x="543" y="671"/>
                  </a:cubicBezTo>
                  <a:cubicBezTo>
                    <a:pt x="895" y="383"/>
                    <a:pt x="1438" y="224"/>
                    <a:pt x="2173" y="128"/>
                  </a:cubicBezTo>
                  <a:cubicBezTo>
                    <a:pt x="2908" y="32"/>
                    <a:pt x="3866" y="0"/>
                    <a:pt x="5080" y="0"/>
                  </a:cubicBezTo>
                  <a:cubicBezTo>
                    <a:pt x="6295" y="0"/>
                    <a:pt x="7253" y="32"/>
                    <a:pt x="7956" y="128"/>
                  </a:cubicBezTo>
                  <a:cubicBezTo>
                    <a:pt x="8659" y="224"/>
                    <a:pt x="9202" y="320"/>
                    <a:pt x="9586" y="511"/>
                  </a:cubicBezTo>
                  <a:cubicBezTo>
                    <a:pt x="9969" y="671"/>
                    <a:pt x="10225" y="895"/>
                    <a:pt x="10353" y="1182"/>
                  </a:cubicBezTo>
                  <a:cubicBezTo>
                    <a:pt x="10480" y="1470"/>
                    <a:pt x="10608" y="1789"/>
                    <a:pt x="10736" y="2173"/>
                  </a:cubicBezTo>
                  <a:lnTo>
                    <a:pt x="37385" y="95251"/>
                  </a:lnTo>
                  <a:lnTo>
                    <a:pt x="37480" y="95251"/>
                  </a:lnTo>
                  <a:lnTo>
                    <a:pt x="61988" y="2173"/>
                  </a:lnTo>
                  <a:cubicBezTo>
                    <a:pt x="62084" y="1789"/>
                    <a:pt x="62244" y="1470"/>
                    <a:pt x="62404" y="1182"/>
                  </a:cubicBezTo>
                  <a:cubicBezTo>
                    <a:pt x="62563" y="895"/>
                    <a:pt x="62851" y="703"/>
                    <a:pt x="63266" y="511"/>
                  </a:cubicBezTo>
                  <a:cubicBezTo>
                    <a:pt x="63682" y="320"/>
                    <a:pt x="64257" y="224"/>
                    <a:pt x="64992" y="128"/>
                  </a:cubicBezTo>
                  <a:cubicBezTo>
                    <a:pt x="65727" y="32"/>
                    <a:pt x="66685" y="0"/>
                    <a:pt x="67899" y="0"/>
                  </a:cubicBezTo>
                  <a:cubicBezTo>
                    <a:pt x="68826" y="0"/>
                    <a:pt x="69593" y="32"/>
                    <a:pt x="70168" y="128"/>
                  </a:cubicBezTo>
                  <a:cubicBezTo>
                    <a:pt x="70743" y="224"/>
                    <a:pt x="71191" y="320"/>
                    <a:pt x="71574" y="511"/>
                  </a:cubicBezTo>
                  <a:cubicBezTo>
                    <a:pt x="71925" y="671"/>
                    <a:pt x="72213" y="895"/>
                    <a:pt x="72405" y="1182"/>
                  </a:cubicBezTo>
                  <a:cubicBezTo>
                    <a:pt x="72596" y="1470"/>
                    <a:pt x="72756" y="1789"/>
                    <a:pt x="72852" y="2173"/>
                  </a:cubicBezTo>
                  <a:lnTo>
                    <a:pt x="99596" y="95251"/>
                  </a:lnTo>
                  <a:lnTo>
                    <a:pt x="99756" y="95251"/>
                  </a:lnTo>
                  <a:lnTo>
                    <a:pt x="125766" y="2173"/>
                  </a:lnTo>
                  <a:cubicBezTo>
                    <a:pt x="125861" y="1789"/>
                    <a:pt x="125989" y="1470"/>
                    <a:pt x="126149" y="1182"/>
                  </a:cubicBezTo>
                  <a:cubicBezTo>
                    <a:pt x="126277" y="895"/>
                    <a:pt x="126532" y="703"/>
                    <a:pt x="126916" y="511"/>
                  </a:cubicBezTo>
                  <a:cubicBezTo>
                    <a:pt x="127299" y="351"/>
                    <a:pt x="127811" y="224"/>
                    <a:pt x="128482" y="128"/>
                  </a:cubicBezTo>
                  <a:cubicBezTo>
                    <a:pt x="129153" y="32"/>
                    <a:pt x="130047" y="0"/>
                    <a:pt x="131198" y="0"/>
                  </a:cubicBezTo>
                  <a:cubicBezTo>
                    <a:pt x="132412" y="0"/>
                    <a:pt x="133370" y="64"/>
                    <a:pt x="134073" y="160"/>
                  </a:cubicBezTo>
                  <a:cubicBezTo>
                    <a:pt x="134776" y="256"/>
                    <a:pt x="135319" y="447"/>
                    <a:pt x="135671" y="735"/>
                  </a:cubicBezTo>
                  <a:cubicBezTo>
                    <a:pt x="136022" y="1022"/>
                    <a:pt x="136214" y="1406"/>
                    <a:pt x="136246" y="1885"/>
                  </a:cubicBezTo>
                  <a:cubicBezTo>
                    <a:pt x="136278" y="2365"/>
                    <a:pt x="136182" y="3035"/>
                    <a:pt x="135959" y="3866"/>
                  </a:cubicBezTo>
                  <a:lnTo>
                    <a:pt x="105763" y="104805"/>
                  </a:lnTo>
                  <a:close/>
                </a:path>
              </a:pathLst>
            </a:custGeom>
            <a:grpFill/>
            <a:ln w="3192"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9EDEC39E-4A33-463C-AF42-B90AE326D6BE}"/>
                </a:ext>
              </a:extLst>
            </p:cNvPr>
            <p:cNvSpPr/>
            <p:nvPr/>
          </p:nvSpPr>
          <p:spPr>
            <a:xfrm>
              <a:off x="10286310" y="4633191"/>
              <a:ext cx="70296" cy="79882"/>
            </a:xfrm>
            <a:custGeom>
              <a:avLst/>
              <a:gdLst>
                <a:gd name="connsiteX0" fmla="*/ 71127 w 70295"/>
                <a:gd name="connsiteY0" fmla="*/ 39398 h 79881"/>
                <a:gd name="connsiteX1" fmla="*/ 68826 w 70295"/>
                <a:gd name="connsiteY1" fmla="*/ 55725 h 79881"/>
                <a:gd name="connsiteX2" fmla="*/ 61988 w 70295"/>
                <a:gd name="connsiteY2" fmla="*/ 68666 h 79881"/>
                <a:gd name="connsiteX3" fmla="*/ 50645 w 70295"/>
                <a:gd name="connsiteY3" fmla="*/ 77230 h 79881"/>
                <a:gd name="connsiteX4" fmla="*/ 34828 w 70295"/>
                <a:gd name="connsiteY4" fmla="*/ 80297 h 79881"/>
                <a:gd name="connsiteX5" fmla="*/ 19619 w 70295"/>
                <a:gd name="connsiteY5" fmla="*/ 77549 h 79881"/>
                <a:gd name="connsiteX6" fmla="*/ 8723 w 70295"/>
                <a:gd name="connsiteY6" fmla="*/ 69689 h 79881"/>
                <a:gd name="connsiteX7" fmla="*/ 2173 w 70295"/>
                <a:gd name="connsiteY7" fmla="*/ 57259 h 79881"/>
                <a:gd name="connsiteX8" fmla="*/ 0 w 70295"/>
                <a:gd name="connsiteY8" fmla="*/ 40772 h 79881"/>
                <a:gd name="connsiteX9" fmla="*/ 2269 w 70295"/>
                <a:gd name="connsiteY9" fmla="*/ 24444 h 79881"/>
                <a:gd name="connsiteX10" fmla="*/ 9075 w 70295"/>
                <a:gd name="connsiteY10" fmla="*/ 11535 h 79881"/>
                <a:gd name="connsiteX11" fmla="*/ 20418 w 70295"/>
                <a:gd name="connsiteY11" fmla="*/ 3035 h 79881"/>
                <a:gd name="connsiteX12" fmla="*/ 36330 w 70295"/>
                <a:gd name="connsiteY12" fmla="*/ 0 h 79881"/>
                <a:gd name="connsiteX13" fmla="*/ 51540 w 70295"/>
                <a:gd name="connsiteY13" fmla="*/ 2716 h 79881"/>
                <a:gd name="connsiteX14" fmla="*/ 62404 w 70295"/>
                <a:gd name="connsiteY14" fmla="*/ 10544 h 79881"/>
                <a:gd name="connsiteX15" fmla="*/ 68954 w 70295"/>
                <a:gd name="connsiteY15" fmla="*/ 22974 h 79881"/>
                <a:gd name="connsiteX16" fmla="*/ 71127 w 70295"/>
                <a:gd name="connsiteY16" fmla="*/ 39398 h 79881"/>
                <a:gd name="connsiteX17" fmla="*/ 60774 w 70295"/>
                <a:gd name="connsiteY17" fmla="*/ 40292 h 79881"/>
                <a:gd name="connsiteX18" fmla="*/ 59560 w 70295"/>
                <a:gd name="connsiteY18" fmla="*/ 28246 h 79881"/>
                <a:gd name="connsiteX19" fmla="*/ 55470 w 70295"/>
                <a:gd name="connsiteY19" fmla="*/ 18117 h 79881"/>
                <a:gd name="connsiteX20" fmla="*/ 47769 w 70295"/>
                <a:gd name="connsiteY20" fmla="*/ 11151 h 79881"/>
                <a:gd name="connsiteX21" fmla="*/ 35723 w 70295"/>
                <a:gd name="connsiteY21" fmla="*/ 8563 h 79881"/>
                <a:gd name="connsiteX22" fmla="*/ 24252 w 70295"/>
                <a:gd name="connsiteY22" fmla="*/ 10928 h 79881"/>
                <a:gd name="connsiteX23" fmla="*/ 16328 w 70295"/>
                <a:gd name="connsiteY23" fmla="*/ 17542 h 79881"/>
                <a:gd name="connsiteX24" fmla="*/ 11791 w 70295"/>
                <a:gd name="connsiteY24" fmla="*/ 27511 h 79881"/>
                <a:gd name="connsiteX25" fmla="*/ 10321 w 70295"/>
                <a:gd name="connsiteY25" fmla="*/ 39909 h 79881"/>
                <a:gd name="connsiteX26" fmla="*/ 11535 w 70295"/>
                <a:gd name="connsiteY26" fmla="*/ 52083 h 79881"/>
                <a:gd name="connsiteX27" fmla="*/ 15625 w 70295"/>
                <a:gd name="connsiteY27" fmla="*/ 62212 h 79881"/>
                <a:gd name="connsiteX28" fmla="*/ 23325 w 70295"/>
                <a:gd name="connsiteY28" fmla="*/ 69114 h 79881"/>
                <a:gd name="connsiteX29" fmla="*/ 35372 w 70295"/>
                <a:gd name="connsiteY29" fmla="*/ 71670 h 79881"/>
                <a:gd name="connsiteX30" fmla="*/ 46843 w 70295"/>
                <a:gd name="connsiteY30" fmla="*/ 69305 h 79881"/>
                <a:gd name="connsiteX31" fmla="*/ 54767 w 70295"/>
                <a:gd name="connsiteY31" fmla="*/ 62755 h 79881"/>
                <a:gd name="connsiteX32" fmla="*/ 59304 w 70295"/>
                <a:gd name="connsiteY32" fmla="*/ 52818 h 79881"/>
                <a:gd name="connsiteX33" fmla="*/ 60774 w 70295"/>
                <a:gd name="connsiteY33" fmla="*/ 40292 h 7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0295" h="79881">
                  <a:moveTo>
                    <a:pt x="71127" y="39398"/>
                  </a:moveTo>
                  <a:cubicBezTo>
                    <a:pt x="71127" y="45309"/>
                    <a:pt x="70360" y="50741"/>
                    <a:pt x="68826" y="55725"/>
                  </a:cubicBezTo>
                  <a:cubicBezTo>
                    <a:pt x="67292" y="60710"/>
                    <a:pt x="65024" y="65024"/>
                    <a:pt x="61988" y="68666"/>
                  </a:cubicBezTo>
                  <a:cubicBezTo>
                    <a:pt x="58953" y="72341"/>
                    <a:pt x="55182" y="75185"/>
                    <a:pt x="50645" y="77230"/>
                  </a:cubicBezTo>
                  <a:cubicBezTo>
                    <a:pt x="46108" y="79274"/>
                    <a:pt x="40835" y="80297"/>
                    <a:pt x="34828" y="80297"/>
                  </a:cubicBezTo>
                  <a:cubicBezTo>
                    <a:pt x="29045" y="80297"/>
                    <a:pt x="23964" y="79370"/>
                    <a:pt x="19619" y="77549"/>
                  </a:cubicBezTo>
                  <a:cubicBezTo>
                    <a:pt x="15273" y="75728"/>
                    <a:pt x="11631" y="73108"/>
                    <a:pt x="8723" y="69689"/>
                  </a:cubicBezTo>
                  <a:cubicBezTo>
                    <a:pt x="5783" y="66270"/>
                    <a:pt x="3611" y="62116"/>
                    <a:pt x="2173" y="57259"/>
                  </a:cubicBezTo>
                  <a:cubicBezTo>
                    <a:pt x="735" y="52402"/>
                    <a:pt x="0" y="46907"/>
                    <a:pt x="0" y="40772"/>
                  </a:cubicBezTo>
                  <a:cubicBezTo>
                    <a:pt x="0" y="34860"/>
                    <a:pt x="767" y="29428"/>
                    <a:pt x="2269" y="24444"/>
                  </a:cubicBezTo>
                  <a:cubicBezTo>
                    <a:pt x="3770" y="19459"/>
                    <a:pt x="6039" y="15178"/>
                    <a:pt x="9075" y="11535"/>
                  </a:cubicBezTo>
                  <a:cubicBezTo>
                    <a:pt x="12110" y="7892"/>
                    <a:pt x="15880" y="5080"/>
                    <a:pt x="20418" y="3035"/>
                  </a:cubicBezTo>
                  <a:cubicBezTo>
                    <a:pt x="24955" y="1023"/>
                    <a:pt x="30259" y="0"/>
                    <a:pt x="36330" y="0"/>
                  </a:cubicBezTo>
                  <a:cubicBezTo>
                    <a:pt x="42114" y="0"/>
                    <a:pt x="47194" y="895"/>
                    <a:pt x="51540" y="2716"/>
                  </a:cubicBezTo>
                  <a:cubicBezTo>
                    <a:pt x="55885" y="4505"/>
                    <a:pt x="59496" y="7125"/>
                    <a:pt x="62404" y="10544"/>
                  </a:cubicBezTo>
                  <a:cubicBezTo>
                    <a:pt x="65311" y="13963"/>
                    <a:pt x="67484" y="18117"/>
                    <a:pt x="68954" y="22974"/>
                  </a:cubicBezTo>
                  <a:cubicBezTo>
                    <a:pt x="70392" y="27863"/>
                    <a:pt x="71127" y="33327"/>
                    <a:pt x="71127" y="39398"/>
                  </a:cubicBezTo>
                  <a:close/>
                  <a:moveTo>
                    <a:pt x="60774" y="40292"/>
                  </a:moveTo>
                  <a:cubicBezTo>
                    <a:pt x="60774" y="36075"/>
                    <a:pt x="60359" y="32080"/>
                    <a:pt x="59560" y="28246"/>
                  </a:cubicBezTo>
                  <a:cubicBezTo>
                    <a:pt x="58729" y="24412"/>
                    <a:pt x="57387" y="21057"/>
                    <a:pt x="55470" y="18117"/>
                  </a:cubicBezTo>
                  <a:cubicBezTo>
                    <a:pt x="53553" y="15178"/>
                    <a:pt x="50996" y="12877"/>
                    <a:pt x="47769" y="11151"/>
                  </a:cubicBezTo>
                  <a:cubicBezTo>
                    <a:pt x="44542" y="9426"/>
                    <a:pt x="40516" y="8563"/>
                    <a:pt x="35723" y="8563"/>
                  </a:cubicBezTo>
                  <a:cubicBezTo>
                    <a:pt x="31282" y="8563"/>
                    <a:pt x="27479" y="9362"/>
                    <a:pt x="24252" y="10928"/>
                  </a:cubicBezTo>
                  <a:cubicBezTo>
                    <a:pt x="21025" y="12525"/>
                    <a:pt x="18405" y="14698"/>
                    <a:pt x="16328" y="17542"/>
                  </a:cubicBezTo>
                  <a:cubicBezTo>
                    <a:pt x="14283" y="20354"/>
                    <a:pt x="12749" y="23677"/>
                    <a:pt x="11791" y="27511"/>
                  </a:cubicBezTo>
                  <a:cubicBezTo>
                    <a:pt x="10800" y="31346"/>
                    <a:pt x="10321" y="35467"/>
                    <a:pt x="10321" y="39909"/>
                  </a:cubicBezTo>
                  <a:cubicBezTo>
                    <a:pt x="10321" y="44159"/>
                    <a:pt x="10736" y="48217"/>
                    <a:pt x="11535" y="52083"/>
                  </a:cubicBezTo>
                  <a:cubicBezTo>
                    <a:pt x="12366" y="55949"/>
                    <a:pt x="13708" y="59304"/>
                    <a:pt x="15625" y="62212"/>
                  </a:cubicBezTo>
                  <a:cubicBezTo>
                    <a:pt x="17542" y="65120"/>
                    <a:pt x="20098" y="67420"/>
                    <a:pt x="23325" y="69114"/>
                  </a:cubicBezTo>
                  <a:cubicBezTo>
                    <a:pt x="26553" y="70807"/>
                    <a:pt x="30579" y="71670"/>
                    <a:pt x="35372" y="71670"/>
                  </a:cubicBezTo>
                  <a:cubicBezTo>
                    <a:pt x="39813" y="71670"/>
                    <a:pt x="43615" y="70871"/>
                    <a:pt x="46843" y="69305"/>
                  </a:cubicBezTo>
                  <a:cubicBezTo>
                    <a:pt x="50070" y="67708"/>
                    <a:pt x="52690" y="65535"/>
                    <a:pt x="54767" y="62755"/>
                  </a:cubicBezTo>
                  <a:cubicBezTo>
                    <a:pt x="56812" y="59975"/>
                    <a:pt x="58345" y="56652"/>
                    <a:pt x="59304" y="52818"/>
                  </a:cubicBezTo>
                  <a:cubicBezTo>
                    <a:pt x="60295" y="48919"/>
                    <a:pt x="60774" y="44766"/>
                    <a:pt x="60774" y="40292"/>
                  </a:cubicBezTo>
                  <a:close/>
                </a:path>
              </a:pathLst>
            </a:custGeom>
            <a:grpFill/>
            <a:ln w="3192"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B0362CC5-9019-46EB-8EE0-30B07D16120B}"/>
                </a:ext>
              </a:extLst>
            </p:cNvPr>
            <p:cNvSpPr/>
            <p:nvPr/>
          </p:nvSpPr>
          <p:spPr>
            <a:xfrm>
              <a:off x="10379356" y="4633223"/>
              <a:ext cx="38343" cy="76686"/>
            </a:xfrm>
            <a:custGeom>
              <a:avLst/>
              <a:gdLst>
                <a:gd name="connsiteX0" fmla="*/ 41123 w 38343"/>
                <a:gd name="connsiteY0" fmla="*/ 6806 h 76686"/>
                <a:gd name="connsiteX1" fmla="*/ 41027 w 38343"/>
                <a:gd name="connsiteY1" fmla="*/ 8883 h 76686"/>
                <a:gd name="connsiteX2" fmla="*/ 40740 w 38343"/>
                <a:gd name="connsiteY2" fmla="*/ 10289 h 76686"/>
                <a:gd name="connsiteX3" fmla="*/ 40260 w 38343"/>
                <a:gd name="connsiteY3" fmla="*/ 11120 h 76686"/>
                <a:gd name="connsiteX4" fmla="*/ 39494 w 38343"/>
                <a:gd name="connsiteY4" fmla="*/ 11407 h 76686"/>
                <a:gd name="connsiteX5" fmla="*/ 37768 w 38343"/>
                <a:gd name="connsiteY5" fmla="*/ 11024 h 76686"/>
                <a:gd name="connsiteX6" fmla="*/ 35468 w 38343"/>
                <a:gd name="connsiteY6" fmla="*/ 10257 h 76686"/>
                <a:gd name="connsiteX7" fmla="*/ 32592 w 38343"/>
                <a:gd name="connsiteY7" fmla="*/ 9490 h 76686"/>
                <a:gd name="connsiteX8" fmla="*/ 29141 w 38343"/>
                <a:gd name="connsiteY8" fmla="*/ 9107 h 76686"/>
                <a:gd name="connsiteX9" fmla="*/ 24795 w 38343"/>
                <a:gd name="connsiteY9" fmla="*/ 10065 h 76686"/>
                <a:gd name="connsiteX10" fmla="*/ 20322 w 38343"/>
                <a:gd name="connsiteY10" fmla="*/ 13101 h 76686"/>
                <a:gd name="connsiteX11" fmla="*/ 15401 w 38343"/>
                <a:gd name="connsiteY11" fmla="*/ 18628 h 76686"/>
                <a:gd name="connsiteX12" fmla="*/ 9714 w 38343"/>
                <a:gd name="connsiteY12" fmla="*/ 27064 h 76686"/>
                <a:gd name="connsiteX13" fmla="*/ 9714 w 38343"/>
                <a:gd name="connsiteY13" fmla="*/ 77262 h 76686"/>
                <a:gd name="connsiteX14" fmla="*/ 9458 w 38343"/>
                <a:gd name="connsiteY14" fmla="*/ 78156 h 76686"/>
                <a:gd name="connsiteX15" fmla="*/ 8691 w 38343"/>
                <a:gd name="connsiteY15" fmla="*/ 78827 h 76686"/>
                <a:gd name="connsiteX16" fmla="*/ 7221 w 38343"/>
                <a:gd name="connsiteY16" fmla="*/ 79243 h 76686"/>
                <a:gd name="connsiteX17" fmla="*/ 4793 w 38343"/>
                <a:gd name="connsiteY17" fmla="*/ 79402 h 76686"/>
                <a:gd name="connsiteX18" fmla="*/ 2460 w 38343"/>
                <a:gd name="connsiteY18" fmla="*/ 79243 h 76686"/>
                <a:gd name="connsiteX19" fmla="*/ 959 w 38343"/>
                <a:gd name="connsiteY19" fmla="*/ 78827 h 76686"/>
                <a:gd name="connsiteX20" fmla="*/ 192 w 38343"/>
                <a:gd name="connsiteY20" fmla="*/ 78156 h 76686"/>
                <a:gd name="connsiteX21" fmla="*/ 0 w 38343"/>
                <a:gd name="connsiteY21" fmla="*/ 77262 h 76686"/>
                <a:gd name="connsiteX22" fmla="*/ 0 w 38343"/>
                <a:gd name="connsiteY22" fmla="*/ 3036 h 76686"/>
                <a:gd name="connsiteX23" fmla="*/ 192 w 38343"/>
                <a:gd name="connsiteY23" fmla="*/ 2141 h 76686"/>
                <a:gd name="connsiteX24" fmla="*/ 959 w 38343"/>
                <a:gd name="connsiteY24" fmla="*/ 1438 h 76686"/>
                <a:gd name="connsiteX25" fmla="*/ 2396 w 38343"/>
                <a:gd name="connsiteY25" fmla="*/ 1023 h 76686"/>
                <a:gd name="connsiteX26" fmla="*/ 4665 w 38343"/>
                <a:gd name="connsiteY26" fmla="*/ 895 h 76686"/>
                <a:gd name="connsiteX27" fmla="*/ 6966 w 38343"/>
                <a:gd name="connsiteY27" fmla="*/ 1023 h 76686"/>
                <a:gd name="connsiteX28" fmla="*/ 8372 w 38343"/>
                <a:gd name="connsiteY28" fmla="*/ 1438 h 76686"/>
                <a:gd name="connsiteX29" fmla="*/ 9075 w 38343"/>
                <a:gd name="connsiteY29" fmla="*/ 2141 h 76686"/>
                <a:gd name="connsiteX30" fmla="*/ 9266 w 38343"/>
                <a:gd name="connsiteY30" fmla="*/ 3036 h 76686"/>
                <a:gd name="connsiteX31" fmla="*/ 9266 w 38343"/>
                <a:gd name="connsiteY31" fmla="*/ 14762 h 76686"/>
                <a:gd name="connsiteX32" fmla="*/ 15178 w 38343"/>
                <a:gd name="connsiteY32" fmla="*/ 7221 h 76686"/>
                <a:gd name="connsiteX33" fmla="*/ 20354 w 38343"/>
                <a:gd name="connsiteY33" fmla="*/ 2748 h 76686"/>
                <a:gd name="connsiteX34" fmla="*/ 25147 w 38343"/>
                <a:gd name="connsiteY34" fmla="*/ 575 h 76686"/>
                <a:gd name="connsiteX35" fmla="*/ 29940 w 38343"/>
                <a:gd name="connsiteY35" fmla="*/ 0 h 76686"/>
                <a:gd name="connsiteX36" fmla="*/ 32400 w 38343"/>
                <a:gd name="connsiteY36" fmla="*/ 128 h 76686"/>
                <a:gd name="connsiteX37" fmla="*/ 35404 w 38343"/>
                <a:gd name="connsiteY37" fmla="*/ 575 h 76686"/>
                <a:gd name="connsiteX38" fmla="*/ 38279 w 38343"/>
                <a:gd name="connsiteY38" fmla="*/ 1342 h 76686"/>
                <a:gd name="connsiteX39" fmla="*/ 40037 w 38343"/>
                <a:gd name="connsiteY39" fmla="*/ 2173 h 76686"/>
                <a:gd name="connsiteX40" fmla="*/ 40708 w 38343"/>
                <a:gd name="connsiteY40" fmla="*/ 2844 h 76686"/>
                <a:gd name="connsiteX41" fmla="*/ 40995 w 38343"/>
                <a:gd name="connsiteY41" fmla="*/ 3579 h 76686"/>
                <a:gd name="connsiteX42" fmla="*/ 41155 w 38343"/>
                <a:gd name="connsiteY42" fmla="*/ 4825 h 76686"/>
                <a:gd name="connsiteX43" fmla="*/ 41123 w 38343"/>
                <a:gd name="connsiteY43" fmla="*/ 6806 h 7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343" h="76686">
                  <a:moveTo>
                    <a:pt x="41123" y="6806"/>
                  </a:moveTo>
                  <a:cubicBezTo>
                    <a:pt x="41123" y="7637"/>
                    <a:pt x="41091" y="8308"/>
                    <a:pt x="41027" y="8883"/>
                  </a:cubicBezTo>
                  <a:cubicBezTo>
                    <a:pt x="40963" y="9458"/>
                    <a:pt x="40868" y="9937"/>
                    <a:pt x="40740" y="10289"/>
                  </a:cubicBezTo>
                  <a:cubicBezTo>
                    <a:pt x="40612" y="10640"/>
                    <a:pt x="40452" y="10928"/>
                    <a:pt x="40260" y="11120"/>
                  </a:cubicBezTo>
                  <a:cubicBezTo>
                    <a:pt x="40069" y="11311"/>
                    <a:pt x="39813" y="11407"/>
                    <a:pt x="39494" y="11407"/>
                  </a:cubicBezTo>
                  <a:cubicBezTo>
                    <a:pt x="39014" y="11407"/>
                    <a:pt x="38439" y="11279"/>
                    <a:pt x="37768" y="11024"/>
                  </a:cubicBezTo>
                  <a:cubicBezTo>
                    <a:pt x="37097" y="10768"/>
                    <a:pt x="36362" y="10512"/>
                    <a:pt x="35468" y="10257"/>
                  </a:cubicBezTo>
                  <a:cubicBezTo>
                    <a:pt x="34605" y="9969"/>
                    <a:pt x="33646" y="9714"/>
                    <a:pt x="32592" y="9490"/>
                  </a:cubicBezTo>
                  <a:cubicBezTo>
                    <a:pt x="31537" y="9234"/>
                    <a:pt x="30419" y="9107"/>
                    <a:pt x="29141" y="9107"/>
                  </a:cubicBezTo>
                  <a:cubicBezTo>
                    <a:pt x="27671" y="9107"/>
                    <a:pt x="26201" y="9426"/>
                    <a:pt x="24795" y="10065"/>
                  </a:cubicBezTo>
                  <a:cubicBezTo>
                    <a:pt x="23358" y="10704"/>
                    <a:pt x="21888" y="11695"/>
                    <a:pt x="20322" y="13101"/>
                  </a:cubicBezTo>
                  <a:cubicBezTo>
                    <a:pt x="18756" y="14507"/>
                    <a:pt x="17127" y="16328"/>
                    <a:pt x="15401" y="18628"/>
                  </a:cubicBezTo>
                  <a:cubicBezTo>
                    <a:pt x="13676" y="20929"/>
                    <a:pt x="11791" y="23741"/>
                    <a:pt x="9714" y="27064"/>
                  </a:cubicBezTo>
                  <a:lnTo>
                    <a:pt x="9714" y="77262"/>
                  </a:lnTo>
                  <a:cubicBezTo>
                    <a:pt x="9714" y="77581"/>
                    <a:pt x="9618" y="77901"/>
                    <a:pt x="9458" y="78156"/>
                  </a:cubicBezTo>
                  <a:cubicBezTo>
                    <a:pt x="9298" y="78444"/>
                    <a:pt x="9043" y="78635"/>
                    <a:pt x="8691" y="78827"/>
                  </a:cubicBezTo>
                  <a:cubicBezTo>
                    <a:pt x="8340" y="78987"/>
                    <a:pt x="7828" y="79115"/>
                    <a:pt x="7221" y="79243"/>
                  </a:cubicBezTo>
                  <a:cubicBezTo>
                    <a:pt x="6582" y="79338"/>
                    <a:pt x="5784" y="79402"/>
                    <a:pt x="4793" y="79402"/>
                  </a:cubicBezTo>
                  <a:cubicBezTo>
                    <a:pt x="3866" y="79402"/>
                    <a:pt x="3100" y="79338"/>
                    <a:pt x="2460" y="79243"/>
                  </a:cubicBezTo>
                  <a:cubicBezTo>
                    <a:pt x="1821" y="79147"/>
                    <a:pt x="1310" y="78987"/>
                    <a:pt x="959" y="78827"/>
                  </a:cubicBezTo>
                  <a:cubicBezTo>
                    <a:pt x="575" y="78667"/>
                    <a:pt x="320" y="78444"/>
                    <a:pt x="192" y="78156"/>
                  </a:cubicBezTo>
                  <a:cubicBezTo>
                    <a:pt x="64" y="77869"/>
                    <a:pt x="0" y="77581"/>
                    <a:pt x="0" y="77262"/>
                  </a:cubicBezTo>
                  <a:lnTo>
                    <a:pt x="0" y="3036"/>
                  </a:lnTo>
                  <a:cubicBezTo>
                    <a:pt x="0" y="2716"/>
                    <a:pt x="64" y="2396"/>
                    <a:pt x="192" y="2141"/>
                  </a:cubicBezTo>
                  <a:cubicBezTo>
                    <a:pt x="320" y="1853"/>
                    <a:pt x="575" y="1630"/>
                    <a:pt x="959" y="1438"/>
                  </a:cubicBezTo>
                  <a:cubicBezTo>
                    <a:pt x="1342" y="1246"/>
                    <a:pt x="1821" y="1118"/>
                    <a:pt x="2396" y="1023"/>
                  </a:cubicBezTo>
                  <a:cubicBezTo>
                    <a:pt x="2972" y="927"/>
                    <a:pt x="3707" y="895"/>
                    <a:pt x="4665" y="895"/>
                  </a:cubicBezTo>
                  <a:cubicBezTo>
                    <a:pt x="5592" y="895"/>
                    <a:pt x="6359" y="927"/>
                    <a:pt x="6966" y="1023"/>
                  </a:cubicBezTo>
                  <a:cubicBezTo>
                    <a:pt x="7573" y="1118"/>
                    <a:pt x="8020" y="1246"/>
                    <a:pt x="8372" y="1438"/>
                  </a:cubicBezTo>
                  <a:cubicBezTo>
                    <a:pt x="8691" y="1630"/>
                    <a:pt x="8947" y="1853"/>
                    <a:pt x="9075" y="2141"/>
                  </a:cubicBezTo>
                  <a:cubicBezTo>
                    <a:pt x="9202" y="2428"/>
                    <a:pt x="9266" y="2716"/>
                    <a:pt x="9266" y="3036"/>
                  </a:cubicBezTo>
                  <a:lnTo>
                    <a:pt x="9266" y="14762"/>
                  </a:lnTo>
                  <a:cubicBezTo>
                    <a:pt x="11407" y="11631"/>
                    <a:pt x="13356" y="9138"/>
                    <a:pt x="15178" y="7221"/>
                  </a:cubicBezTo>
                  <a:cubicBezTo>
                    <a:pt x="16967" y="5304"/>
                    <a:pt x="18692" y="3834"/>
                    <a:pt x="20354" y="2748"/>
                  </a:cubicBezTo>
                  <a:cubicBezTo>
                    <a:pt x="21983" y="1694"/>
                    <a:pt x="23581" y="959"/>
                    <a:pt x="25147" y="575"/>
                  </a:cubicBezTo>
                  <a:cubicBezTo>
                    <a:pt x="26713" y="192"/>
                    <a:pt x="28310" y="0"/>
                    <a:pt x="29940" y="0"/>
                  </a:cubicBezTo>
                  <a:cubicBezTo>
                    <a:pt x="30643" y="0"/>
                    <a:pt x="31473" y="32"/>
                    <a:pt x="32400" y="128"/>
                  </a:cubicBezTo>
                  <a:cubicBezTo>
                    <a:pt x="33327" y="224"/>
                    <a:pt x="34317" y="351"/>
                    <a:pt x="35404" y="575"/>
                  </a:cubicBezTo>
                  <a:cubicBezTo>
                    <a:pt x="36458" y="799"/>
                    <a:pt x="37417" y="1054"/>
                    <a:pt x="38279" y="1342"/>
                  </a:cubicBezTo>
                  <a:cubicBezTo>
                    <a:pt x="39110" y="1630"/>
                    <a:pt x="39717" y="1917"/>
                    <a:pt x="40037" y="2173"/>
                  </a:cubicBezTo>
                  <a:cubicBezTo>
                    <a:pt x="40356" y="2428"/>
                    <a:pt x="40580" y="2652"/>
                    <a:pt x="40708" y="2844"/>
                  </a:cubicBezTo>
                  <a:cubicBezTo>
                    <a:pt x="40804" y="3036"/>
                    <a:pt x="40900" y="3291"/>
                    <a:pt x="40995" y="3579"/>
                  </a:cubicBezTo>
                  <a:cubicBezTo>
                    <a:pt x="41091" y="3866"/>
                    <a:pt x="41123" y="4282"/>
                    <a:pt x="41155" y="4825"/>
                  </a:cubicBezTo>
                  <a:cubicBezTo>
                    <a:pt x="41123" y="5304"/>
                    <a:pt x="41123" y="5975"/>
                    <a:pt x="41123" y="6806"/>
                  </a:cubicBezTo>
                  <a:close/>
                </a:path>
              </a:pathLst>
            </a:custGeom>
            <a:grpFill/>
            <a:ln w="3192"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3AA6B4E4-95CE-436D-B6CB-91CDA8B35087}"/>
                </a:ext>
              </a:extLst>
            </p:cNvPr>
            <p:cNvSpPr/>
            <p:nvPr/>
          </p:nvSpPr>
          <p:spPr>
            <a:xfrm>
              <a:off x="10437222" y="4597755"/>
              <a:ext cx="54320" cy="111834"/>
            </a:xfrm>
            <a:custGeom>
              <a:avLst/>
              <a:gdLst>
                <a:gd name="connsiteX0" fmla="*/ 56588 w 54319"/>
                <a:gd name="connsiteY0" fmla="*/ 112537 h 111834"/>
                <a:gd name="connsiteX1" fmla="*/ 56333 w 54319"/>
                <a:gd name="connsiteY1" fmla="*/ 113528 h 111834"/>
                <a:gd name="connsiteX2" fmla="*/ 55502 w 54319"/>
                <a:gd name="connsiteY2" fmla="*/ 114231 h 111834"/>
                <a:gd name="connsiteX3" fmla="*/ 53936 w 54319"/>
                <a:gd name="connsiteY3" fmla="*/ 114678 h 111834"/>
                <a:gd name="connsiteX4" fmla="*/ 51380 w 54319"/>
                <a:gd name="connsiteY4" fmla="*/ 114838 h 111834"/>
                <a:gd name="connsiteX5" fmla="*/ 48664 w 54319"/>
                <a:gd name="connsiteY5" fmla="*/ 114710 h 111834"/>
                <a:gd name="connsiteX6" fmla="*/ 46811 w 54319"/>
                <a:gd name="connsiteY6" fmla="*/ 114327 h 111834"/>
                <a:gd name="connsiteX7" fmla="*/ 45501 w 54319"/>
                <a:gd name="connsiteY7" fmla="*/ 113656 h 111834"/>
                <a:gd name="connsiteX8" fmla="*/ 44478 w 54319"/>
                <a:gd name="connsiteY8" fmla="*/ 112665 h 111834"/>
                <a:gd name="connsiteX9" fmla="*/ 9714 w 54319"/>
                <a:gd name="connsiteY9" fmla="*/ 70519 h 111834"/>
                <a:gd name="connsiteX10" fmla="*/ 9714 w 54319"/>
                <a:gd name="connsiteY10" fmla="*/ 112665 h 111834"/>
                <a:gd name="connsiteX11" fmla="*/ 9458 w 54319"/>
                <a:gd name="connsiteY11" fmla="*/ 113560 h 111834"/>
                <a:gd name="connsiteX12" fmla="*/ 8691 w 54319"/>
                <a:gd name="connsiteY12" fmla="*/ 114231 h 111834"/>
                <a:gd name="connsiteX13" fmla="*/ 7221 w 54319"/>
                <a:gd name="connsiteY13" fmla="*/ 114646 h 111834"/>
                <a:gd name="connsiteX14" fmla="*/ 4793 w 54319"/>
                <a:gd name="connsiteY14" fmla="*/ 114806 h 111834"/>
                <a:gd name="connsiteX15" fmla="*/ 2460 w 54319"/>
                <a:gd name="connsiteY15" fmla="*/ 114646 h 111834"/>
                <a:gd name="connsiteX16" fmla="*/ 959 w 54319"/>
                <a:gd name="connsiteY16" fmla="*/ 114231 h 111834"/>
                <a:gd name="connsiteX17" fmla="*/ 192 w 54319"/>
                <a:gd name="connsiteY17" fmla="*/ 113560 h 111834"/>
                <a:gd name="connsiteX18" fmla="*/ 0 w 54319"/>
                <a:gd name="connsiteY18" fmla="*/ 112665 h 111834"/>
                <a:gd name="connsiteX19" fmla="*/ 0 w 54319"/>
                <a:gd name="connsiteY19" fmla="*/ 2141 h 111834"/>
                <a:gd name="connsiteX20" fmla="*/ 192 w 54319"/>
                <a:gd name="connsiteY20" fmla="*/ 1246 h 111834"/>
                <a:gd name="connsiteX21" fmla="*/ 959 w 54319"/>
                <a:gd name="connsiteY21" fmla="*/ 543 h 111834"/>
                <a:gd name="connsiteX22" fmla="*/ 2460 w 54319"/>
                <a:gd name="connsiteY22" fmla="*/ 128 h 111834"/>
                <a:gd name="connsiteX23" fmla="*/ 4793 w 54319"/>
                <a:gd name="connsiteY23" fmla="*/ 0 h 111834"/>
                <a:gd name="connsiteX24" fmla="*/ 7221 w 54319"/>
                <a:gd name="connsiteY24" fmla="*/ 128 h 111834"/>
                <a:gd name="connsiteX25" fmla="*/ 8691 w 54319"/>
                <a:gd name="connsiteY25" fmla="*/ 543 h 111834"/>
                <a:gd name="connsiteX26" fmla="*/ 9458 w 54319"/>
                <a:gd name="connsiteY26" fmla="*/ 1246 h 111834"/>
                <a:gd name="connsiteX27" fmla="*/ 9714 w 54319"/>
                <a:gd name="connsiteY27" fmla="*/ 2141 h 111834"/>
                <a:gd name="connsiteX28" fmla="*/ 9714 w 54319"/>
                <a:gd name="connsiteY28" fmla="*/ 70360 h 111834"/>
                <a:gd name="connsiteX29" fmla="*/ 40963 w 54319"/>
                <a:gd name="connsiteY29" fmla="*/ 38791 h 111834"/>
                <a:gd name="connsiteX30" fmla="*/ 42305 w 54319"/>
                <a:gd name="connsiteY30" fmla="*/ 37608 h 111834"/>
                <a:gd name="connsiteX31" fmla="*/ 43807 w 54319"/>
                <a:gd name="connsiteY31" fmla="*/ 36873 h 111834"/>
                <a:gd name="connsiteX32" fmla="*/ 45692 w 54319"/>
                <a:gd name="connsiteY32" fmla="*/ 36458 h 111834"/>
                <a:gd name="connsiteX33" fmla="*/ 48153 w 54319"/>
                <a:gd name="connsiteY33" fmla="*/ 36330 h 111834"/>
                <a:gd name="connsiteX34" fmla="*/ 50581 w 54319"/>
                <a:gd name="connsiteY34" fmla="*/ 36426 h 111834"/>
                <a:gd name="connsiteX35" fmla="*/ 52275 w 54319"/>
                <a:gd name="connsiteY35" fmla="*/ 36746 h 111834"/>
                <a:gd name="connsiteX36" fmla="*/ 53265 w 54319"/>
                <a:gd name="connsiteY36" fmla="*/ 37353 h 111834"/>
                <a:gd name="connsiteX37" fmla="*/ 53584 w 54319"/>
                <a:gd name="connsiteY37" fmla="*/ 38311 h 111834"/>
                <a:gd name="connsiteX38" fmla="*/ 53105 w 54319"/>
                <a:gd name="connsiteY38" fmla="*/ 39909 h 111834"/>
                <a:gd name="connsiteX39" fmla="*/ 51380 w 54319"/>
                <a:gd name="connsiteY39" fmla="*/ 41922 h 111834"/>
                <a:gd name="connsiteX40" fmla="*/ 21696 w 54319"/>
                <a:gd name="connsiteY40" fmla="*/ 69976 h 111834"/>
                <a:gd name="connsiteX41" fmla="*/ 54671 w 54319"/>
                <a:gd name="connsiteY41" fmla="*/ 109342 h 111834"/>
                <a:gd name="connsiteX42" fmla="*/ 56141 w 54319"/>
                <a:gd name="connsiteY42" fmla="*/ 111227 h 111834"/>
                <a:gd name="connsiteX43" fmla="*/ 56588 w 54319"/>
                <a:gd name="connsiteY43" fmla="*/ 112537 h 11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319" h="111834">
                  <a:moveTo>
                    <a:pt x="56588" y="112537"/>
                  </a:moveTo>
                  <a:cubicBezTo>
                    <a:pt x="56588" y="112921"/>
                    <a:pt x="56492" y="113240"/>
                    <a:pt x="56333" y="113528"/>
                  </a:cubicBezTo>
                  <a:cubicBezTo>
                    <a:pt x="56173" y="113815"/>
                    <a:pt x="55885" y="114039"/>
                    <a:pt x="55502" y="114231"/>
                  </a:cubicBezTo>
                  <a:cubicBezTo>
                    <a:pt x="55118" y="114422"/>
                    <a:pt x="54607" y="114582"/>
                    <a:pt x="53936" y="114678"/>
                  </a:cubicBezTo>
                  <a:cubicBezTo>
                    <a:pt x="53265" y="114774"/>
                    <a:pt x="52434" y="114838"/>
                    <a:pt x="51380" y="114838"/>
                  </a:cubicBezTo>
                  <a:cubicBezTo>
                    <a:pt x="50293" y="114838"/>
                    <a:pt x="49399" y="114806"/>
                    <a:pt x="48664" y="114710"/>
                  </a:cubicBezTo>
                  <a:cubicBezTo>
                    <a:pt x="47961" y="114614"/>
                    <a:pt x="47354" y="114518"/>
                    <a:pt x="46811" y="114327"/>
                  </a:cubicBezTo>
                  <a:cubicBezTo>
                    <a:pt x="46299" y="114167"/>
                    <a:pt x="45852" y="113943"/>
                    <a:pt x="45501" y="113656"/>
                  </a:cubicBezTo>
                  <a:cubicBezTo>
                    <a:pt x="45149" y="113368"/>
                    <a:pt x="44797" y="113048"/>
                    <a:pt x="44478" y="112665"/>
                  </a:cubicBezTo>
                  <a:lnTo>
                    <a:pt x="9714" y="70519"/>
                  </a:lnTo>
                  <a:lnTo>
                    <a:pt x="9714" y="112665"/>
                  </a:lnTo>
                  <a:cubicBezTo>
                    <a:pt x="9714" y="112985"/>
                    <a:pt x="9618" y="113304"/>
                    <a:pt x="9458" y="113560"/>
                  </a:cubicBezTo>
                  <a:cubicBezTo>
                    <a:pt x="9298" y="113847"/>
                    <a:pt x="9042" y="114039"/>
                    <a:pt x="8691" y="114231"/>
                  </a:cubicBezTo>
                  <a:cubicBezTo>
                    <a:pt x="8340" y="114390"/>
                    <a:pt x="7828" y="114518"/>
                    <a:pt x="7221" y="114646"/>
                  </a:cubicBezTo>
                  <a:cubicBezTo>
                    <a:pt x="6582" y="114742"/>
                    <a:pt x="5783" y="114806"/>
                    <a:pt x="4793" y="114806"/>
                  </a:cubicBezTo>
                  <a:cubicBezTo>
                    <a:pt x="3866" y="114806"/>
                    <a:pt x="3099" y="114742"/>
                    <a:pt x="2460" y="114646"/>
                  </a:cubicBezTo>
                  <a:cubicBezTo>
                    <a:pt x="1821" y="114550"/>
                    <a:pt x="1310" y="114390"/>
                    <a:pt x="959" y="114231"/>
                  </a:cubicBezTo>
                  <a:cubicBezTo>
                    <a:pt x="575" y="114071"/>
                    <a:pt x="319" y="113847"/>
                    <a:pt x="192" y="113560"/>
                  </a:cubicBezTo>
                  <a:cubicBezTo>
                    <a:pt x="64" y="113272"/>
                    <a:pt x="0" y="112985"/>
                    <a:pt x="0" y="112665"/>
                  </a:cubicBezTo>
                  <a:lnTo>
                    <a:pt x="0" y="2141"/>
                  </a:lnTo>
                  <a:cubicBezTo>
                    <a:pt x="0" y="1821"/>
                    <a:pt x="64" y="1502"/>
                    <a:pt x="192" y="1246"/>
                  </a:cubicBezTo>
                  <a:cubicBezTo>
                    <a:pt x="319" y="959"/>
                    <a:pt x="575" y="735"/>
                    <a:pt x="959" y="543"/>
                  </a:cubicBezTo>
                  <a:cubicBezTo>
                    <a:pt x="1342" y="351"/>
                    <a:pt x="1853" y="224"/>
                    <a:pt x="2460" y="128"/>
                  </a:cubicBezTo>
                  <a:cubicBezTo>
                    <a:pt x="3099" y="32"/>
                    <a:pt x="3866" y="0"/>
                    <a:pt x="4793" y="0"/>
                  </a:cubicBezTo>
                  <a:cubicBezTo>
                    <a:pt x="5783" y="0"/>
                    <a:pt x="6582" y="32"/>
                    <a:pt x="7221" y="128"/>
                  </a:cubicBezTo>
                  <a:cubicBezTo>
                    <a:pt x="7860" y="224"/>
                    <a:pt x="8340" y="351"/>
                    <a:pt x="8691" y="543"/>
                  </a:cubicBezTo>
                  <a:cubicBezTo>
                    <a:pt x="9042" y="735"/>
                    <a:pt x="9298" y="959"/>
                    <a:pt x="9458" y="1246"/>
                  </a:cubicBezTo>
                  <a:cubicBezTo>
                    <a:pt x="9618" y="1534"/>
                    <a:pt x="9714" y="1821"/>
                    <a:pt x="9714" y="2141"/>
                  </a:cubicBezTo>
                  <a:lnTo>
                    <a:pt x="9714" y="70360"/>
                  </a:lnTo>
                  <a:lnTo>
                    <a:pt x="40963" y="38791"/>
                  </a:lnTo>
                  <a:cubicBezTo>
                    <a:pt x="41411" y="38311"/>
                    <a:pt x="41858" y="37896"/>
                    <a:pt x="42305" y="37608"/>
                  </a:cubicBezTo>
                  <a:cubicBezTo>
                    <a:pt x="42784" y="37321"/>
                    <a:pt x="43264" y="37065"/>
                    <a:pt x="43807" y="36873"/>
                  </a:cubicBezTo>
                  <a:cubicBezTo>
                    <a:pt x="44350" y="36682"/>
                    <a:pt x="44989" y="36554"/>
                    <a:pt x="45692" y="36458"/>
                  </a:cubicBezTo>
                  <a:cubicBezTo>
                    <a:pt x="46395" y="36362"/>
                    <a:pt x="47226" y="36330"/>
                    <a:pt x="48153" y="36330"/>
                  </a:cubicBezTo>
                  <a:cubicBezTo>
                    <a:pt x="49079" y="36330"/>
                    <a:pt x="49878" y="36362"/>
                    <a:pt x="50581" y="36426"/>
                  </a:cubicBezTo>
                  <a:cubicBezTo>
                    <a:pt x="51252" y="36490"/>
                    <a:pt x="51827" y="36586"/>
                    <a:pt x="52275" y="36746"/>
                  </a:cubicBezTo>
                  <a:cubicBezTo>
                    <a:pt x="52722" y="36905"/>
                    <a:pt x="53041" y="37129"/>
                    <a:pt x="53265" y="37353"/>
                  </a:cubicBezTo>
                  <a:cubicBezTo>
                    <a:pt x="53489" y="37608"/>
                    <a:pt x="53584" y="37928"/>
                    <a:pt x="53584" y="38311"/>
                  </a:cubicBezTo>
                  <a:cubicBezTo>
                    <a:pt x="53584" y="38854"/>
                    <a:pt x="53425" y="39398"/>
                    <a:pt x="53105" y="39909"/>
                  </a:cubicBezTo>
                  <a:cubicBezTo>
                    <a:pt x="52786" y="40420"/>
                    <a:pt x="52211" y="41091"/>
                    <a:pt x="51380" y="41922"/>
                  </a:cubicBezTo>
                  <a:lnTo>
                    <a:pt x="21696" y="69976"/>
                  </a:lnTo>
                  <a:lnTo>
                    <a:pt x="54671" y="109342"/>
                  </a:lnTo>
                  <a:cubicBezTo>
                    <a:pt x="55374" y="110173"/>
                    <a:pt x="55885" y="110780"/>
                    <a:pt x="56141" y="111227"/>
                  </a:cubicBezTo>
                  <a:cubicBezTo>
                    <a:pt x="56428" y="111674"/>
                    <a:pt x="56588" y="112122"/>
                    <a:pt x="56588" y="112537"/>
                  </a:cubicBezTo>
                  <a:close/>
                </a:path>
              </a:pathLst>
            </a:custGeom>
            <a:grpFill/>
            <a:ln w="3192"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3FEB4E91-CFC9-48E1-8D3A-0455514CE0CA}"/>
                </a:ext>
              </a:extLst>
            </p:cNvPr>
            <p:cNvSpPr/>
            <p:nvPr/>
          </p:nvSpPr>
          <p:spPr>
            <a:xfrm>
              <a:off x="9452952" y="4149606"/>
              <a:ext cx="277988" cy="351479"/>
            </a:xfrm>
            <a:custGeom>
              <a:avLst/>
              <a:gdLst>
                <a:gd name="connsiteX0" fmla="*/ 89691 w 277988"/>
                <a:gd name="connsiteY0" fmla="*/ 352643 h 351479"/>
                <a:gd name="connsiteX1" fmla="*/ 52722 w 277988"/>
                <a:gd name="connsiteY1" fmla="*/ 349288 h 351479"/>
                <a:gd name="connsiteX2" fmla="*/ 17382 w 277988"/>
                <a:gd name="connsiteY2" fmla="*/ 341747 h 351479"/>
                <a:gd name="connsiteX3" fmla="*/ 1853 w 277988"/>
                <a:gd name="connsiteY3" fmla="*/ 336603 h 351479"/>
                <a:gd name="connsiteX4" fmla="*/ 0 w 277988"/>
                <a:gd name="connsiteY4" fmla="*/ 335644 h 351479"/>
                <a:gd name="connsiteX5" fmla="*/ 15529 w 277988"/>
                <a:gd name="connsiteY5" fmla="*/ 285766 h 351479"/>
                <a:gd name="connsiteX6" fmla="*/ 52850 w 277988"/>
                <a:gd name="connsiteY6" fmla="*/ 298228 h 351479"/>
                <a:gd name="connsiteX7" fmla="*/ 110812 w 277988"/>
                <a:gd name="connsiteY7" fmla="*/ 302382 h 351479"/>
                <a:gd name="connsiteX8" fmla="*/ 162447 w 277988"/>
                <a:gd name="connsiteY8" fmla="*/ 265157 h 351479"/>
                <a:gd name="connsiteX9" fmla="*/ 180245 w 277988"/>
                <a:gd name="connsiteY9" fmla="*/ 215279 h 351479"/>
                <a:gd name="connsiteX10" fmla="*/ 183792 w 277988"/>
                <a:gd name="connsiteY10" fmla="*/ 202146 h 351479"/>
                <a:gd name="connsiteX11" fmla="*/ 182737 w 277988"/>
                <a:gd name="connsiteY11" fmla="*/ 201731 h 351479"/>
                <a:gd name="connsiteX12" fmla="*/ 180533 w 277988"/>
                <a:gd name="connsiteY12" fmla="*/ 205054 h 351479"/>
                <a:gd name="connsiteX13" fmla="*/ 112314 w 277988"/>
                <a:gd name="connsiteY13" fmla="*/ 247072 h 351479"/>
                <a:gd name="connsiteX14" fmla="*/ 75185 w 277988"/>
                <a:gd name="connsiteY14" fmla="*/ 243972 h 351479"/>
                <a:gd name="connsiteX15" fmla="*/ 24795 w 277988"/>
                <a:gd name="connsiteY15" fmla="*/ 192241 h 351479"/>
                <a:gd name="connsiteX16" fmla="*/ 18692 w 277988"/>
                <a:gd name="connsiteY16" fmla="*/ 122744 h 351479"/>
                <a:gd name="connsiteX17" fmla="*/ 47066 w 277988"/>
                <a:gd name="connsiteY17" fmla="*/ 48326 h 351479"/>
                <a:gd name="connsiteX18" fmla="*/ 119727 w 277988"/>
                <a:gd name="connsiteY18" fmla="*/ 1771 h 351479"/>
                <a:gd name="connsiteX19" fmla="*/ 202005 w 277988"/>
                <a:gd name="connsiteY19" fmla="*/ 25736 h 351479"/>
                <a:gd name="connsiteX20" fmla="*/ 214019 w 277988"/>
                <a:gd name="connsiteY20" fmla="*/ 40498 h 351479"/>
                <a:gd name="connsiteX21" fmla="*/ 221144 w 277988"/>
                <a:gd name="connsiteY21" fmla="*/ 5861 h 351479"/>
                <a:gd name="connsiteX22" fmla="*/ 280832 w 277988"/>
                <a:gd name="connsiteY22" fmla="*/ 5861 h 351479"/>
                <a:gd name="connsiteX23" fmla="*/ 271789 w 277988"/>
                <a:gd name="connsiteY23" fmla="*/ 46952 h 351479"/>
                <a:gd name="connsiteX24" fmla="*/ 233095 w 277988"/>
                <a:gd name="connsiteY24" fmla="*/ 228986 h 351479"/>
                <a:gd name="connsiteX25" fmla="*/ 203666 w 277988"/>
                <a:gd name="connsiteY25" fmla="*/ 303308 h 351479"/>
                <a:gd name="connsiteX26" fmla="*/ 184495 w 277988"/>
                <a:gd name="connsiteY26" fmla="*/ 324557 h 351479"/>
                <a:gd name="connsiteX27" fmla="*/ 161361 w 277988"/>
                <a:gd name="connsiteY27" fmla="*/ 339479 h 351479"/>
                <a:gd name="connsiteX28" fmla="*/ 134649 w 277988"/>
                <a:gd name="connsiteY28" fmla="*/ 348425 h 351479"/>
                <a:gd name="connsiteX29" fmla="*/ 116212 w 277988"/>
                <a:gd name="connsiteY29" fmla="*/ 351397 h 351479"/>
                <a:gd name="connsiteX30" fmla="*/ 97807 w 277988"/>
                <a:gd name="connsiteY30" fmla="*/ 352675 h 351479"/>
                <a:gd name="connsiteX31" fmla="*/ 89691 w 277988"/>
                <a:gd name="connsiteY31" fmla="*/ 352643 h 351479"/>
                <a:gd name="connsiteX32" fmla="*/ 82598 w 277988"/>
                <a:gd name="connsiteY32" fmla="*/ 144440 h 351479"/>
                <a:gd name="connsiteX33" fmla="*/ 89467 w 277988"/>
                <a:gd name="connsiteY33" fmla="*/ 178437 h 351479"/>
                <a:gd name="connsiteX34" fmla="*/ 114071 w 277988"/>
                <a:gd name="connsiteY34" fmla="*/ 198312 h 351479"/>
                <a:gd name="connsiteX35" fmla="*/ 165036 w 277988"/>
                <a:gd name="connsiteY35" fmla="*/ 182431 h 351479"/>
                <a:gd name="connsiteX36" fmla="*/ 191652 w 277988"/>
                <a:gd name="connsiteY36" fmla="*/ 82228 h 351479"/>
                <a:gd name="connsiteX37" fmla="*/ 147174 w 277988"/>
                <a:gd name="connsiteY37" fmla="*/ 48614 h 351479"/>
                <a:gd name="connsiteX38" fmla="*/ 106946 w 277988"/>
                <a:gd name="connsiteY38" fmla="*/ 70118 h 351479"/>
                <a:gd name="connsiteX39" fmla="*/ 82598 w 277988"/>
                <a:gd name="connsiteY39" fmla="*/ 144440 h 35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7988" h="351479">
                  <a:moveTo>
                    <a:pt x="89691" y="352643"/>
                  </a:moveTo>
                  <a:cubicBezTo>
                    <a:pt x="77357" y="352196"/>
                    <a:pt x="64928" y="351014"/>
                    <a:pt x="52722" y="349288"/>
                  </a:cubicBezTo>
                  <a:cubicBezTo>
                    <a:pt x="40772" y="347595"/>
                    <a:pt x="28949" y="345134"/>
                    <a:pt x="17382" y="341747"/>
                  </a:cubicBezTo>
                  <a:cubicBezTo>
                    <a:pt x="12142" y="340214"/>
                    <a:pt x="6966" y="338520"/>
                    <a:pt x="1853" y="336603"/>
                  </a:cubicBezTo>
                  <a:cubicBezTo>
                    <a:pt x="1342" y="336411"/>
                    <a:pt x="895" y="336124"/>
                    <a:pt x="0" y="335644"/>
                  </a:cubicBezTo>
                  <a:cubicBezTo>
                    <a:pt x="5208" y="318869"/>
                    <a:pt x="10417" y="302158"/>
                    <a:pt x="15529" y="285766"/>
                  </a:cubicBezTo>
                  <a:cubicBezTo>
                    <a:pt x="28150" y="290016"/>
                    <a:pt x="40356" y="294617"/>
                    <a:pt x="52850" y="298228"/>
                  </a:cubicBezTo>
                  <a:cubicBezTo>
                    <a:pt x="71798" y="303756"/>
                    <a:pt x="91129" y="305513"/>
                    <a:pt x="110812" y="302382"/>
                  </a:cubicBezTo>
                  <a:cubicBezTo>
                    <a:pt x="134361" y="298643"/>
                    <a:pt x="151328" y="286054"/>
                    <a:pt x="162447" y="265157"/>
                  </a:cubicBezTo>
                  <a:cubicBezTo>
                    <a:pt x="170819" y="249404"/>
                    <a:pt x="175580" y="232373"/>
                    <a:pt x="180245" y="215279"/>
                  </a:cubicBezTo>
                  <a:cubicBezTo>
                    <a:pt x="181459" y="210901"/>
                    <a:pt x="182609" y="206524"/>
                    <a:pt x="183792" y="202146"/>
                  </a:cubicBezTo>
                  <a:cubicBezTo>
                    <a:pt x="183440" y="202018"/>
                    <a:pt x="183089" y="201859"/>
                    <a:pt x="182737" y="201731"/>
                  </a:cubicBezTo>
                  <a:cubicBezTo>
                    <a:pt x="182002" y="202849"/>
                    <a:pt x="181267" y="203936"/>
                    <a:pt x="180533" y="205054"/>
                  </a:cubicBezTo>
                  <a:cubicBezTo>
                    <a:pt x="164620" y="230137"/>
                    <a:pt x="141614" y="243621"/>
                    <a:pt x="112314" y="247072"/>
                  </a:cubicBezTo>
                  <a:cubicBezTo>
                    <a:pt x="99692" y="248541"/>
                    <a:pt x="87295" y="247743"/>
                    <a:pt x="75185" y="243972"/>
                  </a:cubicBezTo>
                  <a:cubicBezTo>
                    <a:pt x="49175" y="235792"/>
                    <a:pt x="33614" y="217100"/>
                    <a:pt x="24795" y="192241"/>
                  </a:cubicBezTo>
                  <a:cubicBezTo>
                    <a:pt x="16807" y="169682"/>
                    <a:pt x="15625" y="146389"/>
                    <a:pt x="18692" y="122744"/>
                  </a:cubicBezTo>
                  <a:cubicBezTo>
                    <a:pt x="22207" y="95648"/>
                    <a:pt x="30962" y="70565"/>
                    <a:pt x="47066" y="48326"/>
                  </a:cubicBezTo>
                  <a:cubicBezTo>
                    <a:pt x="65151" y="23339"/>
                    <a:pt x="89020" y="6916"/>
                    <a:pt x="119727" y="1771"/>
                  </a:cubicBezTo>
                  <a:cubicBezTo>
                    <a:pt x="150849" y="-3437"/>
                    <a:pt x="179127" y="2346"/>
                    <a:pt x="202005" y="25736"/>
                  </a:cubicBezTo>
                  <a:cubicBezTo>
                    <a:pt x="206191" y="30017"/>
                    <a:pt x="209641" y="35066"/>
                    <a:pt x="214019" y="40498"/>
                  </a:cubicBezTo>
                  <a:cubicBezTo>
                    <a:pt x="216447" y="28707"/>
                    <a:pt x="218780" y="17364"/>
                    <a:pt x="221144" y="5861"/>
                  </a:cubicBezTo>
                  <a:cubicBezTo>
                    <a:pt x="241179" y="5861"/>
                    <a:pt x="260989" y="5861"/>
                    <a:pt x="280832" y="5861"/>
                  </a:cubicBezTo>
                  <a:cubicBezTo>
                    <a:pt x="277796" y="19601"/>
                    <a:pt x="274697" y="33245"/>
                    <a:pt x="271789" y="46952"/>
                  </a:cubicBezTo>
                  <a:cubicBezTo>
                    <a:pt x="258880" y="107630"/>
                    <a:pt x="246099" y="168308"/>
                    <a:pt x="233095" y="228986"/>
                  </a:cubicBezTo>
                  <a:cubicBezTo>
                    <a:pt x="227439" y="255379"/>
                    <a:pt x="219323" y="280846"/>
                    <a:pt x="203666" y="303308"/>
                  </a:cubicBezTo>
                  <a:cubicBezTo>
                    <a:pt x="198202" y="311169"/>
                    <a:pt x="191812" y="318358"/>
                    <a:pt x="184495" y="324557"/>
                  </a:cubicBezTo>
                  <a:cubicBezTo>
                    <a:pt x="177497" y="330532"/>
                    <a:pt x="169669" y="335549"/>
                    <a:pt x="161361" y="339479"/>
                  </a:cubicBezTo>
                  <a:cubicBezTo>
                    <a:pt x="152862" y="343505"/>
                    <a:pt x="143851" y="346444"/>
                    <a:pt x="134649" y="348425"/>
                  </a:cubicBezTo>
                  <a:cubicBezTo>
                    <a:pt x="128546" y="349735"/>
                    <a:pt x="122379" y="350598"/>
                    <a:pt x="116212" y="351397"/>
                  </a:cubicBezTo>
                  <a:cubicBezTo>
                    <a:pt x="110045" y="352196"/>
                    <a:pt x="104006" y="352707"/>
                    <a:pt x="97807" y="352675"/>
                  </a:cubicBezTo>
                  <a:cubicBezTo>
                    <a:pt x="95123" y="352707"/>
                    <a:pt x="92407" y="352739"/>
                    <a:pt x="89691" y="352643"/>
                  </a:cubicBezTo>
                  <a:close/>
                  <a:moveTo>
                    <a:pt x="82598" y="144440"/>
                  </a:moveTo>
                  <a:cubicBezTo>
                    <a:pt x="82534" y="156294"/>
                    <a:pt x="84195" y="167733"/>
                    <a:pt x="89467" y="178437"/>
                  </a:cubicBezTo>
                  <a:cubicBezTo>
                    <a:pt x="94580" y="188822"/>
                    <a:pt x="102408" y="196299"/>
                    <a:pt x="114071" y="198312"/>
                  </a:cubicBezTo>
                  <a:cubicBezTo>
                    <a:pt x="133658" y="201699"/>
                    <a:pt x="151520" y="196906"/>
                    <a:pt x="165036" y="182431"/>
                  </a:cubicBezTo>
                  <a:cubicBezTo>
                    <a:pt x="191524" y="154026"/>
                    <a:pt x="198586" y="119389"/>
                    <a:pt x="191652" y="82228"/>
                  </a:cubicBezTo>
                  <a:cubicBezTo>
                    <a:pt x="187626" y="60596"/>
                    <a:pt x="169349" y="48134"/>
                    <a:pt x="147174" y="48614"/>
                  </a:cubicBezTo>
                  <a:cubicBezTo>
                    <a:pt x="130239" y="48965"/>
                    <a:pt x="117075" y="57081"/>
                    <a:pt x="106946" y="70118"/>
                  </a:cubicBezTo>
                  <a:cubicBezTo>
                    <a:pt x="90043" y="91942"/>
                    <a:pt x="83748" y="117376"/>
                    <a:pt x="82598" y="144440"/>
                  </a:cubicBezTo>
                  <a:close/>
                </a:path>
              </a:pathLst>
            </a:custGeom>
            <a:grpFill/>
            <a:ln w="3192"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F219880D-8B84-46DF-A866-5524F90F56C4}"/>
                </a:ext>
              </a:extLst>
            </p:cNvPr>
            <p:cNvSpPr/>
            <p:nvPr/>
          </p:nvSpPr>
          <p:spPr>
            <a:xfrm>
              <a:off x="8910652" y="4155275"/>
              <a:ext cx="306746" cy="345089"/>
            </a:xfrm>
            <a:custGeom>
              <a:avLst/>
              <a:gdLst>
                <a:gd name="connsiteX0" fmla="*/ 42337 w 306745"/>
                <a:gd name="connsiteY0" fmla="*/ 346814 h 345088"/>
                <a:gd name="connsiteX1" fmla="*/ 40580 w 306745"/>
                <a:gd name="connsiteY1" fmla="*/ 346750 h 345088"/>
                <a:gd name="connsiteX2" fmla="*/ 34413 w 306745"/>
                <a:gd name="connsiteY2" fmla="*/ 346207 h 345088"/>
                <a:gd name="connsiteX3" fmla="*/ 19779 w 306745"/>
                <a:gd name="connsiteY3" fmla="*/ 344354 h 345088"/>
                <a:gd name="connsiteX4" fmla="*/ 0 w 306745"/>
                <a:gd name="connsiteY4" fmla="*/ 340360 h 345088"/>
                <a:gd name="connsiteX5" fmla="*/ 13836 w 306745"/>
                <a:gd name="connsiteY5" fmla="*/ 293357 h 345088"/>
                <a:gd name="connsiteX6" fmla="*/ 32624 w 306745"/>
                <a:gd name="connsiteY6" fmla="*/ 297639 h 345088"/>
                <a:gd name="connsiteX7" fmla="*/ 71766 w 306745"/>
                <a:gd name="connsiteY7" fmla="*/ 285816 h 345088"/>
                <a:gd name="connsiteX8" fmla="*/ 97040 w 306745"/>
                <a:gd name="connsiteY8" fmla="*/ 253800 h 345088"/>
                <a:gd name="connsiteX9" fmla="*/ 96178 w 306745"/>
                <a:gd name="connsiteY9" fmla="*/ 249486 h 345088"/>
                <a:gd name="connsiteX10" fmla="*/ 76974 w 306745"/>
                <a:gd name="connsiteY10" fmla="*/ 135288 h 345088"/>
                <a:gd name="connsiteX11" fmla="*/ 59592 w 306745"/>
                <a:gd name="connsiteY11" fmla="*/ 32720 h 345088"/>
                <a:gd name="connsiteX12" fmla="*/ 54224 w 306745"/>
                <a:gd name="connsiteY12" fmla="*/ 415 h 345088"/>
                <a:gd name="connsiteX13" fmla="*/ 118097 w 306745"/>
                <a:gd name="connsiteY13" fmla="*/ 415 h 345088"/>
                <a:gd name="connsiteX14" fmla="*/ 140624 w 306745"/>
                <a:gd name="connsiteY14" fmla="*/ 180117 h 345088"/>
                <a:gd name="connsiteX15" fmla="*/ 141742 w 306745"/>
                <a:gd name="connsiteY15" fmla="*/ 180437 h 345088"/>
                <a:gd name="connsiteX16" fmla="*/ 144394 w 306745"/>
                <a:gd name="connsiteY16" fmla="*/ 176155 h 345088"/>
                <a:gd name="connsiteX17" fmla="*/ 236450 w 306745"/>
                <a:gd name="connsiteY17" fmla="*/ 3994 h 345088"/>
                <a:gd name="connsiteX18" fmla="*/ 238878 w 306745"/>
                <a:gd name="connsiteY18" fmla="*/ 0 h 345088"/>
                <a:gd name="connsiteX19" fmla="*/ 302336 w 306745"/>
                <a:gd name="connsiteY19" fmla="*/ 96 h 345088"/>
                <a:gd name="connsiteX20" fmla="*/ 306969 w 306745"/>
                <a:gd name="connsiteY20" fmla="*/ 96 h 345088"/>
                <a:gd name="connsiteX21" fmla="*/ 304828 w 306745"/>
                <a:gd name="connsiteY21" fmla="*/ 4186 h 345088"/>
                <a:gd name="connsiteX22" fmla="*/ 140720 w 306745"/>
                <a:gd name="connsiteY22" fmla="*/ 283037 h 345088"/>
                <a:gd name="connsiteX23" fmla="*/ 103527 w 306745"/>
                <a:gd name="connsiteY23" fmla="*/ 328473 h 345088"/>
                <a:gd name="connsiteX24" fmla="*/ 78827 w 306745"/>
                <a:gd name="connsiteY24" fmla="*/ 341702 h 345088"/>
                <a:gd name="connsiteX25" fmla="*/ 46907 w 306745"/>
                <a:gd name="connsiteY25" fmla="*/ 346910 h 345088"/>
                <a:gd name="connsiteX26" fmla="*/ 42337 w 306745"/>
                <a:gd name="connsiteY26" fmla="*/ 346814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6745" h="345088">
                  <a:moveTo>
                    <a:pt x="42337" y="346814"/>
                  </a:moveTo>
                  <a:cubicBezTo>
                    <a:pt x="41762" y="346814"/>
                    <a:pt x="41155" y="346782"/>
                    <a:pt x="40580" y="346750"/>
                  </a:cubicBezTo>
                  <a:cubicBezTo>
                    <a:pt x="38535" y="346686"/>
                    <a:pt x="36458" y="346207"/>
                    <a:pt x="34413" y="346207"/>
                  </a:cubicBezTo>
                  <a:cubicBezTo>
                    <a:pt x="29524" y="345664"/>
                    <a:pt x="24667" y="344929"/>
                    <a:pt x="19779" y="344354"/>
                  </a:cubicBezTo>
                  <a:cubicBezTo>
                    <a:pt x="13292" y="343331"/>
                    <a:pt x="6902" y="341765"/>
                    <a:pt x="0" y="340360"/>
                  </a:cubicBezTo>
                  <a:cubicBezTo>
                    <a:pt x="4729" y="324223"/>
                    <a:pt x="9298" y="308694"/>
                    <a:pt x="13836" y="293357"/>
                  </a:cubicBezTo>
                  <a:cubicBezTo>
                    <a:pt x="20386" y="294859"/>
                    <a:pt x="26457" y="296584"/>
                    <a:pt x="32624" y="297639"/>
                  </a:cubicBezTo>
                  <a:cubicBezTo>
                    <a:pt x="47546" y="300163"/>
                    <a:pt x="61285" y="296936"/>
                    <a:pt x="71766" y="285816"/>
                  </a:cubicBezTo>
                  <a:cubicBezTo>
                    <a:pt x="80489" y="276550"/>
                    <a:pt x="97040" y="253800"/>
                    <a:pt x="97040" y="253800"/>
                  </a:cubicBezTo>
                  <a:cubicBezTo>
                    <a:pt x="97040" y="253800"/>
                    <a:pt x="96529" y="251595"/>
                    <a:pt x="96178" y="249486"/>
                  </a:cubicBezTo>
                  <a:cubicBezTo>
                    <a:pt x="89851" y="211399"/>
                    <a:pt x="83396" y="173343"/>
                    <a:pt x="76974" y="135288"/>
                  </a:cubicBezTo>
                  <a:cubicBezTo>
                    <a:pt x="71191" y="101098"/>
                    <a:pt x="65375" y="66909"/>
                    <a:pt x="59592" y="32720"/>
                  </a:cubicBezTo>
                  <a:cubicBezTo>
                    <a:pt x="57802" y="22079"/>
                    <a:pt x="56045" y="11407"/>
                    <a:pt x="54224" y="415"/>
                  </a:cubicBezTo>
                  <a:cubicBezTo>
                    <a:pt x="75440" y="415"/>
                    <a:pt x="96433" y="415"/>
                    <a:pt x="118097" y="415"/>
                  </a:cubicBezTo>
                  <a:cubicBezTo>
                    <a:pt x="125606" y="60199"/>
                    <a:pt x="133115" y="120142"/>
                    <a:pt x="140624" y="180117"/>
                  </a:cubicBezTo>
                  <a:cubicBezTo>
                    <a:pt x="141007" y="180213"/>
                    <a:pt x="141359" y="180341"/>
                    <a:pt x="141742" y="180437"/>
                  </a:cubicBezTo>
                  <a:cubicBezTo>
                    <a:pt x="142637" y="178999"/>
                    <a:pt x="143595" y="177625"/>
                    <a:pt x="144394" y="176155"/>
                  </a:cubicBezTo>
                  <a:cubicBezTo>
                    <a:pt x="175133" y="118800"/>
                    <a:pt x="236450" y="3994"/>
                    <a:pt x="236450" y="3994"/>
                  </a:cubicBezTo>
                  <a:lnTo>
                    <a:pt x="238878" y="0"/>
                  </a:lnTo>
                  <a:cubicBezTo>
                    <a:pt x="238878" y="0"/>
                    <a:pt x="282621" y="96"/>
                    <a:pt x="302336" y="96"/>
                  </a:cubicBezTo>
                  <a:cubicBezTo>
                    <a:pt x="303710" y="96"/>
                    <a:pt x="305084" y="96"/>
                    <a:pt x="306969" y="96"/>
                  </a:cubicBezTo>
                  <a:cubicBezTo>
                    <a:pt x="306106" y="1757"/>
                    <a:pt x="305531" y="3004"/>
                    <a:pt x="304828" y="4186"/>
                  </a:cubicBezTo>
                  <a:cubicBezTo>
                    <a:pt x="250157" y="97136"/>
                    <a:pt x="195486" y="190118"/>
                    <a:pt x="140720" y="283037"/>
                  </a:cubicBezTo>
                  <a:cubicBezTo>
                    <a:pt x="130686" y="300067"/>
                    <a:pt x="119535" y="316299"/>
                    <a:pt x="103527" y="328473"/>
                  </a:cubicBezTo>
                  <a:cubicBezTo>
                    <a:pt x="96050" y="334161"/>
                    <a:pt x="87742" y="338698"/>
                    <a:pt x="78827" y="341702"/>
                  </a:cubicBezTo>
                  <a:cubicBezTo>
                    <a:pt x="68602" y="345184"/>
                    <a:pt x="57706" y="346782"/>
                    <a:pt x="46907" y="346910"/>
                  </a:cubicBezTo>
                  <a:cubicBezTo>
                    <a:pt x="45437" y="346878"/>
                    <a:pt x="43871" y="346846"/>
                    <a:pt x="42337" y="346814"/>
                  </a:cubicBezTo>
                  <a:close/>
                </a:path>
              </a:pathLst>
            </a:custGeom>
            <a:grpFill/>
            <a:ln w="3192"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2CDC5876-6F6F-4DB1-9457-1EF04BF6F33A}"/>
                </a:ext>
              </a:extLst>
            </p:cNvPr>
            <p:cNvSpPr/>
            <p:nvPr/>
          </p:nvSpPr>
          <p:spPr>
            <a:xfrm>
              <a:off x="8693150" y="4063538"/>
              <a:ext cx="252426" cy="338698"/>
            </a:xfrm>
            <a:custGeom>
              <a:avLst/>
              <a:gdLst>
                <a:gd name="connsiteX0" fmla="*/ 0 w 252426"/>
                <a:gd name="connsiteY0" fmla="*/ 321061 h 338698"/>
                <a:gd name="connsiteX1" fmla="*/ 16520 w 252426"/>
                <a:gd name="connsiteY1" fmla="*/ 266518 h 338698"/>
                <a:gd name="connsiteX2" fmla="*/ 59049 w 252426"/>
                <a:gd name="connsiteY2" fmla="*/ 282175 h 338698"/>
                <a:gd name="connsiteX3" fmla="*/ 120110 w 252426"/>
                <a:gd name="connsiteY3" fmla="*/ 285147 h 338698"/>
                <a:gd name="connsiteX4" fmla="*/ 149283 w 252426"/>
                <a:gd name="connsiteY4" fmla="*/ 267573 h 338698"/>
                <a:gd name="connsiteX5" fmla="*/ 143435 w 252426"/>
                <a:gd name="connsiteY5" fmla="*/ 203252 h 338698"/>
                <a:gd name="connsiteX6" fmla="*/ 116052 w 252426"/>
                <a:gd name="connsiteY6" fmla="*/ 185135 h 338698"/>
                <a:gd name="connsiteX7" fmla="*/ 77070 w 252426"/>
                <a:gd name="connsiteY7" fmla="*/ 160116 h 338698"/>
                <a:gd name="connsiteX8" fmla="*/ 48376 w 252426"/>
                <a:gd name="connsiteY8" fmla="*/ 89628 h 338698"/>
                <a:gd name="connsiteX9" fmla="*/ 119215 w 252426"/>
                <a:gd name="connsiteY9" fmla="*/ 7350 h 338698"/>
                <a:gd name="connsiteX10" fmla="*/ 178775 w 252426"/>
                <a:gd name="connsiteY10" fmla="*/ 129 h 338698"/>
                <a:gd name="connsiteX11" fmla="*/ 249486 w 252426"/>
                <a:gd name="connsiteY11" fmla="*/ 12367 h 338698"/>
                <a:gd name="connsiteX12" fmla="*/ 254982 w 252426"/>
                <a:gd name="connsiteY12" fmla="*/ 14572 h 338698"/>
                <a:gd name="connsiteX13" fmla="*/ 239869 w 252426"/>
                <a:gd name="connsiteY13" fmla="*/ 67389 h 338698"/>
                <a:gd name="connsiteX14" fmla="*/ 211942 w 252426"/>
                <a:gd name="connsiteY14" fmla="*/ 57356 h 338698"/>
                <a:gd name="connsiteX15" fmla="*/ 148388 w 252426"/>
                <a:gd name="connsiteY15" fmla="*/ 54417 h 338698"/>
                <a:gd name="connsiteX16" fmla="*/ 130846 w 252426"/>
                <a:gd name="connsiteY16" fmla="*/ 62309 h 338698"/>
                <a:gd name="connsiteX17" fmla="*/ 122027 w 252426"/>
                <a:gd name="connsiteY17" fmla="*/ 107778 h 338698"/>
                <a:gd name="connsiteX18" fmla="*/ 139409 w 252426"/>
                <a:gd name="connsiteY18" fmla="*/ 124712 h 338698"/>
                <a:gd name="connsiteX19" fmla="*/ 171522 w 252426"/>
                <a:gd name="connsiteY19" fmla="*/ 144938 h 338698"/>
                <a:gd name="connsiteX20" fmla="*/ 197627 w 252426"/>
                <a:gd name="connsiteY20" fmla="*/ 163503 h 338698"/>
                <a:gd name="connsiteX21" fmla="*/ 228270 w 252426"/>
                <a:gd name="connsiteY21" fmla="*/ 225875 h 338698"/>
                <a:gd name="connsiteX22" fmla="*/ 214243 w 252426"/>
                <a:gd name="connsiteY22" fmla="*/ 286648 h 338698"/>
                <a:gd name="connsiteX23" fmla="*/ 155833 w 252426"/>
                <a:gd name="connsiteY23" fmla="*/ 330456 h 338698"/>
                <a:gd name="connsiteX24" fmla="*/ 72884 w 252426"/>
                <a:gd name="connsiteY24" fmla="*/ 338316 h 338698"/>
                <a:gd name="connsiteX25" fmla="*/ 2908 w 252426"/>
                <a:gd name="connsiteY25" fmla="*/ 322180 h 338698"/>
                <a:gd name="connsiteX26" fmla="*/ 0 w 252426"/>
                <a:gd name="connsiteY26" fmla="*/ 321061 h 33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2426" h="338698">
                  <a:moveTo>
                    <a:pt x="0" y="321061"/>
                  </a:moveTo>
                  <a:cubicBezTo>
                    <a:pt x="5624" y="302465"/>
                    <a:pt x="11151" y="284220"/>
                    <a:pt x="16520" y="266518"/>
                  </a:cubicBezTo>
                  <a:cubicBezTo>
                    <a:pt x="30898" y="271854"/>
                    <a:pt x="44766" y="277702"/>
                    <a:pt x="59049" y="282175"/>
                  </a:cubicBezTo>
                  <a:cubicBezTo>
                    <a:pt x="79019" y="288438"/>
                    <a:pt x="99469" y="290770"/>
                    <a:pt x="120110" y="285147"/>
                  </a:cubicBezTo>
                  <a:cubicBezTo>
                    <a:pt x="131485" y="282047"/>
                    <a:pt x="141582" y="276711"/>
                    <a:pt x="149283" y="267573"/>
                  </a:cubicBezTo>
                  <a:cubicBezTo>
                    <a:pt x="162959" y="251245"/>
                    <a:pt x="166793" y="221880"/>
                    <a:pt x="143435" y="203252"/>
                  </a:cubicBezTo>
                  <a:cubicBezTo>
                    <a:pt x="134904" y="196446"/>
                    <a:pt x="125254" y="191046"/>
                    <a:pt x="116052" y="185135"/>
                  </a:cubicBezTo>
                  <a:cubicBezTo>
                    <a:pt x="103047" y="176795"/>
                    <a:pt x="89276" y="169478"/>
                    <a:pt x="77070" y="160116"/>
                  </a:cubicBezTo>
                  <a:cubicBezTo>
                    <a:pt x="54032" y="142478"/>
                    <a:pt x="45628" y="118098"/>
                    <a:pt x="48376" y="89628"/>
                  </a:cubicBezTo>
                  <a:cubicBezTo>
                    <a:pt x="52594" y="45534"/>
                    <a:pt x="78955" y="20323"/>
                    <a:pt x="119215" y="7350"/>
                  </a:cubicBezTo>
                  <a:cubicBezTo>
                    <a:pt x="138547" y="1120"/>
                    <a:pt x="158517" y="-510"/>
                    <a:pt x="178775" y="129"/>
                  </a:cubicBezTo>
                  <a:cubicBezTo>
                    <a:pt x="202931" y="896"/>
                    <a:pt x="226608" y="4187"/>
                    <a:pt x="249486" y="12367"/>
                  </a:cubicBezTo>
                  <a:cubicBezTo>
                    <a:pt x="251180" y="12974"/>
                    <a:pt x="252841" y="13709"/>
                    <a:pt x="254982" y="14572"/>
                  </a:cubicBezTo>
                  <a:cubicBezTo>
                    <a:pt x="249902" y="32337"/>
                    <a:pt x="244853" y="49943"/>
                    <a:pt x="239869" y="67389"/>
                  </a:cubicBezTo>
                  <a:cubicBezTo>
                    <a:pt x="230347" y="63939"/>
                    <a:pt x="221304" y="60072"/>
                    <a:pt x="211942" y="57356"/>
                  </a:cubicBezTo>
                  <a:cubicBezTo>
                    <a:pt x="191045" y="51349"/>
                    <a:pt x="169796" y="48314"/>
                    <a:pt x="148388" y="54417"/>
                  </a:cubicBezTo>
                  <a:cubicBezTo>
                    <a:pt x="142253" y="56174"/>
                    <a:pt x="136118" y="58794"/>
                    <a:pt x="130846" y="62309"/>
                  </a:cubicBezTo>
                  <a:cubicBezTo>
                    <a:pt x="115189" y="72662"/>
                    <a:pt x="111163" y="92440"/>
                    <a:pt x="122027" y="107778"/>
                  </a:cubicBezTo>
                  <a:cubicBezTo>
                    <a:pt x="126628" y="114296"/>
                    <a:pt x="132891" y="120015"/>
                    <a:pt x="139409" y="124712"/>
                  </a:cubicBezTo>
                  <a:cubicBezTo>
                    <a:pt x="149666" y="132062"/>
                    <a:pt x="160946" y="138005"/>
                    <a:pt x="171522" y="144938"/>
                  </a:cubicBezTo>
                  <a:cubicBezTo>
                    <a:pt x="180437" y="150786"/>
                    <a:pt x="189415" y="156729"/>
                    <a:pt x="197627" y="163503"/>
                  </a:cubicBezTo>
                  <a:cubicBezTo>
                    <a:pt x="217118" y="179575"/>
                    <a:pt x="227439" y="200600"/>
                    <a:pt x="228270" y="225875"/>
                  </a:cubicBezTo>
                  <a:cubicBezTo>
                    <a:pt x="228973" y="247283"/>
                    <a:pt x="225426" y="267924"/>
                    <a:pt x="214243" y="286648"/>
                  </a:cubicBezTo>
                  <a:cubicBezTo>
                    <a:pt x="200791" y="309207"/>
                    <a:pt x="180245" y="322563"/>
                    <a:pt x="155833" y="330456"/>
                  </a:cubicBezTo>
                  <a:cubicBezTo>
                    <a:pt x="128801" y="339211"/>
                    <a:pt x="101002" y="340840"/>
                    <a:pt x="72884" y="338316"/>
                  </a:cubicBezTo>
                  <a:cubicBezTo>
                    <a:pt x="48824" y="336175"/>
                    <a:pt x="25594" y="330264"/>
                    <a:pt x="2908" y="322180"/>
                  </a:cubicBezTo>
                  <a:cubicBezTo>
                    <a:pt x="2045" y="321956"/>
                    <a:pt x="1278" y="321605"/>
                    <a:pt x="0" y="321061"/>
                  </a:cubicBezTo>
                  <a:close/>
                </a:path>
              </a:pathLst>
            </a:custGeom>
            <a:grpFill/>
            <a:ln w="3192"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386768CB-F68C-4461-9DEF-64F548390E20}"/>
                </a:ext>
              </a:extLst>
            </p:cNvPr>
            <p:cNvSpPr/>
            <p:nvPr/>
          </p:nvSpPr>
          <p:spPr>
            <a:xfrm>
              <a:off x="9736825" y="4149535"/>
              <a:ext cx="236450" cy="252426"/>
            </a:xfrm>
            <a:custGeom>
              <a:avLst/>
              <a:gdLst>
                <a:gd name="connsiteX0" fmla="*/ 60193 w 236449"/>
                <a:gd name="connsiteY0" fmla="*/ 145948 h 252425"/>
                <a:gd name="connsiteX1" fmla="*/ 104352 w 236449"/>
                <a:gd name="connsiteY1" fmla="*/ 205891 h 252425"/>
                <a:gd name="connsiteX2" fmla="*/ 196152 w 236449"/>
                <a:gd name="connsiteY2" fmla="*/ 192919 h 252425"/>
                <a:gd name="connsiteX3" fmla="*/ 199634 w 236449"/>
                <a:gd name="connsiteY3" fmla="*/ 191449 h 252425"/>
                <a:gd name="connsiteX4" fmla="*/ 201104 w 236449"/>
                <a:gd name="connsiteY4" fmla="*/ 190810 h 252425"/>
                <a:gd name="connsiteX5" fmla="*/ 199155 w 236449"/>
                <a:gd name="connsiteY5" fmla="*/ 204677 h 252425"/>
                <a:gd name="connsiteX6" fmla="*/ 194171 w 236449"/>
                <a:gd name="connsiteY6" fmla="*/ 235863 h 252425"/>
                <a:gd name="connsiteX7" fmla="*/ 193532 w 236449"/>
                <a:gd name="connsiteY7" fmla="*/ 239889 h 252425"/>
                <a:gd name="connsiteX8" fmla="*/ 189793 w 236449"/>
                <a:gd name="connsiteY8" fmla="*/ 241071 h 252425"/>
                <a:gd name="connsiteX9" fmla="*/ 102562 w 236449"/>
                <a:gd name="connsiteY9" fmla="*/ 252894 h 252425"/>
                <a:gd name="connsiteX10" fmla="*/ 27378 w 236449"/>
                <a:gd name="connsiteY10" fmla="*/ 223178 h 252425"/>
                <a:gd name="connsiteX11" fmla="*/ 1240 w 236449"/>
                <a:gd name="connsiteY11" fmla="*/ 167804 h 252425"/>
                <a:gd name="connsiteX12" fmla="*/ 41437 w 236449"/>
                <a:gd name="connsiteY12" fmla="*/ 43125 h 252425"/>
                <a:gd name="connsiteX13" fmla="*/ 123651 w 236449"/>
                <a:gd name="connsiteY13" fmla="*/ 915 h 252425"/>
                <a:gd name="connsiteX14" fmla="*/ 188898 w 236449"/>
                <a:gd name="connsiteY14" fmla="*/ 9926 h 252425"/>
                <a:gd name="connsiteX15" fmla="*/ 234718 w 236449"/>
                <a:gd name="connsiteY15" fmla="*/ 69997 h 252425"/>
                <a:gd name="connsiteX16" fmla="*/ 232578 w 236449"/>
                <a:gd name="connsiteY16" fmla="*/ 135436 h 252425"/>
                <a:gd name="connsiteX17" fmla="*/ 230661 w 236449"/>
                <a:gd name="connsiteY17" fmla="*/ 145916 h 252425"/>
                <a:gd name="connsiteX18" fmla="*/ 219605 w 236449"/>
                <a:gd name="connsiteY18" fmla="*/ 145916 h 252425"/>
                <a:gd name="connsiteX19" fmla="*/ 66296 w 236449"/>
                <a:gd name="connsiteY19" fmla="*/ 145916 h 252425"/>
                <a:gd name="connsiteX20" fmla="*/ 60193 w 236449"/>
                <a:gd name="connsiteY20" fmla="*/ 145948 h 252425"/>
                <a:gd name="connsiteX21" fmla="*/ 68629 w 236449"/>
                <a:gd name="connsiteY21" fmla="*/ 103387 h 252425"/>
                <a:gd name="connsiteX22" fmla="*/ 74029 w 236449"/>
                <a:gd name="connsiteY22" fmla="*/ 103387 h 252425"/>
                <a:gd name="connsiteX23" fmla="*/ 169823 w 236449"/>
                <a:gd name="connsiteY23" fmla="*/ 103387 h 252425"/>
                <a:gd name="connsiteX24" fmla="*/ 175638 w 236449"/>
                <a:gd name="connsiteY24" fmla="*/ 103387 h 252425"/>
                <a:gd name="connsiteX25" fmla="*/ 176692 w 236449"/>
                <a:gd name="connsiteY25" fmla="*/ 80317 h 252425"/>
                <a:gd name="connsiteX26" fmla="*/ 149021 w 236449"/>
                <a:gd name="connsiteY26" fmla="*/ 47278 h 252425"/>
                <a:gd name="connsiteX27" fmla="*/ 120648 w 236449"/>
                <a:gd name="connsiteY27" fmla="*/ 47630 h 252425"/>
                <a:gd name="connsiteX28" fmla="*/ 68629 w 236449"/>
                <a:gd name="connsiteY28" fmla="*/ 103387 h 2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6449" h="252425">
                  <a:moveTo>
                    <a:pt x="60193" y="145948"/>
                  </a:moveTo>
                  <a:cubicBezTo>
                    <a:pt x="58627" y="175632"/>
                    <a:pt x="71089" y="200236"/>
                    <a:pt x="104352" y="205891"/>
                  </a:cubicBezTo>
                  <a:cubicBezTo>
                    <a:pt x="136272" y="211291"/>
                    <a:pt x="166691" y="205380"/>
                    <a:pt x="196152" y="192919"/>
                  </a:cubicBezTo>
                  <a:cubicBezTo>
                    <a:pt x="197302" y="192439"/>
                    <a:pt x="198484" y="191928"/>
                    <a:pt x="199634" y="191449"/>
                  </a:cubicBezTo>
                  <a:cubicBezTo>
                    <a:pt x="199890" y="191353"/>
                    <a:pt x="200689" y="190969"/>
                    <a:pt x="201104" y="190810"/>
                  </a:cubicBezTo>
                  <a:cubicBezTo>
                    <a:pt x="200433" y="195475"/>
                    <a:pt x="199858" y="200236"/>
                    <a:pt x="199155" y="204677"/>
                  </a:cubicBezTo>
                  <a:cubicBezTo>
                    <a:pt x="197526" y="215094"/>
                    <a:pt x="195768" y="225478"/>
                    <a:pt x="194171" y="235863"/>
                  </a:cubicBezTo>
                  <a:cubicBezTo>
                    <a:pt x="193947" y="237269"/>
                    <a:pt x="193532" y="239889"/>
                    <a:pt x="193532" y="239889"/>
                  </a:cubicBezTo>
                  <a:cubicBezTo>
                    <a:pt x="193532" y="239889"/>
                    <a:pt x="191231" y="240656"/>
                    <a:pt x="189793" y="241071"/>
                  </a:cubicBezTo>
                  <a:cubicBezTo>
                    <a:pt x="161291" y="249347"/>
                    <a:pt x="132438" y="255130"/>
                    <a:pt x="102562" y="252894"/>
                  </a:cubicBezTo>
                  <a:cubicBezTo>
                    <a:pt x="74444" y="250817"/>
                    <a:pt x="48243" y="243564"/>
                    <a:pt x="27378" y="223178"/>
                  </a:cubicBezTo>
                  <a:cubicBezTo>
                    <a:pt x="11817" y="208000"/>
                    <a:pt x="3765" y="188956"/>
                    <a:pt x="1240" y="167804"/>
                  </a:cubicBezTo>
                  <a:cubicBezTo>
                    <a:pt x="-4383" y="120226"/>
                    <a:pt x="9133" y="78432"/>
                    <a:pt x="41437" y="43125"/>
                  </a:cubicBezTo>
                  <a:cubicBezTo>
                    <a:pt x="63516" y="19000"/>
                    <a:pt x="90995" y="4398"/>
                    <a:pt x="123651" y="915"/>
                  </a:cubicBezTo>
                  <a:cubicBezTo>
                    <a:pt x="145986" y="-1481"/>
                    <a:pt x="168097" y="596"/>
                    <a:pt x="188898" y="9926"/>
                  </a:cubicBezTo>
                  <a:cubicBezTo>
                    <a:pt x="214972" y="21620"/>
                    <a:pt x="229766" y="42198"/>
                    <a:pt x="234718" y="69997"/>
                  </a:cubicBezTo>
                  <a:cubicBezTo>
                    <a:pt x="238617" y="91916"/>
                    <a:pt x="236412" y="113740"/>
                    <a:pt x="232578" y="135436"/>
                  </a:cubicBezTo>
                  <a:cubicBezTo>
                    <a:pt x="231715" y="140293"/>
                    <a:pt x="230661" y="145916"/>
                    <a:pt x="230661" y="145916"/>
                  </a:cubicBezTo>
                  <a:cubicBezTo>
                    <a:pt x="230661" y="145916"/>
                    <a:pt x="225452" y="145916"/>
                    <a:pt x="219605" y="145916"/>
                  </a:cubicBezTo>
                  <a:cubicBezTo>
                    <a:pt x="168513" y="145916"/>
                    <a:pt x="117388" y="145916"/>
                    <a:pt x="66296" y="145916"/>
                  </a:cubicBezTo>
                  <a:cubicBezTo>
                    <a:pt x="64379" y="145948"/>
                    <a:pt x="62462" y="145948"/>
                    <a:pt x="60193" y="145948"/>
                  </a:cubicBezTo>
                  <a:close/>
                  <a:moveTo>
                    <a:pt x="68629" y="103387"/>
                  </a:moveTo>
                  <a:cubicBezTo>
                    <a:pt x="70674" y="103387"/>
                    <a:pt x="72335" y="103387"/>
                    <a:pt x="74029" y="103387"/>
                  </a:cubicBezTo>
                  <a:cubicBezTo>
                    <a:pt x="105949" y="103387"/>
                    <a:pt x="137902" y="103387"/>
                    <a:pt x="169823" y="103387"/>
                  </a:cubicBezTo>
                  <a:cubicBezTo>
                    <a:pt x="170653" y="103387"/>
                    <a:pt x="175638" y="103387"/>
                    <a:pt x="175638" y="103387"/>
                  </a:cubicBezTo>
                  <a:cubicBezTo>
                    <a:pt x="175638" y="103387"/>
                    <a:pt x="177236" y="92012"/>
                    <a:pt x="176692" y="80317"/>
                  </a:cubicBezTo>
                  <a:cubicBezTo>
                    <a:pt x="175894" y="63063"/>
                    <a:pt x="165285" y="49707"/>
                    <a:pt x="149021" y="47278"/>
                  </a:cubicBezTo>
                  <a:cubicBezTo>
                    <a:pt x="139755" y="45904"/>
                    <a:pt x="129818" y="45841"/>
                    <a:pt x="120648" y="47630"/>
                  </a:cubicBezTo>
                  <a:cubicBezTo>
                    <a:pt x="95661" y="52391"/>
                    <a:pt x="73549" y="76643"/>
                    <a:pt x="68629" y="103387"/>
                  </a:cubicBezTo>
                  <a:close/>
                </a:path>
              </a:pathLst>
            </a:custGeom>
            <a:grpFill/>
            <a:ln w="3192"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79D00340-D3D8-4651-9E94-22FE245804E0}"/>
                </a:ext>
              </a:extLst>
            </p:cNvPr>
            <p:cNvSpPr/>
            <p:nvPr/>
          </p:nvSpPr>
          <p:spPr>
            <a:xfrm>
              <a:off x="10253442" y="4149385"/>
              <a:ext cx="236450" cy="252426"/>
            </a:xfrm>
            <a:custGeom>
              <a:avLst/>
              <a:gdLst>
                <a:gd name="connsiteX0" fmla="*/ 230846 w 236449"/>
                <a:gd name="connsiteY0" fmla="*/ 146099 h 252425"/>
                <a:gd name="connsiteX1" fmla="*/ 224455 w 236449"/>
                <a:gd name="connsiteY1" fmla="*/ 146099 h 252425"/>
                <a:gd name="connsiteX2" fmla="*/ 65651 w 236449"/>
                <a:gd name="connsiteY2" fmla="*/ 146099 h 252425"/>
                <a:gd name="connsiteX3" fmla="*/ 59707 w 236449"/>
                <a:gd name="connsiteY3" fmla="*/ 146099 h 252425"/>
                <a:gd name="connsiteX4" fmla="*/ 60378 w 236449"/>
                <a:gd name="connsiteY4" fmla="*/ 157538 h 252425"/>
                <a:gd name="connsiteX5" fmla="*/ 69900 w 236449"/>
                <a:gd name="connsiteY5" fmla="*/ 186167 h 252425"/>
                <a:gd name="connsiteX6" fmla="*/ 88465 w 236449"/>
                <a:gd name="connsiteY6" fmla="*/ 201313 h 252425"/>
                <a:gd name="connsiteX7" fmla="*/ 104601 w 236449"/>
                <a:gd name="connsiteY7" fmla="*/ 206074 h 252425"/>
                <a:gd name="connsiteX8" fmla="*/ 196369 w 236449"/>
                <a:gd name="connsiteY8" fmla="*/ 193005 h 252425"/>
                <a:gd name="connsiteX9" fmla="*/ 201386 w 236449"/>
                <a:gd name="connsiteY9" fmla="*/ 190960 h 252425"/>
                <a:gd name="connsiteX10" fmla="*/ 193429 w 236449"/>
                <a:gd name="connsiteY10" fmla="*/ 240071 h 252425"/>
                <a:gd name="connsiteX11" fmla="*/ 189819 w 236449"/>
                <a:gd name="connsiteY11" fmla="*/ 241222 h 252425"/>
                <a:gd name="connsiteX12" fmla="*/ 135499 w 236449"/>
                <a:gd name="connsiteY12" fmla="*/ 252597 h 252425"/>
                <a:gd name="connsiteX13" fmla="*/ 73958 w 236449"/>
                <a:gd name="connsiteY13" fmla="*/ 248667 h 252425"/>
                <a:gd name="connsiteX14" fmla="*/ 1298 w 236449"/>
                <a:gd name="connsiteY14" fmla="*/ 167155 h 252425"/>
                <a:gd name="connsiteX15" fmla="*/ 83896 w 236449"/>
                <a:gd name="connsiteY15" fmla="*/ 12409 h 252425"/>
                <a:gd name="connsiteX16" fmla="*/ 185154 w 236449"/>
                <a:gd name="connsiteY16" fmla="*/ 8734 h 252425"/>
                <a:gd name="connsiteX17" fmla="*/ 235287 w 236449"/>
                <a:gd name="connsiteY17" fmla="*/ 72831 h 252425"/>
                <a:gd name="connsiteX18" fmla="*/ 230846 w 236449"/>
                <a:gd name="connsiteY18" fmla="*/ 146099 h 252425"/>
                <a:gd name="connsiteX19" fmla="*/ 68271 w 236449"/>
                <a:gd name="connsiteY19" fmla="*/ 103026 h 252425"/>
                <a:gd name="connsiteX20" fmla="*/ 71754 w 236449"/>
                <a:gd name="connsiteY20" fmla="*/ 103506 h 252425"/>
                <a:gd name="connsiteX21" fmla="*/ 172245 w 236449"/>
                <a:gd name="connsiteY21" fmla="*/ 103570 h 252425"/>
                <a:gd name="connsiteX22" fmla="*/ 176207 w 236449"/>
                <a:gd name="connsiteY22" fmla="*/ 99927 h 252425"/>
                <a:gd name="connsiteX23" fmla="*/ 176143 w 236449"/>
                <a:gd name="connsiteY23" fmla="*/ 76410 h 252425"/>
                <a:gd name="connsiteX24" fmla="*/ 149974 w 236449"/>
                <a:gd name="connsiteY24" fmla="*/ 47525 h 252425"/>
                <a:gd name="connsiteX25" fmla="*/ 130291 w 236449"/>
                <a:gd name="connsiteY25" fmla="*/ 46247 h 252425"/>
                <a:gd name="connsiteX26" fmla="*/ 93769 w 236449"/>
                <a:gd name="connsiteY26" fmla="*/ 60657 h 252425"/>
                <a:gd name="connsiteX27" fmla="*/ 68271 w 236449"/>
                <a:gd name="connsiteY27" fmla="*/ 103026 h 2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6449" h="252425">
                  <a:moveTo>
                    <a:pt x="230846" y="146099"/>
                  </a:moveTo>
                  <a:cubicBezTo>
                    <a:pt x="228354" y="146099"/>
                    <a:pt x="226404" y="146099"/>
                    <a:pt x="224455" y="146099"/>
                  </a:cubicBezTo>
                  <a:cubicBezTo>
                    <a:pt x="171510" y="146099"/>
                    <a:pt x="118596" y="146099"/>
                    <a:pt x="65651" y="146099"/>
                  </a:cubicBezTo>
                  <a:cubicBezTo>
                    <a:pt x="62200" y="146099"/>
                    <a:pt x="59707" y="146099"/>
                    <a:pt x="59707" y="146099"/>
                  </a:cubicBezTo>
                  <a:cubicBezTo>
                    <a:pt x="59164" y="146099"/>
                    <a:pt x="60251" y="156707"/>
                    <a:pt x="60378" y="157538"/>
                  </a:cubicBezTo>
                  <a:cubicBezTo>
                    <a:pt x="61688" y="167635"/>
                    <a:pt x="64021" y="177700"/>
                    <a:pt x="69900" y="186167"/>
                  </a:cubicBezTo>
                  <a:cubicBezTo>
                    <a:pt x="74565" y="192845"/>
                    <a:pt x="81052" y="197958"/>
                    <a:pt x="88465" y="201313"/>
                  </a:cubicBezTo>
                  <a:cubicBezTo>
                    <a:pt x="93641" y="203645"/>
                    <a:pt x="99041" y="204955"/>
                    <a:pt x="104601" y="206074"/>
                  </a:cubicBezTo>
                  <a:cubicBezTo>
                    <a:pt x="136522" y="211442"/>
                    <a:pt x="166941" y="205530"/>
                    <a:pt x="196369" y="193005"/>
                  </a:cubicBezTo>
                  <a:cubicBezTo>
                    <a:pt x="197871" y="192366"/>
                    <a:pt x="199404" y="191759"/>
                    <a:pt x="201386" y="190960"/>
                  </a:cubicBezTo>
                  <a:cubicBezTo>
                    <a:pt x="198829" y="207064"/>
                    <a:pt x="193429" y="240071"/>
                    <a:pt x="193429" y="240071"/>
                  </a:cubicBezTo>
                  <a:cubicBezTo>
                    <a:pt x="193429" y="240071"/>
                    <a:pt x="191320" y="240774"/>
                    <a:pt x="189819" y="241222"/>
                  </a:cubicBezTo>
                  <a:cubicBezTo>
                    <a:pt x="172021" y="246462"/>
                    <a:pt x="154032" y="250807"/>
                    <a:pt x="135499" y="252597"/>
                  </a:cubicBezTo>
                  <a:cubicBezTo>
                    <a:pt x="114762" y="254610"/>
                    <a:pt x="94152" y="254035"/>
                    <a:pt x="73958" y="248667"/>
                  </a:cubicBezTo>
                  <a:cubicBezTo>
                    <a:pt x="31973" y="237483"/>
                    <a:pt x="7305" y="210675"/>
                    <a:pt x="1298" y="167155"/>
                  </a:cubicBezTo>
                  <a:cubicBezTo>
                    <a:pt x="-7074" y="106573"/>
                    <a:pt x="25582" y="39377"/>
                    <a:pt x="83896" y="12409"/>
                  </a:cubicBezTo>
                  <a:cubicBezTo>
                    <a:pt x="116999" y="-2897"/>
                    <a:pt x="151156" y="-3951"/>
                    <a:pt x="185154" y="8734"/>
                  </a:cubicBezTo>
                  <a:cubicBezTo>
                    <a:pt x="214518" y="19694"/>
                    <a:pt x="230430" y="42220"/>
                    <a:pt x="235287" y="72831"/>
                  </a:cubicBezTo>
                  <a:cubicBezTo>
                    <a:pt x="239122" y="97339"/>
                    <a:pt x="235383" y="121463"/>
                    <a:pt x="230846" y="146099"/>
                  </a:cubicBezTo>
                  <a:close/>
                  <a:moveTo>
                    <a:pt x="68271" y="103026"/>
                  </a:moveTo>
                  <a:cubicBezTo>
                    <a:pt x="69868" y="103250"/>
                    <a:pt x="70827" y="103506"/>
                    <a:pt x="71754" y="103506"/>
                  </a:cubicBezTo>
                  <a:cubicBezTo>
                    <a:pt x="105240" y="103538"/>
                    <a:pt x="138758" y="103506"/>
                    <a:pt x="172245" y="103570"/>
                  </a:cubicBezTo>
                  <a:cubicBezTo>
                    <a:pt x="175056" y="103570"/>
                    <a:pt x="176175" y="102355"/>
                    <a:pt x="176207" y="99927"/>
                  </a:cubicBezTo>
                  <a:cubicBezTo>
                    <a:pt x="176303" y="92067"/>
                    <a:pt x="177006" y="84142"/>
                    <a:pt x="176143" y="76410"/>
                  </a:cubicBezTo>
                  <a:cubicBezTo>
                    <a:pt x="174449" y="61328"/>
                    <a:pt x="164832" y="50752"/>
                    <a:pt x="149974" y="47525"/>
                  </a:cubicBezTo>
                  <a:cubicBezTo>
                    <a:pt x="143615" y="46151"/>
                    <a:pt x="136841" y="45991"/>
                    <a:pt x="130291" y="46247"/>
                  </a:cubicBezTo>
                  <a:cubicBezTo>
                    <a:pt x="116551" y="46822"/>
                    <a:pt x="104153" y="51359"/>
                    <a:pt x="93769" y="60657"/>
                  </a:cubicBezTo>
                  <a:cubicBezTo>
                    <a:pt x="81148" y="72032"/>
                    <a:pt x="74310" y="86890"/>
                    <a:pt x="68271" y="103026"/>
                  </a:cubicBezTo>
                  <a:close/>
                </a:path>
              </a:pathLst>
            </a:custGeom>
            <a:grpFill/>
            <a:ln w="3192"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35AF1482-5067-4FCE-8E55-36DFAA68ABF2}"/>
                </a:ext>
              </a:extLst>
            </p:cNvPr>
            <p:cNvSpPr/>
            <p:nvPr/>
          </p:nvSpPr>
          <p:spPr>
            <a:xfrm>
              <a:off x="9977104" y="4149870"/>
              <a:ext cx="255621" cy="246035"/>
            </a:xfrm>
            <a:custGeom>
              <a:avLst/>
              <a:gdLst>
                <a:gd name="connsiteX0" fmla="*/ 223094 w 255621"/>
                <a:gd name="connsiteY0" fmla="*/ 247415 h 246035"/>
                <a:gd name="connsiteX1" fmla="*/ 160658 w 255621"/>
                <a:gd name="connsiteY1" fmla="*/ 247415 h 246035"/>
                <a:gd name="connsiteX2" fmla="*/ 165802 w 255621"/>
                <a:gd name="connsiteY2" fmla="*/ 221853 h 246035"/>
                <a:gd name="connsiteX3" fmla="*/ 188617 w 255621"/>
                <a:gd name="connsiteY3" fmla="*/ 108325 h 246035"/>
                <a:gd name="connsiteX4" fmla="*/ 190054 w 255621"/>
                <a:gd name="connsiteY4" fmla="*/ 75222 h 246035"/>
                <a:gd name="connsiteX5" fmla="*/ 158198 w 255621"/>
                <a:gd name="connsiteY5" fmla="*/ 48254 h 246035"/>
                <a:gd name="connsiteX6" fmla="*/ 108671 w 255621"/>
                <a:gd name="connsiteY6" fmla="*/ 73656 h 246035"/>
                <a:gd name="connsiteX7" fmla="*/ 89180 w 255621"/>
                <a:gd name="connsiteY7" fmla="*/ 122224 h 246035"/>
                <a:gd name="connsiteX8" fmla="*/ 63107 w 255621"/>
                <a:gd name="connsiteY8" fmla="*/ 244092 h 246035"/>
                <a:gd name="connsiteX9" fmla="*/ 62436 w 255621"/>
                <a:gd name="connsiteY9" fmla="*/ 247574 h 246035"/>
                <a:gd name="connsiteX10" fmla="*/ 60007 w 255621"/>
                <a:gd name="connsiteY10" fmla="*/ 247574 h 246035"/>
                <a:gd name="connsiteX11" fmla="*/ 0 w 255621"/>
                <a:gd name="connsiteY11" fmla="*/ 247542 h 246035"/>
                <a:gd name="connsiteX12" fmla="*/ 51699 w 255621"/>
                <a:gd name="connsiteY12" fmla="*/ 5597 h 246035"/>
                <a:gd name="connsiteX13" fmla="*/ 111707 w 255621"/>
                <a:gd name="connsiteY13" fmla="*/ 5597 h 246035"/>
                <a:gd name="connsiteX14" fmla="*/ 107489 w 255621"/>
                <a:gd name="connsiteY14" fmla="*/ 29817 h 246035"/>
                <a:gd name="connsiteX15" fmla="*/ 111770 w 255621"/>
                <a:gd name="connsiteY15" fmla="*/ 26526 h 246035"/>
                <a:gd name="connsiteX16" fmla="*/ 165387 w 255621"/>
                <a:gd name="connsiteY16" fmla="*/ 868 h 246035"/>
                <a:gd name="connsiteX17" fmla="*/ 243128 w 255621"/>
                <a:gd name="connsiteY17" fmla="*/ 30648 h 246035"/>
                <a:gd name="connsiteX18" fmla="*/ 255749 w 255621"/>
                <a:gd name="connsiteY18" fmla="*/ 86980 h 246035"/>
                <a:gd name="connsiteX19" fmla="*/ 239166 w 255621"/>
                <a:gd name="connsiteY19" fmla="*/ 172933 h 246035"/>
                <a:gd name="connsiteX20" fmla="*/ 223094 w 255621"/>
                <a:gd name="connsiteY20" fmla="*/ 247415 h 2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621" h="246035">
                  <a:moveTo>
                    <a:pt x="223094" y="247415"/>
                  </a:moveTo>
                  <a:cubicBezTo>
                    <a:pt x="202228" y="247415"/>
                    <a:pt x="181715" y="247415"/>
                    <a:pt x="160658" y="247415"/>
                  </a:cubicBezTo>
                  <a:cubicBezTo>
                    <a:pt x="162383" y="238787"/>
                    <a:pt x="164109" y="230320"/>
                    <a:pt x="165802" y="221853"/>
                  </a:cubicBezTo>
                  <a:cubicBezTo>
                    <a:pt x="173471" y="184021"/>
                    <a:pt x="181523" y="146285"/>
                    <a:pt x="188617" y="108325"/>
                  </a:cubicBezTo>
                  <a:cubicBezTo>
                    <a:pt x="190630" y="97557"/>
                    <a:pt x="191397" y="86054"/>
                    <a:pt x="190054" y="75222"/>
                  </a:cubicBezTo>
                  <a:cubicBezTo>
                    <a:pt x="188041" y="58926"/>
                    <a:pt x="174749" y="48701"/>
                    <a:pt x="158198" y="48254"/>
                  </a:cubicBezTo>
                  <a:cubicBezTo>
                    <a:pt x="137109" y="47711"/>
                    <a:pt x="120685" y="56466"/>
                    <a:pt x="108671" y="73656"/>
                  </a:cubicBezTo>
                  <a:cubicBezTo>
                    <a:pt x="98414" y="88322"/>
                    <a:pt x="92918" y="104970"/>
                    <a:pt x="89180" y="122224"/>
                  </a:cubicBezTo>
                  <a:cubicBezTo>
                    <a:pt x="80329" y="162804"/>
                    <a:pt x="71734" y="203448"/>
                    <a:pt x="63107" y="244092"/>
                  </a:cubicBezTo>
                  <a:cubicBezTo>
                    <a:pt x="62851" y="245274"/>
                    <a:pt x="62436" y="247574"/>
                    <a:pt x="62436" y="247574"/>
                  </a:cubicBezTo>
                  <a:cubicBezTo>
                    <a:pt x="62436" y="247574"/>
                    <a:pt x="60998" y="247574"/>
                    <a:pt x="60007" y="247574"/>
                  </a:cubicBezTo>
                  <a:cubicBezTo>
                    <a:pt x="40165" y="247479"/>
                    <a:pt x="20322" y="247542"/>
                    <a:pt x="0" y="247542"/>
                  </a:cubicBezTo>
                  <a:cubicBezTo>
                    <a:pt x="17255" y="166798"/>
                    <a:pt x="34445" y="86341"/>
                    <a:pt x="51699" y="5597"/>
                  </a:cubicBezTo>
                  <a:cubicBezTo>
                    <a:pt x="71127" y="5597"/>
                    <a:pt x="91225" y="5597"/>
                    <a:pt x="111707" y="5597"/>
                  </a:cubicBezTo>
                  <a:cubicBezTo>
                    <a:pt x="110365" y="13330"/>
                    <a:pt x="109054" y="20870"/>
                    <a:pt x="107489" y="29817"/>
                  </a:cubicBezTo>
                  <a:cubicBezTo>
                    <a:pt x="109566" y="28220"/>
                    <a:pt x="110716" y="27421"/>
                    <a:pt x="111770" y="26526"/>
                  </a:cubicBezTo>
                  <a:cubicBezTo>
                    <a:pt x="127363" y="13202"/>
                    <a:pt x="144778" y="3201"/>
                    <a:pt x="165387" y="868"/>
                  </a:cubicBezTo>
                  <a:cubicBezTo>
                    <a:pt x="196221" y="-2615"/>
                    <a:pt x="223892" y="3808"/>
                    <a:pt x="243128" y="30648"/>
                  </a:cubicBezTo>
                  <a:cubicBezTo>
                    <a:pt x="255174" y="47455"/>
                    <a:pt x="258849" y="67074"/>
                    <a:pt x="255749" y="86980"/>
                  </a:cubicBezTo>
                  <a:cubicBezTo>
                    <a:pt x="251276" y="115802"/>
                    <a:pt x="245013" y="144335"/>
                    <a:pt x="239166" y="172933"/>
                  </a:cubicBezTo>
                  <a:cubicBezTo>
                    <a:pt x="234085" y="197664"/>
                    <a:pt x="228525" y="222300"/>
                    <a:pt x="223094" y="247415"/>
                  </a:cubicBezTo>
                  <a:close/>
                </a:path>
              </a:pathLst>
            </a:custGeom>
            <a:grpFill/>
            <a:ln w="3192"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E492909A-7411-4CEF-9A37-145BDD8BCD82}"/>
                </a:ext>
              </a:extLst>
            </p:cNvPr>
            <p:cNvSpPr/>
            <p:nvPr/>
          </p:nvSpPr>
          <p:spPr>
            <a:xfrm>
              <a:off x="9189247" y="4149821"/>
              <a:ext cx="255621" cy="246035"/>
            </a:xfrm>
            <a:custGeom>
              <a:avLst/>
              <a:gdLst>
                <a:gd name="connsiteX0" fmla="*/ 222902 w 255621"/>
                <a:gd name="connsiteY0" fmla="*/ 247399 h 246035"/>
                <a:gd name="connsiteX1" fmla="*/ 160562 w 255621"/>
                <a:gd name="connsiteY1" fmla="*/ 247399 h 246035"/>
                <a:gd name="connsiteX2" fmla="*/ 164684 w 255621"/>
                <a:gd name="connsiteY2" fmla="*/ 226949 h 246035"/>
                <a:gd name="connsiteX3" fmla="*/ 188425 w 255621"/>
                <a:gd name="connsiteY3" fmla="*/ 109332 h 246035"/>
                <a:gd name="connsiteX4" fmla="*/ 190406 w 255621"/>
                <a:gd name="connsiteY4" fmla="*/ 78338 h 246035"/>
                <a:gd name="connsiteX5" fmla="*/ 157846 w 255621"/>
                <a:gd name="connsiteY5" fmla="*/ 48334 h 246035"/>
                <a:gd name="connsiteX6" fmla="*/ 109182 w 255621"/>
                <a:gd name="connsiteY6" fmla="*/ 72970 h 246035"/>
                <a:gd name="connsiteX7" fmla="*/ 88924 w 255621"/>
                <a:gd name="connsiteY7" fmla="*/ 123007 h 246035"/>
                <a:gd name="connsiteX8" fmla="*/ 63426 w 255621"/>
                <a:gd name="connsiteY8" fmla="*/ 242830 h 246035"/>
                <a:gd name="connsiteX9" fmla="*/ 62276 w 255621"/>
                <a:gd name="connsiteY9" fmla="*/ 247431 h 246035"/>
                <a:gd name="connsiteX10" fmla="*/ 0 w 255621"/>
                <a:gd name="connsiteY10" fmla="*/ 247431 h 246035"/>
                <a:gd name="connsiteX11" fmla="*/ 51636 w 255621"/>
                <a:gd name="connsiteY11" fmla="*/ 5805 h 246035"/>
                <a:gd name="connsiteX12" fmla="*/ 111611 w 255621"/>
                <a:gd name="connsiteY12" fmla="*/ 5805 h 246035"/>
                <a:gd name="connsiteX13" fmla="*/ 107361 w 255621"/>
                <a:gd name="connsiteY13" fmla="*/ 29929 h 246035"/>
                <a:gd name="connsiteX14" fmla="*/ 111675 w 255621"/>
                <a:gd name="connsiteY14" fmla="*/ 26542 h 246035"/>
                <a:gd name="connsiteX15" fmla="*/ 165291 w 255621"/>
                <a:gd name="connsiteY15" fmla="*/ 884 h 246035"/>
                <a:gd name="connsiteX16" fmla="*/ 241051 w 255621"/>
                <a:gd name="connsiteY16" fmla="*/ 27948 h 246035"/>
                <a:gd name="connsiteX17" fmla="*/ 256037 w 255621"/>
                <a:gd name="connsiteY17" fmla="*/ 70637 h 246035"/>
                <a:gd name="connsiteX18" fmla="*/ 249039 w 255621"/>
                <a:gd name="connsiteY18" fmla="*/ 126906 h 246035"/>
                <a:gd name="connsiteX19" fmla="*/ 223956 w 255621"/>
                <a:gd name="connsiteY19" fmla="*/ 242958 h 246035"/>
                <a:gd name="connsiteX20" fmla="*/ 222902 w 255621"/>
                <a:gd name="connsiteY20" fmla="*/ 247399 h 2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621" h="246035">
                  <a:moveTo>
                    <a:pt x="222902" y="247399"/>
                  </a:moveTo>
                  <a:cubicBezTo>
                    <a:pt x="202133" y="247399"/>
                    <a:pt x="181619" y="247399"/>
                    <a:pt x="160562" y="247399"/>
                  </a:cubicBezTo>
                  <a:cubicBezTo>
                    <a:pt x="161968" y="240369"/>
                    <a:pt x="163310" y="233659"/>
                    <a:pt x="164684" y="226949"/>
                  </a:cubicBezTo>
                  <a:cubicBezTo>
                    <a:pt x="172640" y="187743"/>
                    <a:pt x="180916" y="148601"/>
                    <a:pt x="188425" y="109332"/>
                  </a:cubicBezTo>
                  <a:cubicBezTo>
                    <a:pt x="190374" y="99203"/>
                    <a:pt x="191045" y="88594"/>
                    <a:pt x="190406" y="78338"/>
                  </a:cubicBezTo>
                  <a:cubicBezTo>
                    <a:pt x="189288" y="60540"/>
                    <a:pt x="175708" y="48686"/>
                    <a:pt x="157846" y="48334"/>
                  </a:cubicBezTo>
                  <a:cubicBezTo>
                    <a:pt x="137301" y="47919"/>
                    <a:pt x="121101" y="56322"/>
                    <a:pt x="109182" y="72970"/>
                  </a:cubicBezTo>
                  <a:cubicBezTo>
                    <a:pt x="98414" y="88019"/>
                    <a:pt x="92791" y="105210"/>
                    <a:pt x="88924" y="123007"/>
                  </a:cubicBezTo>
                  <a:cubicBezTo>
                    <a:pt x="80265" y="162916"/>
                    <a:pt x="71925" y="202889"/>
                    <a:pt x="63426" y="242830"/>
                  </a:cubicBezTo>
                  <a:cubicBezTo>
                    <a:pt x="63107" y="244332"/>
                    <a:pt x="62691" y="245801"/>
                    <a:pt x="62276" y="247431"/>
                  </a:cubicBezTo>
                  <a:cubicBezTo>
                    <a:pt x="41666" y="247431"/>
                    <a:pt x="21185" y="247431"/>
                    <a:pt x="0" y="247431"/>
                  </a:cubicBezTo>
                  <a:cubicBezTo>
                    <a:pt x="17222" y="166910"/>
                    <a:pt x="34381" y="86613"/>
                    <a:pt x="51636" y="5805"/>
                  </a:cubicBezTo>
                  <a:cubicBezTo>
                    <a:pt x="70903" y="5805"/>
                    <a:pt x="91097" y="5805"/>
                    <a:pt x="111611" y="5805"/>
                  </a:cubicBezTo>
                  <a:cubicBezTo>
                    <a:pt x="110269" y="13442"/>
                    <a:pt x="108959" y="20983"/>
                    <a:pt x="107361" y="29929"/>
                  </a:cubicBezTo>
                  <a:cubicBezTo>
                    <a:pt x="109470" y="28268"/>
                    <a:pt x="110620" y="27469"/>
                    <a:pt x="111675" y="26542"/>
                  </a:cubicBezTo>
                  <a:cubicBezTo>
                    <a:pt x="127299" y="13250"/>
                    <a:pt x="144714" y="3281"/>
                    <a:pt x="165291" y="884"/>
                  </a:cubicBezTo>
                  <a:cubicBezTo>
                    <a:pt x="194783" y="-2535"/>
                    <a:pt x="221432" y="3441"/>
                    <a:pt x="241051" y="27948"/>
                  </a:cubicBezTo>
                  <a:cubicBezTo>
                    <a:pt x="250956" y="40314"/>
                    <a:pt x="255078" y="55012"/>
                    <a:pt x="256037" y="70637"/>
                  </a:cubicBezTo>
                  <a:cubicBezTo>
                    <a:pt x="257219" y="89841"/>
                    <a:pt x="253065" y="108373"/>
                    <a:pt x="249039" y="126906"/>
                  </a:cubicBezTo>
                  <a:cubicBezTo>
                    <a:pt x="240667" y="165600"/>
                    <a:pt x="232328" y="204263"/>
                    <a:pt x="223956" y="242958"/>
                  </a:cubicBezTo>
                  <a:cubicBezTo>
                    <a:pt x="223669" y="244364"/>
                    <a:pt x="223317" y="245738"/>
                    <a:pt x="222902" y="247399"/>
                  </a:cubicBezTo>
                  <a:close/>
                </a:path>
              </a:pathLst>
            </a:custGeom>
            <a:grpFill/>
            <a:ln w="3192" cap="flat">
              <a:noFill/>
              <a:prstDash val="solid"/>
              <a:miter/>
            </a:ln>
          </p:spPr>
          <p:txBody>
            <a:bodyPr rtlCol="0" anchor="ctr"/>
            <a:lstStyle/>
            <a:p>
              <a:endParaRPr lang="en-IN"/>
            </a:p>
          </p:txBody>
        </p:sp>
      </p:grpSp>
      <p:sp>
        <p:nvSpPr>
          <p:cNvPr id="41" name="TextBox 40">
            <a:extLst>
              <a:ext uri="{FF2B5EF4-FFF2-40B4-BE49-F238E27FC236}">
                <a16:creationId xmlns:a16="http://schemas.microsoft.com/office/drawing/2014/main" id="{CE7326A8-6765-47B0-B805-4633E3CD2B23}"/>
              </a:ext>
            </a:extLst>
          </p:cNvPr>
          <p:cNvSpPr txBox="1"/>
          <p:nvPr userDrawn="1"/>
        </p:nvSpPr>
        <p:spPr>
          <a:xfrm>
            <a:off x="2737610" y="4465439"/>
            <a:ext cx="6716780" cy="830997"/>
          </a:xfrm>
          <a:prstGeom prst="rect">
            <a:avLst/>
          </a:prstGeom>
          <a:noFill/>
        </p:spPr>
        <p:txBody>
          <a:bodyPr wrap="square" rtlCol="0">
            <a:spAutoFit/>
          </a:bodyPr>
          <a:lstStyle/>
          <a:p>
            <a:pPr algn="ctr"/>
            <a:r>
              <a:rPr lang="en-US" sz="4800" b="1" i="0" u="none" strike="noStrike" kern="1200" baseline="0" dirty="0">
                <a:solidFill>
                  <a:schemeClr val="bg1"/>
                </a:solidFill>
                <a:latin typeface="+mj-lt"/>
                <a:ea typeface="+mn-ea"/>
                <a:cs typeface="Arial" pitchFamily="34" charset="0"/>
              </a:rPr>
              <a:t>Thank You</a:t>
            </a:r>
            <a:endParaRPr lang="en-US" sz="4800" b="1" dirty="0">
              <a:solidFill>
                <a:schemeClr val="bg1"/>
              </a:solidFill>
              <a:latin typeface="+mj-lt"/>
              <a:cs typeface="Arial" pitchFamily="34" charset="0"/>
            </a:endParaRPr>
          </a:p>
        </p:txBody>
      </p:sp>
      <p:sp>
        <p:nvSpPr>
          <p:cNvPr id="42" name="TextBox 41">
            <a:extLst>
              <a:ext uri="{FF2B5EF4-FFF2-40B4-BE49-F238E27FC236}">
                <a16:creationId xmlns:a16="http://schemas.microsoft.com/office/drawing/2014/main" id="{2FEBCA60-F3E1-4B5B-AD33-8AA88B7A681B}"/>
              </a:ext>
            </a:extLst>
          </p:cNvPr>
          <p:cNvSpPr txBox="1"/>
          <p:nvPr userDrawn="1"/>
        </p:nvSpPr>
        <p:spPr>
          <a:xfrm>
            <a:off x="909168" y="5502027"/>
            <a:ext cx="10373665" cy="707886"/>
          </a:xfrm>
          <a:prstGeom prst="rect">
            <a:avLst/>
          </a:prstGeom>
          <a:noFill/>
        </p:spPr>
        <p:txBody>
          <a:bodyPr wrap="square" rtlCol="0">
            <a:spAutoFit/>
          </a:bodyPr>
          <a:lstStyle/>
          <a:p>
            <a:pPr algn="just"/>
            <a:r>
              <a:rPr lang="en-US" sz="1000" b="1" i="0" u="none" strike="noStrike" kern="1200" baseline="0" dirty="0">
                <a:solidFill>
                  <a:schemeClr val="bg1"/>
                </a:solidFill>
                <a:latin typeface="+mj-lt"/>
                <a:ea typeface="+mn-ea"/>
                <a:cs typeface="Arial" pitchFamily="34" charset="0"/>
              </a:rPr>
              <a:t>© 2025 Syngene International Limited, Bengaluru, India. All Rights Reserved. </a:t>
            </a:r>
            <a:r>
              <a:rPr lang="en-US" sz="1000" b="0" i="0" u="none" strike="noStrike" kern="1200" baseline="0" dirty="0">
                <a:solidFill>
                  <a:schemeClr val="bg1"/>
                </a:solidFill>
                <a:latin typeface="+mj-lt"/>
                <a:ea typeface="+mn-ea"/>
                <a:cs typeface="Arial" pitchFamily="34" charset="0"/>
              </a:rPr>
              <a:t>Syngene believes the information in this document is accurate as of its publication date; such information is subject to change without notice. Syngene acknowledges the proprietary rights of other companies to the trademarks, product names and such other intellectual property rights mentioned in this document. Except as expressly permitted, neither this documentation nor any part of it may be reproduced, stored in a retrieval system, or transmitted in any form or by any means, electronic, mechanical, printing, photocopying, recording or otherwise, without the prior permission of Syngene International Limited and/ or any named intellectual property rights holders under this document.</a:t>
            </a:r>
          </a:p>
        </p:txBody>
      </p:sp>
      <p:sp>
        <p:nvSpPr>
          <p:cNvPr id="43" name="Rectangle 42">
            <a:extLst>
              <a:ext uri="{FF2B5EF4-FFF2-40B4-BE49-F238E27FC236}">
                <a16:creationId xmlns:a16="http://schemas.microsoft.com/office/drawing/2014/main" id="{C93DD5A7-543B-4015-ABA9-E9ACC6A7B712}"/>
              </a:ext>
            </a:extLst>
          </p:cNvPr>
          <p:cNvSpPr/>
          <p:nvPr userDrawn="1"/>
        </p:nvSpPr>
        <p:spPr>
          <a:xfrm>
            <a:off x="913107" y="6303085"/>
            <a:ext cx="1460656" cy="261610"/>
          </a:xfrm>
          <a:prstGeom prst="rect">
            <a:avLst/>
          </a:prstGeom>
        </p:spPr>
        <p:txBody>
          <a:bodyPr wrap="none">
            <a:spAutoFit/>
          </a:bodyPr>
          <a:lstStyle/>
          <a:p>
            <a:r>
              <a:rPr lang="en-IN" sz="1100" u="none">
                <a:solidFill>
                  <a:schemeClr val="bg1"/>
                </a:solidFill>
              </a:rPr>
              <a:t>www.syngeneintl.com</a:t>
            </a:r>
          </a:p>
        </p:txBody>
      </p:sp>
    </p:spTree>
    <p:extLst>
      <p:ext uri="{BB962C8B-B14F-4D97-AF65-F5344CB8AC3E}">
        <p14:creationId xmlns:p14="http://schemas.microsoft.com/office/powerpoint/2010/main" val="17945220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47652" y="2244435"/>
            <a:ext cx="5693513" cy="3891783"/>
          </a:xfrm>
          <a:prstGeom prst="rect">
            <a:avLst/>
          </a:prstGeo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hasCustomPrompt="1"/>
          </p:nvPr>
        </p:nvSpPr>
        <p:spPr>
          <a:xfrm>
            <a:off x="6250836" y="2234382"/>
            <a:ext cx="5699864" cy="3901836"/>
          </a:xfrm>
          <a:prstGeom prst="rect">
            <a:avLst/>
          </a:prstGeo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ext Placeholder 2"/>
          <p:cNvSpPr>
            <a:spLocks noGrp="1"/>
          </p:cNvSpPr>
          <p:nvPr>
            <p:ph type="body" idx="1"/>
          </p:nvPr>
        </p:nvSpPr>
        <p:spPr>
          <a:xfrm>
            <a:off x="247652" y="1574800"/>
            <a:ext cx="5693513" cy="667808"/>
          </a:xfrm>
          <a:prstGeom prst="rect">
            <a:avLst/>
          </a:prstGeom>
        </p:spPr>
        <p:txBody>
          <a:bodyPr anchor="b">
            <a:normAutofit/>
          </a:bodyPr>
          <a:lstStyle>
            <a:lvl1pPr marL="0" indent="0">
              <a:buNone/>
              <a:defRPr sz="2667" b="0">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3"/>
          </p:nvPr>
        </p:nvSpPr>
        <p:spPr>
          <a:xfrm>
            <a:off x="6250836" y="1574800"/>
            <a:ext cx="5699864" cy="667808"/>
          </a:xfrm>
          <a:prstGeom prst="rect">
            <a:avLst/>
          </a:prstGeom>
        </p:spPr>
        <p:txBody>
          <a:bodyPr anchor="b">
            <a:normAutofit/>
          </a:bodyPr>
          <a:lstStyle>
            <a:lvl1pPr marL="0" indent="0">
              <a:buNone/>
              <a:defRPr sz="2667" b="0">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5BC413-7E99-4ACB-B45A-2066C78CC543}" type="slidenum">
              <a:rPr lang="en-US" smtClean="0"/>
              <a:t>‹#›</a:t>
            </a:fld>
            <a:endParaRPr lang="en-US"/>
          </a:p>
        </p:txBody>
      </p:sp>
      <p:sp>
        <p:nvSpPr>
          <p:cNvPr id="8" name="Title 1">
            <a:extLst>
              <a:ext uri="{FF2B5EF4-FFF2-40B4-BE49-F238E27FC236}">
                <a16:creationId xmlns:a16="http://schemas.microsoft.com/office/drawing/2014/main" id="{EB4D1AEE-8695-67E2-E28F-E084FDF2BD24}"/>
              </a:ext>
            </a:extLst>
          </p:cNvPr>
          <p:cNvSpPr>
            <a:spLocks noGrp="1"/>
          </p:cNvSpPr>
          <p:nvPr>
            <p:ph type="title" hasCustomPrompt="1"/>
          </p:nvPr>
        </p:nvSpPr>
        <p:spPr>
          <a:xfrm>
            <a:off x="247651" y="347133"/>
            <a:ext cx="9448800" cy="749300"/>
          </a:xfrm>
          <a:prstGeom prst="rect">
            <a:avLst/>
          </a:prstGeom>
        </p:spPr>
        <p:txBody>
          <a:bodyPr vert="horz" lIns="90000" tIns="45720" rIns="91440" bIns="45720" rtlCol="0" anchor="ctr">
            <a:noAutofit/>
          </a:bodyPr>
          <a:lstStyle>
            <a:lvl1pPr>
              <a:defRPr lang="en-US"/>
            </a:lvl1pPr>
          </a:lstStyle>
          <a:p>
            <a:pPr lvl="0"/>
            <a:r>
              <a:rPr lang="en-US"/>
              <a:t>Click to edit Master title style</a:t>
            </a:r>
          </a:p>
        </p:txBody>
      </p:sp>
    </p:spTree>
    <p:extLst>
      <p:ext uri="{BB962C8B-B14F-4D97-AF65-F5344CB8AC3E}">
        <p14:creationId xmlns:p14="http://schemas.microsoft.com/office/powerpoint/2010/main" val="58379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51" y="347133"/>
            <a:ext cx="9448800" cy="749300"/>
          </a:xfrm>
          <a:prstGeom prst="rect">
            <a:avLst/>
          </a:prstGeom>
        </p:spPr>
        <p:txBody>
          <a:bodyPr vert="horz" lIns="90000" tIns="45720" rIns="91440" bIns="45720" rtlCol="0" anchor="ctr">
            <a:noAutofit/>
          </a:bodyPr>
          <a:lstStyle>
            <a:lvl1pPr>
              <a:defRPr lang="en-US"/>
            </a:lvl1pPr>
          </a:lstStyle>
          <a:p>
            <a:pPr lvl="0"/>
            <a:r>
              <a:rPr lang="en-US"/>
              <a:t>Click to edit Master title style</a:t>
            </a:r>
          </a:p>
        </p:txBody>
      </p:sp>
      <p:sp>
        <p:nvSpPr>
          <p:cNvPr id="3" name="Content Placeholder 2"/>
          <p:cNvSpPr>
            <a:spLocks noGrp="1"/>
          </p:cNvSpPr>
          <p:nvPr>
            <p:ph idx="1" hasCustomPrompt="1"/>
          </p:nvPr>
        </p:nvSpPr>
        <p:spPr>
          <a:xfrm>
            <a:off x="247652" y="1574800"/>
            <a:ext cx="11703049" cy="4561417"/>
          </a:xfrm>
          <a:prstGeom prst="rect">
            <a:avLst/>
          </a:prstGeom>
        </p:spPr>
        <p:txBody>
          <a:bodyPr vert="horz" lIns="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915BC413-7E99-4ACB-B45A-2066C78CC543}" type="slidenum">
              <a:rPr lang="en-US" smtClean="0"/>
              <a:t>‹#›</a:t>
            </a:fld>
            <a:endParaRPr lang="en-US"/>
          </a:p>
        </p:txBody>
      </p:sp>
    </p:spTree>
    <p:extLst>
      <p:ext uri="{BB962C8B-B14F-4D97-AF65-F5344CB8AC3E}">
        <p14:creationId xmlns:p14="http://schemas.microsoft.com/office/powerpoint/2010/main" val="29674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3733" y="446618"/>
            <a:ext cx="9448800" cy="749300"/>
          </a:xfrm>
          <a:prstGeom prst="rect">
            <a:avLst/>
          </a:prstGeom>
        </p:spPr>
        <p:txBody>
          <a:bodyPr vert="horz" lIns="90000" tIns="45720" rIns="91440" bIns="45720" rtlCol="0" anchor="ctr">
            <a:noAutofit/>
          </a:bodyPr>
          <a:lstStyle>
            <a:lvl1pPr>
              <a:defRPr lang="en-US" sz="2400" b="1"/>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7534A7E4-A8CC-49AF-95DF-F7B226581285}" type="slidenum">
              <a:rPr lang="en-IN" smtClean="0"/>
              <a:t>‹#›</a:t>
            </a:fld>
            <a:endParaRPr lang="en-IN"/>
          </a:p>
        </p:txBody>
      </p:sp>
    </p:spTree>
    <p:extLst>
      <p:ext uri="{BB962C8B-B14F-4D97-AF65-F5344CB8AC3E}">
        <p14:creationId xmlns:p14="http://schemas.microsoft.com/office/powerpoint/2010/main" val="250489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53733" y="446618"/>
            <a:ext cx="9448800" cy="749300"/>
          </a:xfrm>
          <a:prstGeom prst="rect">
            <a:avLst/>
          </a:prstGeom>
        </p:spPr>
        <p:txBody>
          <a:bodyPr vert="horz" lIns="90000" tIns="45720" rIns="91440" bIns="45720" rtlCol="0" anchor="ctr">
            <a:noAutofit/>
          </a:bodyPr>
          <a:lstStyle>
            <a:lvl1pPr>
              <a:defRPr lang="en-US" sz="2400" b="1"/>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7534A7E4-A8CC-49AF-95DF-F7B226581285}" type="slidenum">
              <a:rPr lang="en-IN" smtClean="0"/>
              <a:t>‹#›</a:t>
            </a:fld>
            <a:endParaRPr lang="en-IN"/>
          </a:p>
        </p:txBody>
      </p:sp>
    </p:spTree>
    <p:extLst>
      <p:ext uri="{BB962C8B-B14F-4D97-AF65-F5344CB8AC3E}">
        <p14:creationId xmlns:p14="http://schemas.microsoft.com/office/powerpoint/2010/main" val="36744290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47651" y="6494197"/>
            <a:ext cx="337187" cy="184666"/>
          </a:xfrm>
          <a:prstGeom prst="rect">
            <a:avLst/>
          </a:prstGeom>
        </p:spPr>
        <p:txBody>
          <a:bodyPr vert="horz" wrap="square" lIns="0" tIns="0" rIns="0" bIns="0" rtlCol="0" anchor="ctr">
            <a:spAutoFit/>
          </a:bodyPr>
          <a:lstStyle>
            <a:lvl1pPr algn="ctr" rtl="0">
              <a:defRPr sz="1200" b="0">
                <a:solidFill>
                  <a:schemeClr val="tx1"/>
                </a:solidFill>
                <a:latin typeface="+mj-lt"/>
                <a:cs typeface="Arial" panose="020B0604020202020204" pitchFamily="34" charset="0"/>
              </a:defRPr>
            </a:lvl1pPr>
          </a:lstStyle>
          <a:p>
            <a:fld id="{7534A7E4-A8CC-49AF-95DF-F7B226581285}" type="slidenum">
              <a:rPr lang="en-IN" smtClean="0"/>
              <a:pPr/>
              <a:t>‹#›</a:t>
            </a:fld>
            <a:endParaRPr lang="en-IN"/>
          </a:p>
        </p:txBody>
      </p:sp>
      <p:sp>
        <p:nvSpPr>
          <p:cNvPr id="7" name="Rectangle 6"/>
          <p:cNvSpPr/>
          <p:nvPr/>
        </p:nvSpPr>
        <p:spPr>
          <a:xfrm>
            <a:off x="761997" y="6165411"/>
            <a:ext cx="11430003" cy="507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mj-lt"/>
            </a:endParaRPr>
          </a:p>
        </p:txBody>
      </p:sp>
      <p:sp>
        <p:nvSpPr>
          <p:cNvPr id="8" name="TextBox 7"/>
          <p:cNvSpPr txBox="1"/>
          <p:nvPr/>
        </p:nvSpPr>
        <p:spPr>
          <a:xfrm>
            <a:off x="9673901" y="6490361"/>
            <a:ext cx="2288344" cy="184666"/>
          </a:xfrm>
          <a:prstGeom prst="rect">
            <a:avLst/>
          </a:prstGeom>
          <a:noFill/>
        </p:spPr>
        <p:txBody>
          <a:bodyPr wrap="square" lIns="0" tIns="0" rIns="0" bIns="0" rtlCol="0">
            <a:spAutoFit/>
          </a:bodyPr>
          <a:lstStyle/>
          <a:p>
            <a:pPr algn="r"/>
            <a:r>
              <a:rPr lang="en-IN" sz="1200" dirty="0">
                <a:solidFill>
                  <a:srgbClr val="3D3D3D"/>
                </a:solidFill>
                <a:latin typeface="+mj-lt"/>
              </a:rPr>
              <a:t>ACCELERATE  YOUR DISCOVERY </a:t>
            </a:r>
          </a:p>
        </p:txBody>
      </p:sp>
      <p:grpSp>
        <p:nvGrpSpPr>
          <p:cNvPr id="4" name="Group 3">
            <a:extLst>
              <a:ext uri="{FF2B5EF4-FFF2-40B4-BE49-F238E27FC236}">
                <a16:creationId xmlns:a16="http://schemas.microsoft.com/office/drawing/2014/main" id="{1958D927-F311-47D4-B971-5ABF2452E1D1}"/>
              </a:ext>
            </a:extLst>
          </p:cNvPr>
          <p:cNvGrpSpPr/>
          <p:nvPr userDrawn="1"/>
        </p:nvGrpSpPr>
        <p:grpSpPr>
          <a:xfrm>
            <a:off x="761998" y="6487229"/>
            <a:ext cx="9101194" cy="184666"/>
            <a:chOff x="761997" y="6487228"/>
            <a:chExt cx="9544761" cy="216613"/>
          </a:xfrm>
        </p:grpSpPr>
        <p:cxnSp>
          <p:nvCxnSpPr>
            <p:cNvPr id="9" name="Straight Connector 8"/>
            <p:cNvCxnSpPr>
              <a:cxnSpLocks/>
            </p:cNvCxnSpPr>
            <p:nvPr/>
          </p:nvCxnSpPr>
          <p:spPr>
            <a:xfrm>
              <a:off x="761997" y="6590389"/>
              <a:ext cx="954181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06758" y="6487228"/>
              <a:ext cx="0" cy="21661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4558047B-CF38-66BE-1E77-3861ABA22F3F}"/>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0" y="0"/>
            <a:ext cx="12192000" cy="1207269"/>
          </a:xfrm>
          <a:prstGeom prst="rect">
            <a:avLst/>
          </a:prstGeom>
        </p:spPr>
      </p:pic>
    </p:spTree>
    <p:extLst>
      <p:ext uri="{BB962C8B-B14F-4D97-AF65-F5344CB8AC3E}">
        <p14:creationId xmlns:p14="http://schemas.microsoft.com/office/powerpoint/2010/main" val="2963376347"/>
      </p:ext>
    </p:extLst>
  </p:cSld>
  <p:clrMap bg1="lt1" tx1="dk1" bg2="lt2" tx2="dk2" accent1="accent1" accent2="accent2" accent3="accent3" accent4="accent4" accent5="accent5" accent6="accent6" hlink="hlink" folHlink="folHlink"/>
  <p:sldLayoutIdLst>
    <p:sldLayoutId id="2147483697" r:id="rId1"/>
    <p:sldLayoutId id="2147483796" r:id="rId2"/>
    <p:sldLayoutId id="2147483717" r:id="rId3"/>
    <p:sldLayoutId id="2147483784" r:id="rId4"/>
    <p:sldLayoutId id="2147483795" r:id="rId5"/>
    <p:sldLayoutId id="2147483797" r:id="rId6"/>
    <p:sldLayoutId id="2147483798" r:id="rId7"/>
    <p:sldLayoutId id="2147483799" r:id="rId8"/>
    <p:sldLayoutId id="2147483812" r:id="rId9"/>
    <p:sldLayoutId id="2147483813" r:id="rId10"/>
  </p:sldLayoutIdLst>
  <p:hf hdr="0" ftr="0" dt="0"/>
  <p:txStyles>
    <p:titleStyle>
      <a:lvl1pPr algn="l" defTabSz="1219170" rtl="0" eaLnBrk="1" latinLnBrk="0" hangingPunct="1">
        <a:spcBef>
          <a:spcPct val="0"/>
        </a:spcBef>
        <a:buNone/>
        <a:defRPr sz="2400" b="0" kern="1200">
          <a:solidFill>
            <a:schemeClr val="bg1"/>
          </a:solidFill>
          <a:latin typeface="+mj-lt"/>
          <a:ea typeface="+mj-ea"/>
          <a:cs typeface="Arial" panose="020B0604020202020204" pitchFamily="34" charset="0"/>
        </a:defRPr>
      </a:lvl1pPr>
    </p:titleStyle>
    <p:bodyStyle>
      <a:lvl1pPr marL="239178" indent="-239178" algn="l" defTabSz="1219170" rtl="0" eaLnBrk="1" latinLnBrk="0" hangingPunct="1">
        <a:spcBef>
          <a:spcPts val="1600"/>
        </a:spcBef>
        <a:buClr>
          <a:schemeClr val="accent1"/>
        </a:buClr>
        <a:buSzPct val="100000"/>
        <a:buFont typeface="Wingdings" panose="05000000000000000000" pitchFamily="2" charset="2"/>
        <a:buChar char="§"/>
        <a:defRPr sz="1800" kern="1200">
          <a:solidFill>
            <a:schemeClr val="tx1"/>
          </a:solidFill>
          <a:latin typeface="+mn-lt"/>
          <a:ea typeface="+mn-ea"/>
          <a:cs typeface="Arial" panose="020B0604020202020204" pitchFamily="34" charset="0"/>
        </a:defRPr>
      </a:lvl1pPr>
      <a:lvl2pPr marL="480472" indent="-241294" algn="l" defTabSz="1219170" rtl="0" eaLnBrk="1" latinLnBrk="0" hangingPunct="1">
        <a:spcBef>
          <a:spcPts val="1600"/>
        </a:spcBef>
        <a:buClr>
          <a:schemeClr val="accent2"/>
        </a:buClr>
        <a:buSzPct val="10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719649" indent="-239178" algn="l" defTabSz="1219170" rtl="0" eaLnBrk="1" latinLnBrk="0" hangingPunct="1">
        <a:spcBef>
          <a:spcPts val="1600"/>
        </a:spcBef>
        <a:buClr>
          <a:schemeClr val="tx2"/>
        </a:buClr>
        <a:buSzPct val="100000"/>
        <a:buFont typeface="Wingdings" panose="05000000000000000000" pitchFamily="2" charset="2"/>
        <a:buChar char="§"/>
        <a:defRPr sz="1400" kern="1200">
          <a:solidFill>
            <a:schemeClr val="tx1"/>
          </a:solidFill>
          <a:latin typeface="+mn-lt"/>
          <a:ea typeface="+mn-ea"/>
          <a:cs typeface="Arial" panose="020B0604020202020204" pitchFamily="34" charset="0"/>
        </a:defRPr>
      </a:lvl3pPr>
      <a:lvl4pPr marL="960943" indent="-241294" algn="l" defTabSz="1219170" rtl="0" eaLnBrk="1" latinLnBrk="0" hangingPunct="1">
        <a:spcBef>
          <a:spcPts val="1600"/>
        </a:spcBef>
        <a:buClr>
          <a:schemeClr val="accent6"/>
        </a:buClr>
        <a:buSzPct val="100000"/>
        <a:buFont typeface="Wingdings" panose="05000000000000000000" pitchFamily="2" charset="2"/>
        <a:buChar char="§"/>
        <a:defRPr sz="1200" kern="1200">
          <a:solidFill>
            <a:schemeClr val="tx1"/>
          </a:solidFill>
          <a:latin typeface="+mn-lt"/>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E88AAC5C-F5F1-40A5-A68F-D1402C17ECDA}"/>
              </a:ext>
            </a:extLst>
          </p:cNvPr>
          <p:cNvSpPr>
            <a:spLocks noGrp="1"/>
          </p:cNvSpPr>
          <p:nvPr>
            <p:ph type="ctrTitle"/>
          </p:nvPr>
        </p:nvSpPr>
        <p:spPr>
          <a:xfrm>
            <a:off x="619479" y="5013036"/>
            <a:ext cx="7673184" cy="954157"/>
          </a:xfrm>
        </p:spPr>
        <p:txBody>
          <a:bodyPr anchor="ctr"/>
          <a:lstStyle/>
          <a:p>
            <a:r>
              <a:rPr lang="en-US" dirty="0"/>
              <a:t>SYNGENE ACCELERATOR AWARD </a:t>
            </a:r>
            <a:endParaRPr lang="en-IN" dirty="0">
              <a:solidFill>
                <a:srgbClr val="FFC000"/>
              </a:solidFill>
            </a:endParaRPr>
          </a:p>
        </p:txBody>
      </p:sp>
      <p:sp>
        <p:nvSpPr>
          <p:cNvPr id="8" name="Subtitle 10">
            <a:extLst>
              <a:ext uri="{FF2B5EF4-FFF2-40B4-BE49-F238E27FC236}">
                <a16:creationId xmlns:a16="http://schemas.microsoft.com/office/drawing/2014/main" id="{9C5714F1-63E3-449F-9F6C-C10E703D4553}"/>
              </a:ext>
            </a:extLst>
          </p:cNvPr>
          <p:cNvSpPr txBox="1">
            <a:spLocks/>
          </p:cNvSpPr>
          <p:nvPr/>
        </p:nvSpPr>
        <p:spPr>
          <a:xfrm>
            <a:off x="619479" y="5893620"/>
            <a:ext cx="5426837" cy="379510"/>
          </a:xfrm>
          <a:prstGeom prst="rect">
            <a:avLst/>
          </a:prstGeom>
        </p:spPr>
        <p:txBody>
          <a:bodyPr vert="horz" lIns="0" tIns="0" rIns="0" bIns="0" rtlCol="0" anchor="b" anchorCtr="0">
            <a:noAutofit/>
          </a:bodyPr>
          <a:lstStyle>
            <a:lvl1pPr marL="0" indent="0" algn="l" defTabSz="1219170" rtl="0" eaLnBrk="1" latinLnBrk="0" hangingPunct="1">
              <a:spcBef>
                <a:spcPts val="1600"/>
              </a:spcBef>
              <a:buClr>
                <a:schemeClr val="accent1"/>
              </a:buClr>
              <a:buSzPct val="100000"/>
              <a:buFont typeface="Wingdings" panose="05000000000000000000" pitchFamily="2" charset="2"/>
              <a:buNone/>
              <a:defRPr sz="1600" b="1" kern="1200">
                <a:solidFill>
                  <a:schemeClr val="accent5"/>
                </a:solidFill>
                <a:latin typeface="+mn-lt"/>
                <a:ea typeface="+mn-ea"/>
                <a:cs typeface="Arial" panose="020B0604020202020204" pitchFamily="34" charset="0"/>
              </a:defRPr>
            </a:lvl1pPr>
            <a:lvl2pPr marL="609585" indent="0" algn="ctr" defTabSz="1219170" rtl="0" eaLnBrk="1" latinLnBrk="0" hangingPunct="1">
              <a:spcBef>
                <a:spcPts val="1600"/>
              </a:spcBef>
              <a:buClr>
                <a:schemeClr val="accent2"/>
              </a:buClr>
              <a:buSzPct val="100000"/>
              <a:buFont typeface="Wingdings" panose="05000000000000000000" pitchFamily="2" charset="2"/>
              <a:buNone/>
              <a:defRPr sz="1600" kern="1200">
                <a:solidFill>
                  <a:schemeClr val="tx1">
                    <a:tint val="75000"/>
                  </a:schemeClr>
                </a:solidFill>
                <a:latin typeface="+mn-lt"/>
                <a:ea typeface="+mn-ea"/>
                <a:cs typeface="Arial" panose="020B0604020202020204" pitchFamily="34" charset="0"/>
              </a:defRPr>
            </a:lvl2pPr>
            <a:lvl3pPr marL="1219170" indent="0" algn="ctr" defTabSz="1219170" rtl="0" eaLnBrk="1" latinLnBrk="0" hangingPunct="1">
              <a:spcBef>
                <a:spcPts val="1600"/>
              </a:spcBef>
              <a:buClr>
                <a:schemeClr val="tx2"/>
              </a:buClr>
              <a:buSzPct val="100000"/>
              <a:buFont typeface="Wingdings" panose="05000000000000000000" pitchFamily="2" charset="2"/>
              <a:buNone/>
              <a:defRPr sz="1400" kern="1200">
                <a:solidFill>
                  <a:schemeClr val="tx1">
                    <a:tint val="75000"/>
                  </a:schemeClr>
                </a:solidFill>
                <a:latin typeface="+mn-lt"/>
                <a:ea typeface="+mn-ea"/>
                <a:cs typeface="Arial" panose="020B0604020202020204" pitchFamily="34" charset="0"/>
              </a:defRPr>
            </a:lvl3pPr>
            <a:lvl4pPr marL="1828754" indent="0" algn="ctr" defTabSz="1219170" rtl="0" eaLnBrk="1" latinLnBrk="0" hangingPunct="1">
              <a:spcBef>
                <a:spcPts val="1600"/>
              </a:spcBef>
              <a:buClr>
                <a:schemeClr val="accent6"/>
              </a:buClr>
              <a:buSzPct val="100000"/>
              <a:buFont typeface="Wingdings" panose="05000000000000000000" pitchFamily="2" charset="2"/>
              <a:buNone/>
              <a:defRPr sz="1200" kern="1200">
                <a:solidFill>
                  <a:schemeClr val="tx1">
                    <a:tint val="75000"/>
                  </a:schemeClr>
                </a:solidFill>
                <a:latin typeface="+mn-lt"/>
                <a:ea typeface="+mn-ea"/>
                <a:cs typeface="Arial" panose="020B0604020202020204" pitchFamily="34" charset="0"/>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fld id="{8B1A3A3B-E530-4179-A527-DFD34DB05F5E}" type="datetime4">
              <a:rPr lang="en-US" sz="2400" smtClean="0">
                <a:solidFill>
                  <a:schemeClr val="bg1"/>
                </a:solidFill>
                <a:cs typeface="Arial"/>
              </a:rPr>
              <a:t>September 4, 2025</a:t>
            </a:fld>
            <a:endParaRPr lang="en-US" sz="2400" dirty="0">
              <a:solidFill>
                <a:schemeClr val="bg1"/>
              </a:solidFill>
              <a:cs typeface="Arial"/>
            </a:endParaRPr>
          </a:p>
        </p:txBody>
      </p:sp>
    </p:spTree>
    <p:extLst>
      <p:ext uri="{BB962C8B-B14F-4D97-AF65-F5344CB8AC3E}">
        <p14:creationId xmlns:p14="http://schemas.microsoft.com/office/powerpoint/2010/main" val="73519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A55551-4E67-4079-B8B9-F6A304212745}"/>
              </a:ext>
            </a:extLst>
          </p:cNvPr>
          <p:cNvSpPr>
            <a:spLocks noGrp="1"/>
          </p:cNvSpPr>
          <p:nvPr>
            <p:ph type="sldNum" sz="quarter" idx="12"/>
          </p:nvPr>
        </p:nvSpPr>
        <p:spPr/>
        <p:txBody>
          <a:bodyPr/>
          <a:lstStyle/>
          <a:p>
            <a:fld id="{7534A7E4-A8CC-49AF-95DF-F7B226581285}" type="slidenum">
              <a:rPr lang="en-IN" smtClean="0"/>
              <a:t>2</a:t>
            </a:fld>
            <a:endParaRPr lang="en-IN"/>
          </a:p>
        </p:txBody>
      </p:sp>
      <p:sp>
        <p:nvSpPr>
          <p:cNvPr id="14" name="Title 1">
            <a:extLst>
              <a:ext uri="{FF2B5EF4-FFF2-40B4-BE49-F238E27FC236}">
                <a16:creationId xmlns:a16="http://schemas.microsoft.com/office/drawing/2014/main" id="{B7C94B4E-0685-ECDA-E3C7-F0C921D9DE63}"/>
              </a:ext>
            </a:extLst>
          </p:cNvPr>
          <p:cNvSpPr>
            <a:spLocks noGrp="1"/>
          </p:cNvSpPr>
          <p:nvPr>
            <p:ph type="title" hasCustomPrompt="1"/>
          </p:nvPr>
        </p:nvSpPr>
        <p:spPr>
          <a:xfrm>
            <a:off x="258591" y="179137"/>
            <a:ext cx="9448800" cy="749300"/>
          </a:xfrm>
          <a:prstGeom prst="rect">
            <a:avLst/>
          </a:prstGeom>
        </p:spPr>
        <p:txBody>
          <a:bodyPr vert="horz" lIns="90000" tIns="45720" rIns="91440" bIns="45720" rtlCol="0" anchor="ctr">
            <a:noAutofit/>
          </a:bodyPr>
          <a:lstStyle>
            <a:lvl1pPr>
              <a:defRPr lang="en-US"/>
            </a:lvl1pPr>
          </a:lstStyle>
          <a:p>
            <a:pPr lvl="0"/>
            <a:r>
              <a:rPr lang="en-US" dirty="0"/>
              <a:t>1. Company Overview</a:t>
            </a:r>
            <a:r>
              <a:rPr lang="en-US" b="0" dirty="0"/>
              <a:t>​</a:t>
            </a:r>
            <a:endParaRPr lang="en-US" dirty="0"/>
          </a:p>
        </p:txBody>
      </p:sp>
      <p:graphicFrame>
        <p:nvGraphicFramePr>
          <p:cNvPr id="23" name="Table 22">
            <a:extLst>
              <a:ext uri="{FF2B5EF4-FFF2-40B4-BE49-F238E27FC236}">
                <a16:creationId xmlns:a16="http://schemas.microsoft.com/office/drawing/2014/main" id="{3800086B-C40D-FA5B-6C42-A088D2280298}"/>
              </a:ext>
            </a:extLst>
          </p:cNvPr>
          <p:cNvGraphicFramePr>
            <a:graphicFrameLocks noGrp="1"/>
          </p:cNvGraphicFramePr>
          <p:nvPr>
            <p:extLst>
              <p:ext uri="{D42A27DB-BD31-4B8C-83A1-F6EECF244321}">
                <p14:modId xmlns:p14="http://schemas.microsoft.com/office/powerpoint/2010/main" val="1918959565"/>
              </p:ext>
            </p:extLst>
          </p:nvPr>
        </p:nvGraphicFramePr>
        <p:xfrm>
          <a:off x="384714" y="1560492"/>
          <a:ext cx="8128000" cy="3137631"/>
        </p:xfrm>
        <a:graphic>
          <a:graphicData uri="http://schemas.openxmlformats.org/drawingml/2006/table">
            <a:tbl>
              <a:tblPr firstRow="1" bandRow="1">
                <a:tableStyleId>{5C22544A-7EE6-4342-B048-85BDC9FD1C3A}</a:tableStyleId>
              </a:tblPr>
              <a:tblGrid>
                <a:gridCol w="3514625">
                  <a:extLst>
                    <a:ext uri="{9D8B030D-6E8A-4147-A177-3AD203B41FA5}">
                      <a16:colId xmlns:a16="http://schemas.microsoft.com/office/drawing/2014/main" val="2771359964"/>
                    </a:ext>
                  </a:extLst>
                </a:gridCol>
                <a:gridCol w="4613375">
                  <a:extLst>
                    <a:ext uri="{9D8B030D-6E8A-4147-A177-3AD203B41FA5}">
                      <a16:colId xmlns:a16="http://schemas.microsoft.com/office/drawing/2014/main" val="1302787061"/>
                    </a:ext>
                  </a:extLst>
                </a:gridCol>
              </a:tblGrid>
              <a:tr h="44823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mn-lt"/>
                        </a:rPr>
                        <a:t>Company Name:</a:t>
                      </a:r>
                      <a:r>
                        <a:rPr lang="en-US" sz="1600" b="1" i="0" dirty="0">
                          <a:solidFill>
                            <a:srgbClr val="000000"/>
                          </a:solidFill>
                          <a:effectLst/>
                          <a:latin typeface="+mn-lt"/>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593240"/>
                  </a:ext>
                </a:extLst>
              </a:tr>
              <a:tr h="448233">
                <a:tc>
                  <a:txBody>
                    <a:bodyPr/>
                    <a:lstStyle/>
                    <a:p>
                      <a:r>
                        <a:rPr lang="en-IN" sz="1600" b="1" i="0" u="none" strike="noStrike" dirty="0">
                          <a:solidFill>
                            <a:srgbClr val="000000"/>
                          </a:solidFill>
                          <a:effectLst/>
                          <a:latin typeface="+mn-lt"/>
                        </a:rPr>
                        <a:t>Website:</a:t>
                      </a:r>
                      <a:endParaRPr lang="en-IN" sz="1600" b="1" dirty="0">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744917"/>
                  </a:ext>
                </a:extLst>
              </a:tr>
              <a:tr h="44823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mn-lt"/>
                        </a:rPr>
                        <a:t>Year Founded:</a:t>
                      </a:r>
                      <a:r>
                        <a:rPr lang="en-US" sz="1600" b="1" i="0" dirty="0">
                          <a:solidFill>
                            <a:srgbClr val="000000"/>
                          </a:solidFill>
                          <a:effectLst/>
                          <a:latin typeface="+mn-lt"/>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8347898"/>
                  </a:ext>
                </a:extLst>
              </a:tr>
              <a:tr h="44823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mn-lt"/>
                        </a:rPr>
                        <a:t>Funds raised since inception:</a:t>
                      </a:r>
                      <a:r>
                        <a:rPr lang="en-US" sz="1600" b="1" i="0" dirty="0">
                          <a:solidFill>
                            <a:srgbClr val="000000"/>
                          </a:solidFill>
                          <a:effectLst/>
                          <a:latin typeface="+mn-lt"/>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513246"/>
                  </a:ext>
                </a:extLst>
              </a:tr>
              <a:tr h="44823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mn-lt"/>
                        </a:rPr>
                        <a:t>Location:</a:t>
                      </a:r>
                      <a:r>
                        <a:rPr lang="en-US" sz="1600" b="1" i="0" dirty="0">
                          <a:solidFill>
                            <a:srgbClr val="000000"/>
                          </a:solidFill>
                          <a:effectLst/>
                          <a:latin typeface="+mn-lt"/>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09148821"/>
                  </a:ext>
                </a:extLst>
              </a:tr>
              <a:tr h="448233">
                <a:tc>
                  <a:txBody>
                    <a:bodyPr/>
                    <a:lstStyle/>
                    <a:p>
                      <a:r>
                        <a:rPr lang="en-IN" sz="1600" b="1" i="0" u="none" strike="noStrike" dirty="0">
                          <a:solidFill>
                            <a:srgbClr val="000000"/>
                          </a:solidFill>
                          <a:effectLst/>
                          <a:latin typeface="+mn-lt"/>
                        </a:rPr>
                        <a:t>Primary Contact (Name, Title, Email):</a:t>
                      </a:r>
                      <a:endParaRPr lang="en-IN" sz="1600" b="1" dirty="0">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9516801"/>
                  </a:ext>
                </a:extLst>
              </a:tr>
              <a:tr h="44823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IN" sz="1600" b="1" i="0" u="none" strike="noStrike" dirty="0">
                          <a:solidFill>
                            <a:srgbClr val="000000"/>
                          </a:solidFill>
                          <a:effectLst/>
                          <a:latin typeface="+mn-lt"/>
                        </a:rPr>
                        <a:t>Company Summary (2–3 sentences):</a:t>
                      </a:r>
                      <a:r>
                        <a:rPr lang="en-US" sz="1600" b="1" i="0" dirty="0">
                          <a:solidFill>
                            <a:srgbClr val="000000"/>
                          </a:solidFill>
                          <a:effectLst/>
                          <a:latin typeface="+mn-lt"/>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1037854"/>
                  </a:ext>
                </a:extLst>
              </a:tr>
            </a:tbl>
          </a:graphicData>
        </a:graphic>
      </p:graphicFrame>
    </p:spTree>
    <p:extLst>
      <p:ext uri="{BB962C8B-B14F-4D97-AF65-F5344CB8AC3E}">
        <p14:creationId xmlns:p14="http://schemas.microsoft.com/office/powerpoint/2010/main" val="428018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CC1E74-C7D6-F9F0-6634-4AA8A118E3C7}"/>
              </a:ext>
            </a:extLst>
          </p:cNvPr>
          <p:cNvSpPr>
            <a:spLocks noGrp="1"/>
          </p:cNvSpPr>
          <p:nvPr>
            <p:ph type="sldNum" sz="quarter" idx="12"/>
          </p:nvPr>
        </p:nvSpPr>
        <p:spPr/>
        <p:txBody>
          <a:bodyPr/>
          <a:lstStyle/>
          <a:p>
            <a:fld id="{915BC413-7E99-4ACB-B45A-2066C78CC543}" type="slidenum">
              <a:rPr lang="en-US" smtClean="0"/>
              <a:t>3</a:t>
            </a:fld>
            <a:endParaRPr lang="en-US"/>
          </a:p>
        </p:txBody>
      </p:sp>
      <p:sp>
        <p:nvSpPr>
          <p:cNvPr id="4" name="Title 1">
            <a:extLst>
              <a:ext uri="{FF2B5EF4-FFF2-40B4-BE49-F238E27FC236}">
                <a16:creationId xmlns:a16="http://schemas.microsoft.com/office/drawing/2014/main" id="{928B2CB4-F5B7-7ECC-49B4-67EFA7BAD91D}"/>
              </a:ext>
            </a:extLst>
          </p:cNvPr>
          <p:cNvSpPr>
            <a:spLocks noGrp="1"/>
          </p:cNvSpPr>
          <p:nvPr>
            <p:ph type="title" hasCustomPrompt="1"/>
          </p:nvPr>
        </p:nvSpPr>
        <p:spPr>
          <a:xfrm>
            <a:off x="279611" y="179137"/>
            <a:ext cx="9448800" cy="749300"/>
          </a:xfrm>
          <a:prstGeom prst="rect">
            <a:avLst/>
          </a:prstGeom>
        </p:spPr>
        <p:txBody>
          <a:bodyPr vert="horz" lIns="90000" tIns="45720" rIns="91440" bIns="45720" rtlCol="0" anchor="ctr">
            <a:noAutofit/>
          </a:bodyPr>
          <a:lstStyle>
            <a:lvl1pPr>
              <a:defRPr lang="en-US"/>
            </a:lvl1pPr>
          </a:lstStyle>
          <a:p>
            <a:pPr lvl="0"/>
            <a:r>
              <a:rPr lang="en-US" sz="2800" b="1" dirty="0"/>
              <a:t>2. Lead Program Summary</a:t>
            </a:r>
            <a:endParaRPr lang="en-US" sz="2800" dirty="0"/>
          </a:p>
        </p:txBody>
      </p:sp>
      <p:graphicFrame>
        <p:nvGraphicFramePr>
          <p:cNvPr id="7" name="Table 6">
            <a:extLst>
              <a:ext uri="{FF2B5EF4-FFF2-40B4-BE49-F238E27FC236}">
                <a16:creationId xmlns:a16="http://schemas.microsoft.com/office/drawing/2014/main" id="{E7AA2D69-08C2-AF45-C2ED-66C5D17257A7}"/>
              </a:ext>
            </a:extLst>
          </p:cNvPr>
          <p:cNvGraphicFramePr>
            <a:graphicFrameLocks noGrp="1"/>
          </p:cNvGraphicFramePr>
          <p:nvPr>
            <p:extLst>
              <p:ext uri="{D42A27DB-BD31-4B8C-83A1-F6EECF244321}">
                <p14:modId xmlns:p14="http://schemas.microsoft.com/office/powerpoint/2010/main" val="788905098"/>
              </p:ext>
            </p:extLst>
          </p:nvPr>
        </p:nvGraphicFramePr>
        <p:xfrm>
          <a:off x="374204" y="1560490"/>
          <a:ext cx="8128000" cy="1923819"/>
        </p:xfrm>
        <a:graphic>
          <a:graphicData uri="http://schemas.openxmlformats.org/drawingml/2006/table">
            <a:tbl>
              <a:tblPr firstRow="1" bandRow="1">
                <a:tableStyleId>{5C22544A-7EE6-4342-B048-85BDC9FD1C3A}</a:tableStyleId>
              </a:tblPr>
              <a:tblGrid>
                <a:gridCol w="3514625">
                  <a:extLst>
                    <a:ext uri="{9D8B030D-6E8A-4147-A177-3AD203B41FA5}">
                      <a16:colId xmlns:a16="http://schemas.microsoft.com/office/drawing/2014/main" val="2771359964"/>
                    </a:ext>
                  </a:extLst>
                </a:gridCol>
                <a:gridCol w="4613375">
                  <a:extLst>
                    <a:ext uri="{9D8B030D-6E8A-4147-A177-3AD203B41FA5}">
                      <a16:colId xmlns:a16="http://schemas.microsoft.com/office/drawing/2014/main" val="1302787061"/>
                    </a:ext>
                  </a:extLst>
                </a:gridCol>
              </a:tblGrid>
              <a:tr h="448233">
                <a:tc>
                  <a:txBody>
                    <a:bodyPr/>
                    <a:lstStyle/>
                    <a:p>
                      <a:pPr algn="l" rtl="0" fontAlgn="base">
                        <a:buNone/>
                      </a:pPr>
                      <a:r>
                        <a:rPr lang="en-IN" sz="1600" b="1" i="0" u="none" strike="noStrike" dirty="0">
                          <a:solidFill>
                            <a:srgbClr val="000000"/>
                          </a:solidFill>
                          <a:effectLst/>
                          <a:latin typeface="Calibri" panose="020F0502020204030204" pitchFamily="34" charset="0"/>
                        </a:rPr>
                        <a:t>Modality (e.g., small molecule, </a:t>
                      </a:r>
                      <a:br>
                        <a:rPr lang="en-IN" sz="1600" b="1" i="0" u="none" strike="noStrike" dirty="0">
                          <a:solidFill>
                            <a:srgbClr val="000000"/>
                          </a:solidFill>
                          <a:effectLst/>
                          <a:latin typeface="Calibri" panose="020F0502020204030204" pitchFamily="34" charset="0"/>
                        </a:rPr>
                      </a:br>
                      <a:r>
                        <a:rPr lang="en-IN" sz="1600" b="1" i="0" u="none" strike="noStrike" dirty="0">
                          <a:solidFill>
                            <a:srgbClr val="000000"/>
                          </a:solidFill>
                          <a:effectLst/>
                          <a:latin typeface="Calibri" panose="020F0502020204030204" pitchFamily="34" charset="0"/>
                        </a:rPr>
                        <a:t>biologic, PROTAC, etc.):</a:t>
                      </a:r>
                      <a:r>
                        <a:rPr lang="en-US" sz="1600" b="1" i="0" dirty="0">
                          <a:solidFill>
                            <a:srgbClr val="000000"/>
                          </a:solidFill>
                          <a:effectLst/>
                          <a:latin typeface="Calibri" panose="020F0502020204030204" pitchFamily="34" charset="0"/>
                        </a:rPr>
                        <a:t>​</a:t>
                      </a:r>
                      <a:endParaRPr lang="en-US" sz="1600" b="1" i="0" dirty="0">
                        <a:solidFill>
                          <a:srgbClr val="000000"/>
                        </a:solidFill>
                        <a:effectLst/>
                        <a:latin typeface="Segoe UI" panose="020B0502040204020203"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593240"/>
                  </a:ext>
                </a:extLst>
              </a:tr>
              <a:tr h="448233">
                <a:tc>
                  <a:txBody>
                    <a:bodyPr/>
                    <a:lstStyle/>
                    <a:p>
                      <a:pPr algn="l" rtl="0" fontAlgn="base">
                        <a:buNone/>
                      </a:pPr>
                      <a:r>
                        <a:rPr lang="en-IN" sz="1600" b="1" i="0" u="none" strike="noStrike" dirty="0">
                          <a:solidFill>
                            <a:srgbClr val="000000"/>
                          </a:solidFill>
                          <a:effectLst/>
                          <a:latin typeface="Calibri" panose="020F0502020204030204" pitchFamily="34" charset="0"/>
                        </a:rPr>
                        <a:t>Therapeutic Area:</a:t>
                      </a:r>
                      <a:r>
                        <a:rPr lang="en-US" sz="1600" b="1" i="0" dirty="0">
                          <a:solidFill>
                            <a:srgbClr val="000000"/>
                          </a:solidFill>
                          <a:effectLst/>
                          <a:latin typeface="Calibri" panose="020F0502020204030204" pitchFamily="34" charset="0"/>
                        </a:rPr>
                        <a:t>​</a:t>
                      </a:r>
                      <a:endParaRPr lang="en-US" sz="1600" b="1" i="0" dirty="0">
                        <a:solidFill>
                          <a:srgbClr val="000000"/>
                        </a:solidFill>
                        <a:effectLst/>
                        <a:latin typeface="Segoe UI" panose="020B0502040204020203"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7744917"/>
                  </a:ext>
                </a:extLst>
              </a:tr>
              <a:tr h="448233">
                <a:tc>
                  <a:txBody>
                    <a:bodyPr/>
                    <a:lstStyle/>
                    <a:p>
                      <a:pPr algn="l" rtl="0" fontAlgn="base">
                        <a:buNone/>
                      </a:pPr>
                      <a:r>
                        <a:rPr lang="en-IN" sz="1600" b="1" i="0" u="none" strike="noStrike" dirty="0">
                          <a:solidFill>
                            <a:srgbClr val="000000"/>
                          </a:solidFill>
                          <a:effectLst/>
                          <a:latin typeface="Calibri" panose="020F0502020204030204" pitchFamily="34" charset="0"/>
                        </a:rPr>
                        <a:t>Current Stage of Development:</a:t>
                      </a:r>
                      <a:r>
                        <a:rPr lang="en-US" sz="1600" b="1" i="0" dirty="0">
                          <a:solidFill>
                            <a:srgbClr val="000000"/>
                          </a:solidFill>
                          <a:effectLst/>
                          <a:latin typeface="Calibri" panose="020F0502020204030204" pitchFamily="34" charset="0"/>
                        </a:rPr>
                        <a:t>​</a:t>
                      </a:r>
                      <a:endParaRPr lang="en-US" sz="1600" b="1" i="0" dirty="0">
                        <a:solidFill>
                          <a:srgbClr val="000000"/>
                        </a:solidFill>
                        <a:effectLst/>
                        <a:latin typeface="Segoe UI" panose="020B0502040204020203"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8347898"/>
                  </a:ext>
                </a:extLst>
              </a:tr>
              <a:tr h="448233">
                <a:tc>
                  <a:txBody>
                    <a:bodyPr/>
                    <a:lstStyle/>
                    <a:p>
                      <a:pPr algn="l" rtl="0" fontAlgn="base">
                        <a:buNone/>
                      </a:pPr>
                      <a:r>
                        <a:rPr lang="en-IN" sz="1600" b="1" i="0" u="none" strike="noStrike" dirty="0">
                          <a:solidFill>
                            <a:srgbClr val="000000"/>
                          </a:solidFill>
                          <a:effectLst/>
                          <a:latin typeface="Calibri" panose="020F0502020204030204" pitchFamily="34" charset="0"/>
                        </a:rPr>
                        <a:t>Competitive Landscape (brief):</a:t>
                      </a:r>
                      <a:r>
                        <a:rPr lang="en-US" sz="1600" b="1" i="0" dirty="0">
                          <a:solidFill>
                            <a:srgbClr val="000000"/>
                          </a:solidFill>
                          <a:effectLst/>
                          <a:latin typeface="Calibri" panose="020F0502020204030204" pitchFamily="34" charset="0"/>
                        </a:rPr>
                        <a:t>​</a:t>
                      </a:r>
                      <a:endParaRPr lang="en-US" sz="1600" b="1" i="0" dirty="0">
                        <a:solidFill>
                          <a:srgbClr val="000000"/>
                        </a:solidFill>
                        <a:effectLst/>
                        <a:latin typeface="Segoe UI" panose="020B0502040204020203" pitchFamily="34" charset="0"/>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IN" sz="1600" b="0" dirty="0">
                        <a:solidFill>
                          <a:schemeClr val="tx1"/>
                        </a:solidFill>
                        <a:latin typeface="+mn-lt"/>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513246"/>
                  </a:ext>
                </a:extLst>
              </a:tr>
            </a:tbl>
          </a:graphicData>
        </a:graphic>
      </p:graphicFrame>
    </p:spTree>
    <p:extLst>
      <p:ext uri="{BB962C8B-B14F-4D97-AF65-F5344CB8AC3E}">
        <p14:creationId xmlns:p14="http://schemas.microsoft.com/office/powerpoint/2010/main" val="276049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84857C-9EFF-41EC-9298-D9E39671EA35}"/>
              </a:ext>
            </a:extLst>
          </p:cNvPr>
          <p:cNvSpPr>
            <a:spLocks noGrp="1"/>
          </p:cNvSpPr>
          <p:nvPr>
            <p:ph sz="quarter" idx="10"/>
          </p:nvPr>
        </p:nvSpPr>
        <p:spPr>
          <a:xfrm>
            <a:off x="267360" y="1437211"/>
            <a:ext cx="11619840" cy="749300"/>
          </a:xfrm>
        </p:spPr>
        <p:txBody>
          <a:bodyPr/>
          <a:lstStyle/>
          <a:p>
            <a:pPr fontAlgn="base"/>
            <a:r>
              <a:rPr lang="en-IN" sz="2400" b="0" dirty="0">
                <a:solidFill>
                  <a:srgbClr val="0070C0"/>
                </a:solidFill>
                <a:latin typeface="Calibri" panose="020F0502020204030204" pitchFamily="34" charset="0"/>
              </a:rPr>
              <a:t>Briefly describe  the underlying biology, disease relevance, and why the selected target/mechanism is of interest</a:t>
            </a:r>
            <a:r>
              <a:rPr lang="en-US" sz="2400" b="0" dirty="0">
                <a:solidFill>
                  <a:srgbClr val="0070C0"/>
                </a:solidFill>
                <a:latin typeface="Calibri" panose="020F0502020204030204" pitchFamily="34" charset="0"/>
              </a:rPr>
              <a:t>​</a:t>
            </a:r>
            <a:r>
              <a:rPr lang="en-US" sz="2400" b="0" dirty="0">
                <a:solidFill>
                  <a:srgbClr val="0070C0"/>
                </a:solidFill>
                <a:latin typeface="Segoe UI" panose="020B0502040204020203" pitchFamily="34" charset="0"/>
              </a:rPr>
              <a:t> </a:t>
            </a:r>
            <a:r>
              <a:rPr lang="en-IN" sz="2400" b="0" i="1" dirty="0">
                <a:solidFill>
                  <a:srgbClr val="0070C0"/>
                </a:solidFill>
                <a:latin typeface="Calibri" panose="020F0502020204030204" pitchFamily="34" charset="0"/>
              </a:rPr>
              <a:t>(Note: please mention if the biological target is confidential)</a:t>
            </a:r>
            <a:r>
              <a:rPr lang="en-US" sz="2400" b="0" dirty="0">
                <a:solidFill>
                  <a:srgbClr val="0070C0"/>
                </a:solidFill>
                <a:latin typeface="Calibri" panose="020F0502020204030204" pitchFamily="34" charset="0"/>
              </a:rPr>
              <a:t>​</a:t>
            </a:r>
            <a:endParaRPr lang="en-US" sz="2400" b="0" dirty="0">
              <a:solidFill>
                <a:srgbClr val="0070C0"/>
              </a:solidFill>
              <a:latin typeface="Segoe UI" panose="020B0502040204020203" pitchFamily="34" charset="0"/>
            </a:endParaRPr>
          </a:p>
          <a:p>
            <a:pPr fontAlgn="base"/>
            <a:r>
              <a:rPr lang="en-IN" sz="2400" b="0" dirty="0">
                <a:solidFill>
                  <a:srgbClr val="0070C0"/>
                </a:solidFill>
                <a:latin typeface="Calibri" panose="020F0502020204030204" pitchFamily="34" charset="0"/>
              </a:rPr>
              <a:t>​</a:t>
            </a:r>
            <a:endParaRPr lang="en-IN" sz="2400" b="0" dirty="0">
              <a:solidFill>
                <a:srgbClr val="0070C0"/>
              </a:solidFill>
              <a:latin typeface="Segoe UI" panose="020B0502040204020203" pitchFamily="34" charset="0"/>
            </a:endParaRPr>
          </a:p>
        </p:txBody>
      </p:sp>
      <p:sp>
        <p:nvSpPr>
          <p:cNvPr id="3" name="Slide Number Placeholder 2">
            <a:extLst>
              <a:ext uri="{FF2B5EF4-FFF2-40B4-BE49-F238E27FC236}">
                <a16:creationId xmlns:a16="http://schemas.microsoft.com/office/drawing/2014/main" id="{4BC88A81-3B14-444E-8A4C-7D432A4D415A}"/>
              </a:ext>
            </a:extLst>
          </p:cNvPr>
          <p:cNvSpPr>
            <a:spLocks noGrp="1"/>
          </p:cNvSpPr>
          <p:nvPr>
            <p:ph type="sldNum" sz="quarter" idx="12"/>
          </p:nvPr>
        </p:nvSpPr>
        <p:spPr/>
        <p:txBody>
          <a:bodyPr/>
          <a:lstStyle/>
          <a:p>
            <a:fld id="{7534A7E4-A8CC-49AF-95DF-F7B226581285}" type="slidenum">
              <a:rPr lang="en-IN" smtClean="0"/>
              <a:t>4</a:t>
            </a:fld>
            <a:endParaRPr lang="en-IN"/>
          </a:p>
        </p:txBody>
      </p:sp>
      <p:sp>
        <p:nvSpPr>
          <p:cNvPr id="4" name="Title 1">
            <a:extLst>
              <a:ext uri="{FF2B5EF4-FFF2-40B4-BE49-F238E27FC236}">
                <a16:creationId xmlns:a16="http://schemas.microsoft.com/office/drawing/2014/main" id="{9BCCC86B-5F0B-B2C5-A36A-3106657CCB74}"/>
              </a:ext>
            </a:extLst>
          </p:cNvPr>
          <p:cNvSpPr txBox="1">
            <a:spLocks/>
          </p:cNvSpPr>
          <p:nvPr/>
        </p:nvSpPr>
        <p:spPr>
          <a:xfrm>
            <a:off x="269104" y="179137"/>
            <a:ext cx="9448800" cy="749300"/>
          </a:xfrm>
          <a:prstGeom prst="rect">
            <a:avLst/>
          </a:prstGeom>
        </p:spPr>
        <p:txBody>
          <a:bodyPr vert="horz" lIns="90000" tIns="45720" rIns="91440" bIns="45720" rtlCol="0" anchor="ctr">
            <a:noAutofit/>
          </a:bodyPr>
          <a:lstStyle>
            <a:lvl1pPr algn="l" defTabSz="1219170" rtl="0" eaLnBrk="1" latinLnBrk="0" hangingPunct="1">
              <a:spcBef>
                <a:spcPct val="0"/>
              </a:spcBef>
              <a:buNone/>
              <a:defRPr lang="en-US" sz="2400" b="0" kern="1200">
                <a:solidFill>
                  <a:schemeClr val="bg1"/>
                </a:solidFill>
                <a:latin typeface="+mj-lt"/>
                <a:ea typeface="+mj-ea"/>
                <a:cs typeface="Arial" panose="020B0604020202020204" pitchFamily="34" charset="0"/>
              </a:defRPr>
            </a:lvl1pPr>
          </a:lstStyle>
          <a:p>
            <a:r>
              <a:rPr lang="en-US" sz="2800" b="1" dirty="0"/>
              <a:t>3. Scientific Rationale</a:t>
            </a:r>
            <a:r>
              <a:rPr lang="en-US" sz="2800" dirty="0"/>
              <a:t>​</a:t>
            </a:r>
            <a:endParaRPr lang="en-IN" sz="2800" b="1" dirty="0"/>
          </a:p>
        </p:txBody>
      </p:sp>
      <p:sp>
        <p:nvSpPr>
          <p:cNvPr id="7" name="Subtitle 6">
            <a:extLst>
              <a:ext uri="{FF2B5EF4-FFF2-40B4-BE49-F238E27FC236}">
                <a16:creationId xmlns:a16="http://schemas.microsoft.com/office/drawing/2014/main" id="{4229523C-8B57-2790-FDC5-1635A93726AE}"/>
              </a:ext>
            </a:extLst>
          </p:cNvPr>
          <p:cNvSpPr>
            <a:spLocks noGrp="1"/>
          </p:cNvSpPr>
          <p:nvPr>
            <p:ph type="subTitle" idx="1"/>
          </p:nvPr>
        </p:nvSpPr>
        <p:spPr>
          <a:xfrm>
            <a:off x="382977" y="2368674"/>
            <a:ext cx="11010240" cy="596280"/>
          </a:xfrm>
        </p:spPr>
        <p:txBody>
          <a:bodyPr/>
          <a:lstStyle/>
          <a:p>
            <a:endParaRPr lang="en-IN" sz="1800" dirty="0"/>
          </a:p>
        </p:txBody>
      </p:sp>
    </p:spTree>
    <p:extLst>
      <p:ext uri="{BB962C8B-B14F-4D97-AF65-F5344CB8AC3E}">
        <p14:creationId xmlns:p14="http://schemas.microsoft.com/office/powerpoint/2010/main" val="360250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6DD62-CD2F-5C0D-8B93-AB82919729A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746F9F-F97D-2EF7-5B15-47AA1F15B074}"/>
              </a:ext>
            </a:extLst>
          </p:cNvPr>
          <p:cNvSpPr>
            <a:spLocks noGrp="1"/>
          </p:cNvSpPr>
          <p:nvPr>
            <p:ph sz="quarter" idx="10"/>
          </p:nvPr>
        </p:nvSpPr>
        <p:spPr>
          <a:xfrm>
            <a:off x="256851" y="1437212"/>
            <a:ext cx="10568805" cy="749300"/>
          </a:xfrm>
        </p:spPr>
        <p:txBody>
          <a:bodyPr/>
          <a:lstStyle/>
          <a:p>
            <a:pPr fontAlgn="base"/>
            <a:r>
              <a:rPr lang="en-IN" sz="2400" b="0" dirty="0">
                <a:solidFill>
                  <a:srgbClr val="0070C0"/>
                </a:solidFill>
              </a:rPr>
              <a:t>Include a brief summary of any preliminary in vitro, in vivo, or computational data. You may reference attached figures.</a:t>
            </a:r>
            <a:r>
              <a:rPr lang="en-US" sz="2400" b="0" dirty="0">
                <a:solidFill>
                  <a:srgbClr val="0070C0"/>
                </a:solidFill>
              </a:rPr>
              <a:t>​</a:t>
            </a:r>
          </a:p>
        </p:txBody>
      </p:sp>
      <p:sp>
        <p:nvSpPr>
          <p:cNvPr id="3" name="Slide Number Placeholder 2">
            <a:extLst>
              <a:ext uri="{FF2B5EF4-FFF2-40B4-BE49-F238E27FC236}">
                <a16:creationId xmlns:a16="http://schemas.microsoft.com/office/drawing/2014/main" id="{B44A7494-EEF9-9E28-60E4-18B627D4443F}"/>
              </a:ext>
            </a:extLst>
          </p:cNvPr>
          <p:cNvSpPr>
            <a:spLocks noGrp="1"/>
          </p:cNvSpPr>
          <p:nvPr>
            <p:ph type="sldNum" sz="quarter" idx="12"/>
          </p:nvPr>
        </p:nvSpPr>
        <p:spPr/>
        <p:txBody>
          <a:bodyPr/>
          <a:lstStyle/>
          <a:p>
            <a:fld id="{7534A7E4-A8CC-49AF-95DF-F7B226581285}" type="slidenum">
              <a:rPr lang="en-IN" smtClean="0"/>
              <a:t>5</a:t>
            </a:fld>
            <a:endParaRPr lang="en-IN"/>
          </a:p>
        </p:txBody>
      </p:sp>
      <p:sp>
        <p:nvSpPr>
          <p:cNvPr id="4" name="Title 1">
            <a:extLst>
              <a:ext uri="{FF2B5EF4-FFF2-40B4-BE49-F238E27FC236}">
                <a16:creationId xmlns:a16="http://schemas.microsoft.com/office/drawing/2014/main" id="{82629D93-B1E2-FD0F-A248-1D7CEAF33839}"/>
              </a:ext>
            </a:extLst>
          </p:cNvPr>
          <p:cNvSpPr txBox="1">
            <a:spLocks/>
          </p:cNvSpPr>
          <p:nvPr/>
        </p:nvSpPr>
        <p:spPr>
          <a:xfrm>
            <a:off x="290123" y="179137"/>
            <a:ext cx="9448800" cy="749300"/>
          </a:xfrm>
          <a:prstGeom prst="rect">
            <a:avLst/>
          </a:prstGeom>
        </p:spPr>
        <p:txBody>
          <a:bodyPr vert="horz" lIns="90000" tIns="45720" rIns="91440" bIns="45720" rtlCol="0" anchor="ctr">
            <a:noAutofit/>
          </a:bodyPr>
          <a:lstStyle>
            <a:lvl1pPr algn="l" defTabSz="1219170" rtl="0" eaLnBrk="1" latinLnBrk="0" hangingPunct="1">
              <a:spcBef>
                <a:spcPct val="0"/>
              </a:spcBef>
              <a:buNone/>
              <a:defRPr lang="en-US" sz="2400" b="0" kern="1200">
                <a:solidFill>
                  <a:schemeClr val="bg1"/>
                </a:solidFill>
                <a:latin typeface="+mj-lt"/>
                <a:ea typeface="+mj-ea"/>
                <a:cs typeface="Arial" panose="020B0604020202020204" pitchFamily="34" charset="0"/>
              </a:defRPr>
            </a:lvl1pPr>
          </a:lstStyle>
          <a:p>
            <a:r>
              <a:rPr lang="en-US" sz="2800" b="1" dirty="0"/>
              <a:t>4. Supporting Data (Optional)</a:t>
            </a:r>
            <a:r>
              <a:rPr lang="en-US" sz="2800" dirty="0"/>
              <a:t>​</a:t>
            </a:r>
            <a:endParaRPr lang="en-IN" sz="2800" b="1" dirty="0"/>
          </a:p>
        </p:txBody>
      </p:sp>
      <p:sp>
        <p:nvSpPr>
          <p:cNvPr id="7" name="Subtitle 6">
            <a:extLst>
              <a:ext uri="{FF2B5EF4-FFF2-40B4-BE49-F238E27FC236}">
                <a16:creationId xmlns:a16="http://schemas.microsoft.com/office/drawing/2014/main" id="{ECB65357-C93C-076F-16D4-9DAEF463D25B}"/>
              </a:ext>
            </a:extLst>
          </p:cNvPr>
          <p:cNvSpPr>
            <a:spLocks noGrp="1"/>
          </p:cNvSpPr>
          <p:nvPr>
            <p:ph type="subTitle" idx="1"/>
          </p:nvPr>
        </p:nvSpPr>
        <p:spPr>
          <a:xfrm>
            <a:off x="382974" y="2368674"/>
            <a:ext cx="11010240" cy="596280"/>
          </a:xfrm>
        </p:spPr>
        <p:txBody>
          <a:bodyPr/>
          <a:lstStyle/>
          <a:p>
            <a:endParaRPr lang="en-IN" sz="1800" dirty="0"/>
          </a:p>
        </p:txBody>
      </p:sp>
    </p:spTree>
    <p:extLst>
      <p:ext uri="{BB962C8B-B14F-4D97-AF65-F5344CB8AC3E}">
        <p14:creationId xmlns:p14="http://schemas.microsoft.com/office/powerpoint/2010/main" val="31176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C5900-7534-BB8A-E277-28F3B0BC558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5AD84FA-2324-A8B0-5FC5-4A23C6CA54E7}"/>
              </a:ext>
            </a:extLst>
          </p:cNvPr>
          <p:cNvSpPr>
            <a:spLocks noGrp="1"/>
          </p:cNvSpPr>
          <p:nvPr>
            <p:ph sz="quarter" idx="10"/>
          </p:nvPr>
        </p:nvSpPr>
        <p:spPr>
          <a:xfrm>
            <a:off x="277874" y="1426700"/>
            <a:ext cx="10568805" cy="749300"/>
          </a:xfrm>
        </p:spPr>
        <p:txBody>
          <a:bodyPr/>
          <a:lstStyle/>
          <a:p>
            <a:pPr fontAlgn="base"/>
            <a:r>
              <a:rPr lang="en-IN" sz="2400" b="0" dirty="0">
                <a:solidFill>
                  <a:srgbClr val="0070C0"/>
                </a:solidFill>
              </a:rPr>
              <a:t>What specific activities or milestones would you aim to accomplish with the support from Syngene?</a:t>
            </a:r>
            <a:r>
              <a:rPr lang="en-US" sz="2400" b="0" dirty="0">
                <a:solidFill>
                  <a:srgbClr val="0070C0"/>
                </a:solidFill>
              </a:rPr>
              <a:t>​</a:t>
            </a:r>
          </a:p>
          <a:p>
            <a:pPr fontAlgn="base"/>
            <a:r>
              <a:rPr lang="en-IN" sz="2400" b="0" dirty="0">
                <a:solidFill>
                  <a:srgbClr val="0070C0"/>
                </a:solidFill>
              </a:rPr>
              <a:t>​</a:t>
            </a:r>
          </a:p>
          <a:p>
            <a:endParaRPr lang="en-IN" sz="2400" dirty="0">
              <a:solidFill>
                <a:srgbClr val="0070C0"/>
              </a:solidFill>
            </a:endParaRPr>
          </a:p>
        </p:txBody>
      </p:sp>
      <p:sp>
        <p:nvSpPr>
          <p:cNvPr id="3" name="Slide Number Placeholder 2">
            <a:extLst>
              <a:ext uri="{FF2B5EF4-FFF2-40B4-BE49-F238E27FC236}">
                <a16:creationId xmlns:a16="http://schemas.microsoft.com/office/drawing/2014/main" id="{261640FD-AAC6-E5FC-EB1F-0F4D6232587C}"/>
              </a:ext>
            </a:extLst>
          </p:cNvPr>
          <p:cNvSpPr>
            <a:spLocks noGrp="1"/>
          </p:cNvSpPr>
          <p:nvPr>
            <p:ph type="sldNum" sz="quarter" idx="12"/>
          </p:nvPr>
        </p:nvSpPr>
        <p:spPr/>
        <p:txBody>
          <a:bodyPr/>
          <a:lstStyle/>
          <a:p>
            <a:fld id="{7534A7E4-A8CC-49AF-95DF-F7B226581285}" type="slidenum">
              <a:rPr lang="en-IN" smtClean="0"/>
              <a:t>6</a:t>
            </a:fld>
            <a:endParaRPr lang="en-IN"/>
          </a:p>
        </p:txBody>
      </p:sp>
      <p:sp>
        <p:nvSpPr>
          <p:cNvPr id="4" name="Title 1">
            <a:extLst>
              <a:ext uri="{FF2B5EF4-FFF2-40B4-BE49-F238E27FC236}">
                <a16:creationId xmlns:a16="http://schemas.microsoft.com/office/drawing/2014/main" id="{B45FDBA3-8CA5-BB42-E7EC-F181E2932036}"/>
              </a:ext>
            </a:extLst>
          </p:cNvPr>
          <p:cNvSpPr txBox="1">
            <a:spLocks/>
          </p:cNvSpPr>
          <p:nvPr/>
        </p:nvSpPr>
        <p:spPr>
          <a:xfrm>
            <a:off x="269102" y="179137"/>
            <a:ext cx="9448800" cy="749300"/>
          </a:xfrm>
          <a:prstGeom prst="rect">
            <a:avLst/>
          </a:prstGeom>
        </p:spPr>
        <p:txBody>
          <a:bodyPr vert="horz" lIns="90000" tIns="45720" rIns="91440" bIns="45720" rtlCol="0" anchor="ctr">
            <a:noAutofit/>
          </a:bodyPr>
          <a:lstStyle>
            <a:lvl1pPr algn="l" defTabSz="1219170" rtl="0" eaLnBrk="1" latinLnBrk="0" hangingPunct="1">
              <a:spcBef>
                <a:spcPct val="0"/>
              </a:spcBef>
              <a:buNone/>
              <a:defRPr lang="en-US" sz="2400" b="0" kern="1200">
                <a:solidFill>
                  <a:schemeClr val="bg1"/>
                </a:solidFill>
                <a:latin typeface="+mj-lt"/>
                <a:ea typeface="+mj-ea"/>
                <a:cs typeface="Arial" panose="020B0604020202020204" pitchFamily="34" charset="0"/>
              </a:defRPr>
            </a:lvl1pPr>
          </a:lstStyle>
          <a:p>
            <a:r>
              <a:rPr lang="en-IN" sz="2800" b="1" dirty="0"/>
              <a:t>5. </a:t>
            </a:r>
            <a:r>
              <a:rPr lang="en-US" sz="2800" b="1" dirty="0"/>
              <a:t>Project Goals​</a:t>
            </a:r>
            <a:endParaRPr lang="en-IN" sz="2800" b="1" dirty="0"/>
          </a:p>
        </p:txBody>
      </p:sp>
      <p:sp>
        <p:nvSpPr>
          <p:cNvPr id="7" name="Subtitle 6">
            <a:extLst>
              <a:ext uri="{FF2B5EF4-FFF2-40B4-BE49-F238E27FC236}">
                <a16:creationId xmlns:a16="http://schemas.microsoft.com/office/drawing/2014/main" id="{D7CD32E1-274F-D684-4035-D18162417F8E}"/>
              </a:ext>
            </a:extLst>
          </p:cNvPr>
          <p:cNvSpPr>
            <a:spLocks noGrp="1"/>
          </p:cNvSpPr>
          <p:nvPr>
            <p:ph type="subTitle" idx="1"/>
          </p:nvPr>
        </p:nvSpPr>
        <p:spPr>
          <a:xfrm>
            <a:off x="393485" y="2368675"/>
            <a:ext cx="11010240" cy="596280"/>
          </a:xfrm>
        </p:spPr>
        <p:txBody>
          <a:bodyPr/>
          <a:lstStyle/>
          <a:p>
            <a:endParaRPr lang="en-IN" sz="1800" dirty="0"/>
          </a:p>
        </p:txBody>
      </p:sp>
    </p:spTree>
    <p:extLst>
      <p:ext uri="{BB962C8B-B14F-4D97-AF65-F5344CB8AC3E}">
        <p14:creationId xmlns:p14="http://schemas.microsoft.com/office/powerpoint/2010/main" val="78082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C195-85E8-B7BE-4145-C6390D4CC5B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C26527D-D20F-71D8-3570-F8FFCDB09504}"/>
              </a:ext>
            </a:extLst>
          </p:cNvPr>
          <p:cNvSpPr>
            <a:spLocks noGrp="1"/>
          </p:cNvSpPr>
          <p:nvPr>
            <p:ph sz="quarter" idx="10"/>
          </p:nvPr>
        </p:nvSpPr>
        <p:spPr>
          <a:xfrm>
            <a:off x="277874" y="1426700"/>
            <a:ext cx="11777492" cy="749300"/>
          </a:xfrm>
        </p:spPr>
        <p:txBody>
          <a:bodyPr/>
          <a:lstStyle/>
          <a:p>
            <a:pPr fontAlgn="base"/>
            <a:r>
              <a:rPr lang="en-IN" sz="2400" b="0" dirty="0">
                <a:solidFill>
                  <a:srgbClr val="0070C0"/>
                </a:solidFill>
              </a:rPr>
              <a:t>You may attach a non-confidential pitch of up to 3 slides of supporting data as an appendix.</a:t>
            </a:r>
            <a:r>
              <a:rPr lang="en-US" sz="2400" b="0" dirty="0">
                <a:solidFill>
                  <a:srgbClr val="0070C0"/>
                </a:solidFill>
              </a:rPr>
              <a:t>​</a:t>
            </a:r>
            <a:endParaRPr lang="en-IN" sz="2400" b="0" dirty="0">
              <a:solidFill>
                <a:srgbClr val="0070C0"/>
              </a:solidFill>
            </a:endParaRPr>
          </a:p>
        </p:txBody>
      </p:sp>
      <p:sp>
        <p:nvSpPr>
          <p:cNvPr id="3" name="Slide Number Placeholder 2">
            <a:extLst>
              <a:ext uri="{FF2B5EF4-FFF2-40B4-BE49-F238E27FC236}">
                <a16:creationId xmlns:a16="http://schemas.microsoft.com/office/drawing/2014/main" id="{680FF2F9-BC8C-C5D1-093F-5B2F8A7564A8}"/>
              </a:ext>
            </a:extLst>
          </p:cNvPr>
          <p:cNvSpPr>
            <a:spLocks noGrp="1"/>
          </p:cNvSpPr>
          <p:nvPr>
            <p:ph type="sldNum" sz="quarter" idx="12"/>
          </p:nvPr>
        </p:nvSpPr>
        <p:spPr/>
        <p:txBody>
          <a:bodyPr/>
          <a:lstStyle/>
          <a:p>
            <a:fld id="{7534A7E4-A8CC-49AF-95DF-F7B226581285}" type="slidenum">
              <a:rPr lang="en-IN" smtClean="0"/>
              <a:t>7</a:t>
            </a:fld>
            <a:endParaRPr lang="en-IN"/>
          </a:p>
        </p:txBody>
      </p:sp>
      <p:sp>
        <p:nvSpPr>
          <p:cNvPr id="4" name="Title 1">
            <a:extLst>
              <a:ext uri="{FF2B5EF4-FFF2-40B4-BE49-F238E27FC236}">
                <a16:creationId xmlns:a16="http://schemas.microsoft.com/office/drawing/2014/main" id="{0C3F1843-0288-F2F1-4F8C-C827041F5042}"/>
              </a:ext>
            </a:extLst>
          </p:cNvPr>
          <p:cNvSpPr txBox="1">
            <a:spLocks/>
          </p:cNvSpPr>
          <p:nvPr/>
        </p:nvSpPr>
        <p:spPr>
          <a:xfrm>
            <a:off x="269102" y="179137"/>
            <a:ext cx="9448800" cy="749300"/>
          </a:xfrm>
          <a:prstGeom prst="rect">
            <a:avLst/>
          </a:prstGeom>
        </p:spPr>
        <p:txBody>
          <a:bodyPr vert="horz" lIns="90000" tIns="45720" rIns="91440" bIns="45720" rtlCol="0" anchor="ctr">
            <a:noAutofit/>
          </a:bodyPr>
          <a:lstStyle>
            <a:lvl1pPr algn="l" defTabSz="1219170" rtl="0" eaLnBrk="1" latinLnBrk="0" hangingPunct="1">
              <a:spcBef>
                <a:spcPct val="0"/>
              </a:spcBef>
              <a:buNone/>
              <a:defRPr lang="en-US" sz="2400" b="0" kern="1200">
                <a:solidFill>
                  <a:schemeClr val="bg1"/>
                </a:solidFill>
                <a:latin typeface="+mj-lt"/>
                <a:ea typeface="+mj-ea"/>
                <a:cs typeface="Arial" panose="020B0604020202020204" pitchFamily="34" charset="0"/>
              </a:defRPr>
            </a:lvl1pPr>
          </a:lstStyle>
          <a:p>
            <a:r>
              <a:rPr lang="en-US" sz="2800" b="1" dirty="0"/>
              <a:t>6. Additional Materials (Optional)</a:t>
            </a:r>
            <a:r>
              <a:rPr lang="en-US" sz="2800" dirty="0"/>
              <a:t>​</a:t>
            </a:r>
            <a:endParaRPr lang="en-IN" sz="2800" b="1" dirty="0"/>
          </a:p>
        </p:txBody>
      </p:sp>
      <p:sp>
        <p:nvSpPr>
          <p:cNvPr id="7" name="Subtitle 6">
            <a:extLst>
              <a:ext uri="{FF2B5EF4-FFF2-40B4-BE49-F238E27FC236}">
                <a16:creationId xmlns:a16="http://schemas.microsoft.com/office/drawing/2014/main" id="{DFA22253-6AD3-2B9A-C827-DC8F252EAC71}"/>
              </a:ext>
            </a:extLst>
          </p:cNvPr>
          <p:cNvSpPr>
            <a:spLocks noGrp="1"/>
          </p:cNvSpPr>
          <p:nvPr>
            <p:ph type="subTitle" idx="1"/>
          </p:nvPr>
        </p:nvSpPr>
        <p:spPr>
          <a:xfrm>
            <a:off x="393485" y="2368675"/>
            <a:ext cx="11010240" cy="596280"/>
          </a:xfrm>
        </p:spPr>
        <p:txBody>
          <a:bodyPr/>
          <a:lstStyle/>
          <a:p>
            <a:endParaRPr lang="en-IN" sz="1800" dirty="0"/>
          </a:p>
        </p:txBody>
      </p:sp>
    </p:spTree>
    <p:extLst>
      <p:ext uri="{BB962C8B-B14F-4D97-AF65-F5344CB8AC3E}">
        <p14:creationId xmlns:p14="http://schemas.microsoft.com/office/powerpoint/2010/main" val="94883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347689"/>
      </p:ext>
    </p:extLst>
  </p:cSld>
  <p:clrMapOvr>
    <a:masterClrMapping/>
  </p:clrMapOvr>
</p:sld>
</file>

<file path=ppt/theme/theme1.xml><?xml version="1.0" encoding="utf-8"?>
<a:theme xmlns:a="http://schemas.openxmlformats.org/drawingml/2006/main" name="Syngene 9June2017">
  <a:themeElements>
    <a:clrScheme name="Syngne Template Colors">
      <a:dk1>
        <a:srgbClr val="16212C"/>
      </a:dk1>
      <a:lt1>
        <a:srgbClr val="FFFFFF"/>
      </a:lt1>
      <a:dk2>
        <a:srgbClr val="16212C"/>
      </a:dk2>
      <a:lt2>
        <a:srgbClr val="FFFFFF"/>
      </a:lt2>
      <a:accent1>
        <a:srgbClr val="124472"/>
      </a:accent1>
      <a:accent2>
        <a:srgbClr val="117E98"/>
      </a:accent2>
      <a:accent3>
        <a:srgbClr val="00A177"/>
      </a:accent3>
      <a:accent4>
        <a:srgbClr val="BA385F"/>
      </a:accent4>
      <a:accent5>
        <a:srgbClr val="F05223"/>
      </a:accent5>
      <a:accent6>
        <a:srgbClr val="F78F1E"/>
      </a:accent6>
      <a:hlink>
        <a:srgbClr val="F8C512"/>
      </a:hlink>
      <a:folHlink>
        <a:srgbClr val="4F54A4"/>
      </a:folHlink>
    </a:clrScheme>
    <a:fontScheme name="התאמה אישית 8">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800" dirty="0" smtClean="0"/>
        </a:defPPr>
      </a:lstStyle>
    </a:txDef>
  </a:objectDefaults>
  <a:extraClrSchemeLst/>
  <a:extLst>
    <a:ext uri="{05A4C25C-085E-4340-85A3-A5531E510DB2}">
      <thm15:themeFamily xmlns:thm15="http://schemas.microsoft.com/office/thememl/2012/main" name="Syngene 9June2017" id="{B70854A9-5FFE-4385-8EE4-ED0034219CFE}" vid="{E96638BA-7DCE-43C2-BF94-2D5AC2357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CC1987903AE64B88A624DFCDAC095A" ma:contentTypeVersion="4" ma:contentTypeDescription="Create a new document." ma:contentTypeScope="" ma:versionID="81b9f564e94b552ad5ec9561017c0da4">
  <xsd:schema xmlns:xsd="http://www.w3.org/2001/XMLSchema" xmlns:xs="http://www.w3.org/2001/XMLSchema" xmlns:p="http://schemas.microsoft.com/office/2006/metadata/properties" xmlns:ns2="935a6716-6d1f-4c18-8d68-4e63ce1c0fbe" targetNamespace="http://schemas.microsoft.com/office/2006/metadata/properties" ma:root="true" ma:fieldsID="fea838e555d16eb12089608da4d6708f" ns2:_="">
    <xsd:import namespace="935a6716-6d1f-4c18-8d68-4e63ce1c0f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a6716-6d1f-4c18-8d68-4e63ce1c0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F7890-BF55-4CDD-BEB9-05A6EC782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5a6716-6d1f-4c18-8d68-4e63ce1c0f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905E84-1E41-4F92-B04F-F94B5CB80C13}">
  <ds:schemaRefs>
    <ds:schemaRef ds:uri="http://schemas.microsoft.com/sharepoint/v3/contenttype/forms"/>
  </ds:schemaRefs>
</ds:datastoreItem>
</file>

<file path=customXml/itemProps3.xml><?xml version="1.0" encoding="utf-8"?>
<ds:datastoreItem xmlns:ds="http://schemas.openxmlformats.org/officeDocument/2006/customXml" ds:itemID="{4E45AC0A-8971-43C3-BECF-95A2146686F4}">
  <ds:schemaRefs>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935a6716-6d1f-4c18-8d68-4e63ce1c0fb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1484</TotalTime>
  <Words>209</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UI</vt:lpstr>
      <vt:lpstr>Wingdings</vt:lpstr>
      <vt:lpstr>Syngene 9June2017</vt:lpstr>
      <vt:lpstr>SYNGENE ACCELERATOR AWARD </vt:lpstr>
      <vt:lpstr>1. Company Overview​</vt:lpstr>
      <vt:lpstr>2. Lead Program Summary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Syngene capabilities on Development</dc:title>
  <dc:creator>Gopika Nair/Commercial/SYNGENE;Shivam Kapoor/Commercial/SYNGENE</dc:creator>
  <cp:lastModifiedBy>Padakandla Nagasowmya/BUSINESS DEVELOPMENT/SYNGENE</cp:lastModifiedBy>
  <cp:revision>124</cp:revision>
  <dcterms:created xsi:type="dcterms:W3CDTF">2019-12-09T10:27:17Z</dcterms:created>
  <dcterms:modified xsi:type="dcterms:W3CDTF">2025-09-04T04:43:51Z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0x010100FBCC1987903AE64B88A624DFCDAC095A</vt:lpwstr>
  </property>
</Properties>
</file>