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4"/>
    <p:sldMasterId id="2147483828" r:id="rId5"/>
    <p:sldMasterId id="2147483839" r:id="rId6"/>
  </p:sldMasterIdLst>
  <p:notesMasterIdLst>
    <p:notesMasterId r:id="rId23"/>
  </p:notesMasterIdLst>
  <p:sldIdLst>
    <p:sldId id="265" r:id="rId7"/>
    <p:sldId id="266" r:id="rId8"/>
    <p:sldId id="272" r:id="rId9"/>
    <p:sldId id="286" r:id="rId10"/>
    <p:sldId id="302" r:id="rId11"/>
    <p:sldId id="275" r:id="rId12"/>
    <p:sldId id="296" r:id="rId13"/>
    <p:sldId id="300" r:id="rId14"/>
    <p:sldId id="2134959683" r:id="rId15"/>
    <p:sldId id="293" r:id="rId16"/>
    <p:sldId id="268" r:id="rId17"/>
    <p:sldId id="278" r:id="rId18"/>
    <p:sldId id="281" r:id="rId19"/>
    <p:sldId id="271" r:id="rId20"/>
    <p:sldId id="295" r:id="rId21"/>
    <p:sldId id="301" r:id="rId22"/>
  </p:sldIdLst>
  <p:sldSz cx="12192000" cy="6858000"/>
  <p:notesSz cx="6858000" cy="9144000"/>
  <p:defaultTex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3" orient="horz" pos="281" userDrawn="1">
          <p15:clr>
            <a:srgbClr val="A4A3A4"/>
          </p15:clr>
        </p15:guide>
        <p15:guide id="4" pos="3840">
          <p15:clr>
            <a:srgbClr val="A4A3A4"/>
          </p15:clr>
        </p15:guide>
        <p15:guide id="5" orient="horz" pos="1162" userDrawn="1">
          <p15:clr>
            <a:srgbClr val="A4A3A4"/>
          </p15:clr>
        </p15:guide>
        <p15:guide id="6" orient="horz" pos="3453"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72FB001-C70B-94C4-5A3F-BB3CAC29D71F}" name="Nandini Agarwal/Finance/SYNGENE" initials="NA" userId="S::NANAGA@syngeneintl.com::5ad0777f-9553-44c4-b717-5939863ebe90" providerId="AD"/>
  <p188:author id="{2502B653-99D1-5B37-B457-EA8930A3547C}" name="Jushoi Emmanuel/BUSINESS DEVELOPMENT/SYNGENE" initials="" userId="S::JUSHEM@syngeneintl.com::b128debc-c3ea-4141-9bcf-5be2217279c5" providerId="AD"/>
  <p188:author id="{97CA87B5-7027-64E9-4C9A-EFDCBC24DF08}" name="Shubham Jain/FINANCE &amp; ACCOUNTS/SYNGENE" initials="SJ" userId="S::SHUBJAI@syngeneintl.com::51520bcd-4ca7-4ce9-9fa4-59caa24f726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Kenneth Barr/Discovery Services/SYNGENE" initials="KS" lastIdx="1" clrIdx="0">
    <p:extLst>
      <p:ext uri="{19B8F6BF-5375-455C-9EA6-DF929625EA0E}">
        <p15:presenceInfo xmlns:p15="http://schemas.microsoft.com/office/powerpoint/2012/main" userId="S::kennba@syngeneintl.com::f9fee386-19c9-4ee6-813d-b38509c97160" providerId="AD"/>
      </p:ext>
    </p:extLst>
  </p:cmAuthor>
  <p:cmAuthor id="2" name="Mohan Pandey/PM/SYNGENE" initials="MP" lastIdx="6" clrIdx="1">
    <p:extLst>
      <p:ext uri="{19B8F6BF-5375-455C-9EA6-DF929625EA0E}">
        <p15:presenceInfo xmlns:p15="http://schemas.microsoft.com/office/powerpoint/2012/main" userId="S::mohapan@syngeneintl.com::42fea775-f088-4cc8-8577-f3b990214598" providerId="AD"/>
      </p:ext>
    </p:extLst>
  </p:cmAuthor>
  <p:cmAuthor id="3" name="Kenneth Barr/Discovery Services/SYNGENE" initials="KBS" lastIdx="27" clrIdx="2">
    <p:extLst>
      <p:ext uri="{19B8F6BF-5375-455C-9EA6-DF929625EA0E}">
        <p15:presenceInfo xmlns:p15="http://schemas.microsoft.com/office/powerpoint/2012/main" userId="S-1-5-21-2048789195-1203443039-475923621-87250" providerId="AD"/>
      </p:ext>
    </p:extLst>
  </p:cmAuthor>
  <p:cmAuthor id="4" name="Aparna Kasinath/Clinical development/SYNGENE" initials="Ad" lastIdx="4" clrIdx="3">
    <p:extLst>
      <p:ext uri="{19B8F6BF-5375-455C-9EA6-DF929625EA0E}">
        <p15:presenceInfo xmlns:p15="http://schemas.microsoft.com/office/powerpoint/2012/main" userId="S::aparna_k@syngeneintl.com::62ba6e12-ef87-4aa7-aaca-429c7fbf8545" providerId="AD"/>
      </p:ext>
    </p:extLst>
  </p:cmAuthor>
  <p:cmAuthor id="5" name="Aparna Kasinath/Clinical development/SYNGENE" initials="AKd" lastIdx="25" clrIdx="4">
    <p:extLst>
      <p:ext uri="{19B8F6BF-5375-455C-9EA6-DF929625EA0E}">
        <p15:presenceInfo xmlns:p15="http://schemas.microsoft.com/office/powerpoint/2012/main" userId="S-1-5-21-2048789195-1203443039-475923621-4074" providerId="AD"/>
      </p:ext>
    </p:extLst>
  </p:cmAuthor>
  <p:cmAuthor id="6" name="Chetan Tamhankar/Clinical development/SYNGENE" initials="Cd" lastIdx="6" clrIdx="5">
    <p:extLst>
      <p:ext uri="{19B8F6BF-5375-455C-9EA6-DF929625EA0E}">
        <p15:presenceInfo xmlns:p15="http://schemas.microsoft.com/office/powerpoint/2012/main" userId="S::chetta@syngeneintl.com::b1d79c0b-8e3a-4fa6-87a0-72c4e11cf94c" providerId="AD"/>
      </p:ext>
    </p:extLst>
  </p:cmAuthor>
  <p:cmAuthor id="7" name="Jayashree Aiyar/Biology/SYNGENE" initials="JA" lastIdx="6" clrIdx="6">
    <p:extLst>
      <p:ext uri="{19B8F6BF-5375-455C-9EA6-DF929625EA0E}">
        <p15:presenceInfo xmlns:p15="http://schemas.microsoft.com/office/powerpoint/2012/main" userId="S::JAYAAI@syngeneintl.com::691921f3-6db3-4c57-bec8-12b3ac324327" providerId="AD"/>
      </p:ext>
    </p:extLst>
  </p:cmAuthor>
  <p:cmAuthor id="8" name="Harry Jose/Commercial/SYNGENE" initials="HJ" lastIdx="8" clrIdx="7">
    <p:extLst>
      <p:ext uri="{19B8F6BF-5375-455C-9EA6-DF929625EA0E}">
        <p15:presenceInfo xmlns:p15="http://schemas.microsoft.com/office/powerpoint/2012/main" userId="S::harrjo@syngeneintl.com::871448b3-09c7-44df-aa4a-18729bad2183" providerId="AD"/>
      </p:ext>
    </p:extLst>
  </p:cmAuthor>
  <p:cmAuthor id="9" name="Diprabhanu Bakshi/Alliance Management /SYNGENE" initials="DBM/" lastIdx="7" clrIdx="8">
    <p:extLst>
      <p:ext uri="{19B8F6BF-5375-455C-9EA6-DF929625EA0E}">
        <p15:presenceInfo xmlns:p15="http://schemas.microsoft.com/office/powerpoint/2012/main" userId="S-1-5-21-2048789195-1203443039-475923621-15805" providerId="AD"/>
      </p:ext>
    </p:extLst>
  </p:cmAuthor>
  <p:cmAuthor id="10" name="Chetan Tamhankar/Clinical development/SYNGENE" initials="CTd" lastIdx="1" clrIdx="9">
    <p:extLst>
      <p:ext uri="{19B8F6BF-5375-455C-9EA6-DF929625EA0E}">
        <p15:presenceInfo xmlns:p15="http://schemas.microsoft.com/office/powerpoint/2012/main" userId="S-1-5-21-2048789195-1203443039-475923621-56310" providerId="AD"/>
      </p:ext>
    </p:extLst>
  </p:cmAuthor>
  <p:cmAuthor id="11" name="Mahesh Bhalgat/Corporate/SYNGENE" initials="MB" lastIdx="1" clrIdx="10">
    <p:extLst>
      <p:ext uri="{19B8F6BF-5375-455C-9EA6-DF929625EA0E}">
        <p15:presenceInfo xmlns:p15="http://schemas.microsoft.com/office/powerpoint/2012/main" userId="S::mahebha@syngeneintl.com::4c310e2c-4960-4f92-bf55-d8c02fd6963a" providerId="AD"/>
      </p:ext>
    </p:extLst>
  </p:cmAuthor>
  <p:cmAuthor id="12" name="Umesh Ramaswamy/Corporate/SYNGENE" initials="UR" lastIdx="1" clrIdx="11">
    <p:extLst>
      <p:ext uri="{19B8F6BF-5375-455C-9EA6-DF929625EA0E}">
        <p15:presenceInfo xmlns:p15="http://schemas.microsoft.com/office/powerpoint/2012/main" userId="S::umesra@syngeneintl.com::da646fb6-3407-48be-bf2e-8cf11ab50f0d" providerId="AD"/>
      </p:ext>
    </p:extLst>
  </p:cmAuthor>
  <p:cmAuthor id="13" name="Jonathan Hunt/Corporate/SYNGENE" initials="JH" lastIdx="57" clrIdx="12">
    <p:extLst>
      <p:ext uri="{19B8F6BF-5375-455C-9EA6-DF929625EA0E}">
        <p15:presenceInfo xmlns:p15="http://schemas.microsoft.com/office/powerpoint/2012/main" userId="S::jonahu@syngeneintl.com::ab72046d-d4ba-4c93-b433-ddb72f702707" providerId="AD"/>
      </p:ext>
    </p:extLst>
  </p:cmAuthor>
  <p:cmAuthor id="14" name="Achintya Das/Bioinformatics/Syngene" initials="AD" lastIdx="2" clrIdx="13">
    <p:extLst>
      <p:ext uri="{19B8F6BF-5375-455C-9EA6-DF929625EA0E}">
        <p15:presenceInfo xmlns:p15="http://schemas.microsoft.com/office/powerpoint/2012/main" userId="S::ACHIDA@syngeneintl.com::f5bff89d-d047-4c0e-8c63-47e027ab0ab9" providerId="AD"/>
      </p:ext>
    </p:extLst>
  </p:cmAuthor>
  <p:cmAuthor id="15" name="Hanuman Mallubhotla/BIOLOGICS/SYNGENE" initials="HM" lastIdx="1" clrIdx="14">
    <p:extLst>
      <p:ext uri="{19B8F6BF-5375-455C-9EA6-DF929625EA0E}">
        <p15:presenceInfo xmlns:p15="http://schemas.microsoft.com/office/powerpoint/2012/main" userId="S::hanuma@syngeneintl.com::f9ed8302-bd72-4a23-90e0-c6512ae3c8db" providerId="AD"/>
      </p:ext>
    </p:extLst>
  </p:cmAuthor>
  <p:cmAuthor id="16" name="Ragesh Raju/Commercial/SYNGENE" initials="RR" lastIdx="1" clrIdx="15">
    <p:extLst>
      <p:ext uri="{19B8F6BF-5375-455C-9EA6-DF929625EA0E}">
        <p15:presenceInfo xmlns:p15="http://schemas.microsoft.com/office/powerpoint/2012/main" userId="S::RAGRAJ@syngeneintl.com::945f545c-a6a8-40ec-8e3e-1dd38107787d" providerId="AD"/>
      </p:ext>
    </p:extLst>
  </p:cmAuthor>
  <p:cmAuthor id="17" name="Umesh Ramaswamy/Corporate/SYNGENE" initials="UR [2]" lastIdx="1" clrIdx="16">
    <p:extLst>
      <p:ext uri="{19B8F6BF-5375-455C-9EA6-DF929625EA0E}">
        <p15:presenceInfo xmlns:p15="http://schemas.microsoft.com/office/powerpoint/2012/main" userId="S-1-5-21-2048789195-1203443039-475923621-83317" providerId="AD"/>
      </p:ext>
    </p:extLst>
  </p:cmAuthor>
  <p:cmAuthor id="18" name="Ashu Tandon/BD/SYNGENE" initials="AT" lastIdx="21" clrIdx="17">
    <p:extLst>
      <p:ext uri="{19B8F6BF-5375-455C-9EA6-DF929625EA0E}">
        <p15:presenceInfo xmlns:p15="http://schemas.microsoft.com/office/powerpoint/2012/main" userId="S::ASHUTA@syngeneintl.com::6aa635e3-d12d-426d-9d58-131bdd3135f3" providerId="AD"/>
      </p:ext>
    </p:extLst>
  </p:cmAuthor>
  <p:cmAuthor id="19" name="Pradyoth John/Commercial/SYNGENE" initials="PJ" lastIdx="1" clrIdx="18">
    <p:extLst>
      <p:ext uri="{19B8F6BF-5375-455C-9EA6-DF929625EA0E}">
        <p15:presenceInfo xmlns:p15="http://schemas.microsoft.com/office/powerpoint/2012/main" userId="S::PRAJOH@syngeneintl.com::49fa5dc7-9f21-48e2-bba6-2a7c43c3e6ed" providerId="AD"/>
      </p:ext>
    </p:extLst>
  </p:cmAuthor>
  <p:cmAuthor id="20" name="Sandhya Rao/Commercial/SYNGENE" initials="SR" lastIdx="6" clrIdx="19">
    <p:extLst>
      <p:ext uri="{19B8F6BF-5375-455C-9EA6-DF929625EA0E}">
        <p15:presenceInfo xmlns:p15="http://schemas.microsoft.com/office/powerpoint/2012/main" userId="S::SANRAO@syngeneintl.com::fc6b7b21-81a9-46bc-bdf0-9871882dbdb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BAA"/>
    <a:srgbClr val="003256"/>
    <a:srgbClr val="002060"/>
    <a:srgbClr val="76B7F2"/>
    <a:srgbClr val="D2EAFE"/>
    <a:srgbClr val="F2F2F2"/>
    <a:srgbClr val="2DAAFF"/>
    <a:srgbClr val="2D77B7"/>
    <a:srgbClr val="E5F6FE"/>
    <a:srgbClr val="F9F9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E4155D8-31AB-4DFF-B41F-D741572180DE}" v="25" dt="2025-07-24T05:14:31.314"/>
    <p1510:client id="{71A21FBA-72CF-4C08-AA24-722C740C7725}" v="439" dt="2025-07-23T12:41:12.450"/>
    <p1510:client id="{7B791B10-D5A5-4FC4-8756-B2196F1FC3C2}" v="138" dt="2025-07-24T06:33:25.654"/>
    <p1510:client id="{FB53D40F-C716-42B1-A4DB-FD5E4A8A11F1}" v="25" dt="2025-07-23T06:47:25.969"/>
    <p1510:client id="{FC0FBA62-062D-4180-8F5B-54D1E2C85957}" v="110" dt="2025-07-24T04:41:06.216"/>
  </p1510:revLst>
</p1510:revInfo>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סגנון ביניים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סגנון ביניים 2 - הדגשה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סגנון ביניים 2 - הדגשה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סגנון ביניים 2 - הדגשה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סגנון ביניים 2 - הדגשה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סגנון ביניים 2 - הדגשה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1" d="100"/>
          <a:sy n="51" d="100"/>
        </p:scale>
        <p:origin x="1164" y="44"/>
      </p:cViewPr>
      <p:guideLst>
        <p:guide orient="horz" pos="281"/>
        <p:guide pos="3840"/>
        <p:guide orient="horz" pos="1162"/>
        <p:guide orient="horz" pos="3453"/>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theme" Target="theme/theme1.xml"/><Relationship Id="rId30" Type="http://schemas.microsoft.com/office/2018/10/relationships/authors" Targe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107E98"/>
            </a:solidFill>
            <a:ln w="28575">
              <a:noFill/>
            </a:ln>
          </c:spPr>
          <c:dPt>
            <c:idx val="0"/>
            <c:bubble3D val="0"/>
            <c:spPr>
              <a:solidFill>
                <a:srgbClr val="002060"/>
              </a:solidFill>
              <a:ln w="28575">
                <a:noFill/>
              </a:ln>
              <a:effectLst/>
            </c:spPr>
            <c:extLst>
              <c:ext xmlns:c16="http://schemas.microsoft.com/office/drawing/2014/chart" uri="{C3380CC4-5D6E-409C-BE32-E72D297353CC}">
                <c16:uniqueId val="{00000001-85E0-402C-942B-19DD09085340}"/>
              </c:ext>
            </c:extLst>
          </c:dPt>
          <c:dPt>
            <c:idx val="1"/>
            <c:bubble3D val="0"/>
            <c:spPr>
              <a:solidFill>
                <a:srgbClr val="76B7F2"/>
              </a:solidFill>
              <a:ln w="28575">
                <a:noFill/>
              </a:ln>
              <a:effectLst/>
            </c:spPr>
            <c:extLst>
              <c:ext xmlns:c16="http://schemas.microsoft.com/office/drawing/2014/chart" uri="{C3380CC4-5D6E-409C-BE32-E72D297353CC}">
                <c16:uniqueId val="{00000003-85E0-402C-942B-19DD09085340}"/>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Research Services</c:v>
                </c:pt>
                <c:pt idx="1">
                  <c:v>CDMO business</c:v>
                </c:pt>
              </c:strCache>
            </c:strRef>
          </c:cat>
          <c:val>
            <c:numRef>
              <c:f>Sheet1!$B$2:$B$3</c:f>
              <c:numCache>
                <c:formatCode>0%</c:formatCode>
                <c:ptCount val="2"/>
                <c:pt idx="0">
                  <c:v>0.67</c:v>
                </c:pt>
                <c:pt idx="1">
                  <c:v>0.33</c:v>
                </c:pt>
              </c:numCache>
            </c:numRef>
          </c:val>
          <c:extLst>
            <c:ext xmlns:c16="http://schemas.microsoft.com/office/drawing/2014/chart" uri="{C3380CC4-5D6E-409C-BE32-E72D297353CC}">
              <c16:uniqueId val="{00000004-85E0-402C-942B-19DD09085340}"/>
            </c:ext>
          </c:extLst>
        </c:ser>
        <c:dLbls>
          <c:showLegendKey val="0"/>
          <c:showVal val="0"/>
          <c:showCatName val="0"/>
          <c:showSerName val="0"/>
          <c:showPercent val="0"/>
          <c:showBubbleSize val="0"/>
          <c:showLeaderLines val="1"/>
        </c:dLbls>
        <c:firstSliceAng val="0"/>
        <c:holeSize val="50"/>
      </c:doughnutChart>
      <c:spPr>
        <a:noFill/>
        <a:ln>
          <a:noFill/>
        </a:ln>
        <a:effectLst/>
      </c:spPr>
    </c:plotArea>
    <c:legend>
      <c:legendPos val="r"/>
      <c:layout>
        <c:manualLayout>
          <c:xMode val="edge"/>
          <c:yMode val="edge"/>
          <c:x val="0.62884668926668497"/>
          <c:y val="0.40793332253969722"/>
          <c:w val="0.17576377209899133"/>
          <c:h val="0.33150539931238188"/>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ptos Light" panose="020B0004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852579075059145E-2"/>
          <c:y val="9.9824295932729235E-2"/>
          <c:w val="0.57217769610025604"/>
          <c:h val="0.77170100284523591"/>
        </c:manualLayout>
      </c:layout>
      <c:barChart>
        <c:barDir val="col"/>
        <c:grouping val="stacked"/>
        <c:varyColors val="0"/>
        <c:ser>
          <c:idx val="0"/>
          <c:order val="0"/>
          <c:tx>
            <c:strRef>
              <c:f>Sheet1!$H$7</c:f>
              <c:strCache>
                <c:ptCount val="1"/>
                <c:pt idx="0">
                  <c:v>Revenue from ops</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scene3d>
          </c:spPr>
          <c:invertIfNegative val="0"/>
          <c:dPt>
            <c:idx val="0"/>
            <c:invertIfNegative val="0"/>
            <c:bubble3D val="0"/>
            <c:spPr>
              <a:solidFill>
                <a:srgbClr val="005BAA"/>
              </a:solidFill>
              <a:ln>
                <a:noFill/>
              </a:ln>
              <a:effectLst/>
              <a:scene3d>
                <a:camera prst="orthographicFront"/>
                <a:lightRig rig="threePt" dir="t"/>
              </a:scene3d>
            </c:spPr>
            <c:extLst>
              <c:ext xmlns:c16="http://schemas.microsoft.com/office/drawing/2014/chart" uri="{C3380CC4-5D6E-409C-BE32-E72D297353CC}">
                <c16:uniqueId val="{00000001-F326-44D3-A5C8-E5698082B207}"/>
              </c:ext>
            </c:extLst>
          </c:dPt>
          <c:dPt>
            <c:idx val="1"/>
            <c:invertIfNegative val="0"/>
            <c:bubble3D val="0"/>
            <c:spPr>
              <a:solidFill>
                <a:srgbClr val="002060"/>
              </a:solidFill>
              <a:ln>
                <a:noFill/>
              </a:ln>
              <a:effectLst>
                <a:outerShdw blurRad="40000" dist="23000" dir="5400000" rotWithShape="0">
                  <a:srgbClr val="000000">
                    <a:alpha val="35000"/>
                  </a:srgbClr>
                </a:outerShdw>
              </a:effectLst>
              <a:scene3d>
                <a:camera prst="orthographicFront"/>
                <a:lightRig rig="threePt" dir="t"/>
              </a:scene3d>
            </c:spPr>
            <c:extLst>
              <c:ext xmlns:c16="http://schemas.microsoft.com/office/drawing/2014/chart" uri="{C3380CC4-5D6E-409C-BE32-E72D297353CC}">
                <c16:uniqueId val="{00000003-F326-44D3-A5C8-E5698082B207}"/>
              </c:ext>
            </c:extLst>
          </c:dPt>
          <c:dLbls>
            <c:dLbl>
              <c:idx val="0"/>
              <c:layout>
                <c:manualLayout>
                  <c:x val="-4.409722222222222E-3"/>
                  <c:y val="-0.3268719676242236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326-44D3-A5C8-E5698082B207}"/>
                </c:ext>
              </c:extLst>
            </c:dLbl>
            <c:dLbl>
              <c:idx val="1"/>
              <c:layout>
                <c:manualLayout>
                  <c:x val="8.8194444444443642E-3"/>
                  <c:y val="-0.39793562437246005"/>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326-44D3-A5C8-E5698082B207}"/>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Sheet1!$I$6:$J$6</c:f>
              <c:strCache>
                <c:ptCount val="2"/>
                <c:pt idx="0">
                  <c:v>Q1 FY25</c:v>
                </c:pt>
                <c:pt idx="1">
                  <c:v>Q1 FY26</c:v>
                </c:pt>
              </c:strCache>
            </c:strRef>
          </c:cat>
          <c:val>
            <c:numRef>
              <c:f>Sheet1!$I$7:$J$7</c:f>
              <c:numCache>
                <c:formatCode>0</c:formatCode>
                <c:ptCount val="2"/>
                <c:pt idx="0">
                  <c:v>789.7</c:v>
                </c:pt>
                <c:pt idx="1">
                  <c:v>874.5</c:v>
                </c:pt>
              </c:numCache>
            </c:numRef>
          </c:val>
          <c:extLst>
            <c:ext xmlns:c16="http://schemas.microsoft.com/office/drawing/2014/chart" uri="{C3380CC4-5D6E-409C-BE32-E72D297353CC}">
              <c16:uniqueId val="{00000004-F326-44D3-A5C8-E5698082B207}"/>
            </c:ext>
          </c:extLst>
        </c:ser>
        <c:dLbls>
          <c:showLegendKey val="0"/>
          <c:showVal val="0"/>
          <c:showCatName val="0"/>
          <c:showSerName val="0"/>
          <c:showPercent val="0"/>
          <c:showBubbleSize val="0"/>
        </c:dLbls>
        <c:gapWidth val="150"/>
        <c:overlap val="100"/>
        <c:axId val="399164159"/>
        <c:axId val="399168479"/>
      </c:barChart>
      <c:catAx>
        <c:axId val="399164159"/>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9168479"/>
        <c:crosses val="autoZero"/>
        <c:auto val="1"/>
        <c:lblAlgn val="ctr"/>
        <c:lblOffset val="100"/>
        <c:noMultiLvlLbl val="0"/>
      </c:catAx>
      <c:valAx>
        <c:axId val="399168479"/>
        <c:scaling>
          <c:orientation val="minMax"/>
          <c:min val="5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916415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Q1 FY25</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scene3d>
          </c:spPr>
          <c:invertIfNegative val="0"/>
          <c:dPt>
            <c:idx val="0"/>
            <c:invertIfNegative val="0"/>
            <c:bubble3D val="0"/>
            <c:spPr>
              <a:solidFill>
                <a:srgbClr val="005BAA"/>
              </a:solidFill>
              <a:ln>
                <a:noFill/>
              </a:ln>
              <a:effectLst>
                <a:outerShdw blurRad="40000" dist="23000" dir="5400000" rotWithShape="0">
                  <a:srgbClr val="000000">
                    <a:alpha val="35000"/>
                  </a:srgbClr>
                </a:outerShdw>
              </a:effectLst>
              <a:scene3d>
                <a:camera prst="orthographicFront"/>
                <a:lightRig rig="threePt" dir="t"/>
              </a:scene3d>
            </c:spPr>
            <c:extLst>
              <c:ext xmlns:c16="http://schemas.microsoft.com/office/drawing/2014/chart" uri="{C3380CC4-5D6E-409C-BE32-E72D297353CC}">
                <c16:uniqueId val="{00000000-D833-4457-A31A-38CF2037D723}"/>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Normalized PAT growth before exceptional items</c:v>
                </c:pt>
              </c:strCache>
            </c:strRef>
          </c:cat>
          <c:val>
            <c:numRef>
              <c:f>Sheet1!$B$2</c:f>
              <c:numCache>
                <c:formatCode>0</c:formatCode>
                <c:ptCount val="1"/>
                <c:pt idx="0">
                  <c:v>54</c:v>
                </c:pt>
              </c:numCache>
            </c:numRef>
          </c:val>
          <c:extLst>
            <c:ext xmlns:c16="http://schemas.microsoft.com/office/drawing/2014/chart" uri="{C3380CC4-5D6E-409C-BE32-E72D297353CC}">
              <c16:uniqueId val="{00000000-90B4-411E-AFE7-3B0D3BD3AE25}"/>
            </c:ext>
          </c:extLst>
        </c:ser>
        <c:ser>
          <c:idx val="1"/>
          <c:order val="1"/>
          <c:tx>
            <c:strRef>
              <c:f>Sheet1!$C$1</c:f>
              <c:strCache>
                <c:ptCount val="1"/>
                <c:pt idx="0">
                  <c:v>Q1 FY26</c:v>
                </c:pt>
              </c:strCache>
            </c:strRef>
          </c:tx>
          <c:spPr>
            <a:solidFill>
              <a:srgbClr val="002060"/>
            </a:solidFill>
            <a:ln>
              <a:noFill/>
            </a:ln>
            <a:effectLst>
              <a:outerShdw blurRad="40000" dist="23000" dir="5400000" rotWithShape="0">
                <a:srgbClr val="000000">
                  <a:alpha val="35000"/>
                </a:srgbClr>
              </a:outerShdw>
            </a:effectLst>
            <a:scene3d>
              <a:camera prst="orthographicFront"/>
              <a:lightRig rig="threePt" dir="t"/>
            </a:scene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Normalized PAT growth before exceptional items</c:v>
                </c:pt>
              </c:strCache>
            </c:strRef>
          </c:cat>
          <c:val>
            <c:numRef>
              <c:f>Sheet1!$C$2</c:f>
              <c:numCache>
                <c:formatCode>0</c:formatCode>
                <c:ptCount val="1"/>
                <c:pt idx="0">
                  <c:v>86.7</c:v>
                </c:pt>
              </c:numCache>
            </c:numRef>
          </c:val>
          <c:extLst>
            <c:ext xmlns:c16="http://schemas.microsoft.com/office/drawing/2014/chart" uri="{C3380CC4-5D6E-409C-BE32-E72D297353CC}">
              <c16:uniqueId val="{00000001-90B4-411E-AFE7-3B0D3BD3AE25}"/>
            </c:ext>
          </c:extLst>
        </c:ser>
        <c:dLbls>
          <c:showLegendKey val="0"/>
          <c:showVal val="0"/>
          <c:showCatName val="0"/>
          <c:showSerName val="0"/>
          <c:showPercent val="0"/>
          <c:showBubbleSize val="0"/>
        </c:dLbls>
        <c:gapWidth val="100"/>
        <c:overlap val="-24"/>
        <c:axId val="1369546655"/>
        <c:axId val="1369527935"/>
      </c:barChart>
      <c:catAx>
        <c:axId val="1369546655"/>
        <c:scaling>
          <c:orientation val="minMax"/>
        </c:scaling>
        <c:delete val="1"/>
        <c:axPos val="b"/>
        <c:numFmt formatCode="General" sourceLinked="1"/>
        <c:majorTickMark val="none"/>
        <c:minorTickMark val="none"/>
        <c:tickLblPos val="nextTo"/>
        <c:crossAx val="1369527935"/>
        <c:crosses val="autoZero"/>
        <c:auto val="1"/>
        <c:lblAlgn val="ctr"/>
        <c:lblOffset val="100"/>
        <c:noMultiLvlLbl val="0"/>
      </c:catAx>
      <c:valAx>
        <c:axId val="1369527935"/>
        <c:scaling>
          <c:orientation val="minMax"/>
          <c:min val="20"/>
        </c:scaling>
        <c:delete val="1"/>
        <c:axPos val="l"/>
        <c:numFmt formatCode="0" sourceLinked="1"/>
        <c:majorTickMark val="none"/>
        <c:minorTickMark val="none"/>
        <c:tickLblPos val="nextTo"/>
        <c:crossAx val="136954665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600" b="1" i="0" u="none" strike="noStrike" kern="1200" baseline="0">
                <a:solidFill>
                  <a:schemeClr val="tx1">
                    <a:lumMod val="95000"/>
                    <a:lumOff val="5000"/>
                  </a:schemeClr>
                </a:solidFill>
                <a:latin typeface="+mn-lt"/>
                <a:ea typeface="+mn-ea"/>
                <a:cs typeface="+mn-cs"/>
              </a:defRPr>
            </a:pPr>
            <a:r>
              <a:rPr lang="en-IN" sz="1600">
                <a:solidFill>
                  <a:schemeClr val="tx1">
                    <a:lumMod val="95000"/>
                    <a:lumOff val="5000"/>
                  </a:schemeClr>
                </a:solidFill>
              </a:rPr>
              <a:t>Capex Spend (%)</a:t>
            </a:r>
          </a:p>
        </c:rich>
      </c:tx>
      <c:layout>
        <c:manualLayout>
          <c:xMode val="edge"/>
          <c:yMode val="edge"/>
          <c:x val="0.42072019801772387"/>
          <c:y val="3.5265704172113298E-2"/>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95000"/>
                  <a:lumOff val="5000"/>
                </a:schemeClr>
              </a:solidFill>
              <a:latin typeface="+mn-lt"/>
              <a:ea typeface="+mn-ea"/>
              <a:cs typeface="+mn-cs"/>
            </a:defRPr>
          </a:pPr>
          <a:endParaRPr lang="en-US"/>
        </a:p>
      </c:txPr>
    </c:title>
    <c:autoTitleDeleted val="0"/>
    <c:plotArea>
      <c:layout>
        <c:manualLayout>
          <c:layoutTarget val="inner"/>
          <c:xMode val="edge"/>
          <c:yMode val="edge"/>
          <c:x val="0.26233225539009103"/>
          <c:y val="0.13073325127809252"/>
          <c:w val="0.61038217510655757"/>
          <c:h val="0.75368941975652326"/>
        </c:manualLayout>
      </c:layout>
      <c:doughnutChart>
        <c:varyColors val="1"/>
        <c:ser>
          <c:idx val="0"/>
          <c:order val="0"/>
          <c:tx>
            <c:strRef>
              <c:f>Sheet1!$B$1</c:f>
              <c:strCache>
                <c:ptCount val="1"/>
                <c:pt idx="0">
                  <c:v>Capex (USD Mn)</c:v>
                </c:pt>
              </c:strCache>
            </c:strRef>
          </c:tx>
          <c:spPr>
            <a:scene3d>
              <a:camera prst="orthographicFront"/>
              <a:lightRig rig="threePt" dir="t"/>
            </a:scene3d>
          </c:spPr>
          <c:dPt>
            <c:idx val="0"/>
            <c:bubble3D val="0"/>
            <c:spPr>
              <a:solidFill>
                <a:srgbClr val="005BAA"/>
              </a:solidFill>
              <a:ln>
                <a:noFill/>
              </a:ln>
              <a:effectLst/>
              <a:scene3d>
                <a:camera prst="orthographicFront"/>
                <a:lightRig rig="threePt" dir="t"/>
              </a:scene3d>
            </c:spPr>
            <c:extLst>
              <c:ext xmlns:c16="http://schemas.microsoft.com/office/drawing/2014/chart" uri="{C3380CC4-5D6E-409C-BE32-E72D297353CC}">
                <c16:uniqueId val="{00000001-F2BF-4748-87D7-074549CBADC8}"/>
              </c:ext>
            </c:extLst>
          </c:dPt>
          <c:dPt>
            <c:idx val="1"/>
            <c:bubble3D val="0"/>
            <c:spPr>
              <a:solidFill>
                <a:srgbClr val="002060"/>
              </a:solidFill>
              <a:ln>
                <a:noFill/>
              </a:ln>
              <a:effectLst/>
              <a:scene3d>
                <a:camera prst="orthographicFront"/>
                <a:lightRig rig="threePt" dir="t"/>
              </a:scene3d>
            </c:spPr>
            <c:extLst>
              <c:ext xmlns:c16="http://schemas.microsoft.com/office/drawing/2014/chart" uri="{C3380CC4-5D6E-409C-BE32-E72D297353CC}">
                <c16:uniqueId val="{00000003-F2BF-4748-87D7-074549CBADC8}"/>
              </c:ext>
            </c:extLst>
          </c:dPt>
          <c:dPt>
            <c:idx val="2"/>
            <c:bubble3D val="0"/>
            <c:spPr>
              <a:solidFill>
                <a:srgbClr val="D2EAFE"/>
              </a:solidFill>
              <a:ln>
                <a:noFill/>
              </a:ln>
              <a:effectLst/>
              <a:scene3d>
                <a:camera prst="orthographicFront"/>
                <a:lightRig rig="threePt" dir="t"/>
              </a:scene3d>
            </c:spPr>
            <c:extLst>
              <c:ext xmlns:c16="http://schemas.microsoft.com/office/drawing/2014/chart" uri="{C3380CC4-5D6E-409C-BE32-E72D297353CC}">
                <c16:uniqueId val="{00000005-F2BF-4748-87D7-074549CBADC8}"/>
              </c:ext>
            </c:extLst>
          </c:dPt>
          <c:dPt>
            <c:idx val="3"/>
            <c:bubble3D val="0"/>
            <c:spPr>
              <a:solidFill>
                <a:schemeClr val="accent1">
                  <a:tint val="30000"/>
                </a:schemeClr>
              </a:solidFill>
              <a:ln>
                <a:noFill/>
              </a:ln>
              <a:effectLst/>
              <a:scene3d>
                <a:camera prst="orthographicFront"/>
                <a:lightRig rig="threePt" dir="t"/>
              </a:scene3d>
            </c:spPr>
            <c:extLst>
              <c:ext xmlns:c16="http://schemas.microsoft.com/office/drawing/2014/chart" uri="{C3380CC4-5D6E-409C-BE32-E72D297353CC}">
                <c16:uniqueId val="{00000007-F2BF-4748-87D7-074549CBADC8}"/>
              </c:ext>
            </c:extLst>
          </c:dPt>
          <c:cat>
            <c:strRef>
              <c:f>Sheet1!$A$2:$A$4</c:f>
              <c:strCache>
                <c:ptCount val="3"/>
                <c:pt idx="0">
                  <c:v>Research</c:v>
                </c:pt>
                <c:pt idx="1">
                  <c:v>CDMO</c:v>
                </c:pt>
                <c:pt idx="2">
                  <c:v>Others</c:v>
                </c:pt>
              </c:strCache>
            </c:strRef>
          </c:cat>
          <c:val>
            <c:numRef>
              <c:f>Sheet1!$B$2:$B$4</c:f>
              <c:numCache>
                <c:formatCode>0</c:formatCode>
                <c:ptCount val="3"/>
                <c:pt idx="0">
                  <c:v>2</c:v>
                </c:pt>
                <c:pt idx="1">
                  <c:v>5</c:v>
                </c:pt>
                <c:pt idx="2">
                  <c:v>1</c:v>
                </c:pt>
              </c:numCache>
            </c:numRef>
          </c:val>
          <c:extLst>
            <c:ext xmlns:c16="http://schemas.microsoft.com/office/drawing/2014/chart" uri="{C3380CC4-5D6E-409C-BE32-E72D297353CC}">
              <c16:uniqueId val="{00000008-F2BF-4748-87D7-074549CBADC8}"/>
            </c:ext>
          </c:extLst>
        </c:ser>
        <c:dLbls>
          <c:showLegendKey val="0"/>
          <c:showVal val="0"/>
          <c:showCatName val="0"/>
          <c:showSerName val="0"/>
          <c:showPercent val="0"/>
          <c:showBubbleSize val="0"/>
          <c:showLeaderLines val="1"/>
        </c:dLbls>
        <c:firstSliceAng val="0"/>
        <c:holeSize val="50"/>
      </c:doughnutChart>
      <c:spPr>
        <a:noFill/>
        <a:ln>
          <a:noFill/>
        </a:ln>
        <a:effectLst/>
      </c:spPr>
    </c:plotArea>
    <c:legend>
      <c:legendPos val="b"/>
      <c:layout>
        <c:manualLayout>
          <c:xMode val="edge"/>
          <c:yMode val="edge"/>
          <c:x val="8.5588168710860849E-2"/>
          <c:y val="0.91047231746353507"/>
          <c:w val="0.90974436703442674"/>
          <c:h val="6.013959572637053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ptos Light" panose="020B0004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prstDash val="solid"/>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drawings/drawing1.xml><?xml version="1.0" encoding="utf-8"?>
<c:userShapes xmlns:c="http://schemas.openxmlformats.org/drawingml/2006/chart">
  <cdr:relSizeAnchor xmlns:cdr="http://schemas.openxmlformats.org/drawingml/2006/chartDrawing">
    <cdr:from>
      <cdr:x>0.70928</cdr:x>
      <cdr:y>0.3355</cdr:y>
    </cdr:from>
    <cdr:to>
      <cdr:x>0.83604</cdr:x>
      <cdr:y>0.44565</cdr:y>
    </cdr:to>
    <cdr:sp macro="" textlink="">
      <cdr:nvSpPr>
        <cdr:cNvPr id="2" name="TextBox 1">
          <a:extLst xmlns:a="http://schemas.openxmlformats.org/drawingml/2006/main">
            <a:ext uri="{FF2B5EF4-FFF2-40B4-BE49-F238E27FC236}">
              <a16:creationId xmlns:a16="http://schemas.microsoft.com/office/drawing/2014/main" id="{8756E2AD-EC70-7E98-7443-70258FDBD394}"/>
            </a:ext>
          </a:extLst>
        </cdr:cNvPr>
        <cdr:cNvSpPr txBox="1"/>
      </cdr:nvSpPr>
      <cdr:spPr>
        <a:xfrm xmlns:a="http://schemas.openxmlformats.org/drawingml/2006/main">
          <a:off x="3784779" y="1449874"/>
          <a:ext cx="676403" cy="47601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IN" sz="1400" b="0" kern="1200" dirty="0">
              <a:solidFill>
                <a:schemeClr val="bg1"/>
              </a:solidFill>
              <a:latin typeface="Aptos Light" panose="020B0004020202020204" pitchFamily="34" charset="0"/>
            </a:rPr>
            <a:t>30%</a:t>
          </a:r>
        </a:p>
      </cdr:txBody>
    </cdr:sp>
  </cdr:relSizeAnchor>
  <cdr:relSizeAnchor xmlns:cdr="http://schemas.openxmlformats.org/drawingml/2006/chartDrawing">
    <cdr:from>
      <cdr:x>0.28438</cdr:x>
      <cdr:y>0.58501</cdr:y>
    </cdr:from>
    <cdr:to>
      <cdr:x>0.45535</cdr:x>
      <cdr:y>0.69249</cdr:y>
    </cdr:to>
    <cdr:sp macro="" textlink="">
      <cdr:nvSpPr>
        <cdr:cNvPr id="4" name="TextBox 3">
          <a:extLst xmlns:a="http://schemas.openxmlformats.org/drawingml/2006/main">
            <a:ext uri="{FF2B5EF4-FFF2-40B4-BE49-F238E27FC236}">
              <a16:creationId xmlns:a16="http://schemas.microsoft.com/office/drawing/2014/main" id="{360D2426-C1D0-8784-EFDF-5FC9D9C82FD5}"/>
            </a:ext>
          </a:extLst>
        </cdr:cNvPr>
        <cdr:cNvSpPr txBox="1"/>
      </cdr:nvSpPr>
      <cdr:spPr>
        <a:xfrm xmlns:a="http://schemas.openxmlformats.org/drawingml/2006/main">
          <a:off x="1517490" y="2528116"/>
          <a:ext cx="912311" cy="46447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IN" sz="1400" kern="1200" dirty="0">
              <a:solidFill>
                <a:schemeClr val="bg1"/>
              </a:solidFill>
              <a:latin typeface="Aptos Light" panose="020B0004020202020204" pitchFamily="34" charset="0"/>
            </a:rPr>
            <a:t>56</a:t>
          </a:r>
          <a:r>
            <a:rPr lang="en-IN" sz="1400" b="0" kern="1200" dirty="0">
              <a:solidFill>
                <a:schemeClr val="bg1"/>
              </a:solidFill>
              <a:latin typeface="Aptos Light" panose="020B0004020202020204" pitchFamily="34" charset="0"/>
            </a:rPr>
            <a:t>%</a:t>
          </a:r>
        </a:p>
      </cdr:txBody>
    </cdr:sp>
  </cdr:relSizeAnchor>
  <cdr:relSizeAnchor xmlns:cdr="http://schemas.openxmlformats.org/drawingml/2006/chartDrawing">
    <cdr:from>
      <cdr:x>0.35294</cdr:x>
      <cdr:y>0.21726</cdr:y>
    </cdr:from>
    <cdr:to>
      <cdr:x>0.57126</cdr:x>
      <cdr:y>0.35373</cdr:y>
    </cdr:to>
    <cdr:sp macro="" textlink="">
      <cdr:nvSpPr>
        <cdr:cNvPr id="5" name="TextBox 4">
          <a:extLst xmlns:a="http://schemas.openxmlformats.org/drawingml/2006/main">
            <a:ext uri="{FF2B5EF4-FFF2-40B4-BE49-F238E27FC236}">
              <a16:creationId xmlns:a16="http://schemas.microsoft.com/office/drawing/2014/main" id="{8CEA0352-EDA1-DEBA-6B67-25E61069F599}"/>
            </a:ext>
          </a:extLst>
        </cdr:cNvPr>
        <cdr:cNvSpPr txBox="1"/>
      </cdr:nvSpPr>
      <cdr:spPr>
        <a:xfrm xmlns:a="http://schemas.openxmlformats.org/drawingml/2006/main">
          <a:off x="1883345" y="938877"/>
          <a:ext cx="1164922" cy="58975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lnSpc>
              <a:spcPts val="1600"/>
            </a:lnSpc>
          </a:pPr>
          <a:r>
            <a:rPr lang="en-IN" sz="1400" kern="1200" dirty="0">
              <a:solidFill>
                <a:schemeClr val="tx1"/>
              </a:solidFill>
              <a:latin typeface="Aptos Light" panose="020B0004020202020204" pitchFamily="34" charset="0"/>
            </a:rPr>
            <a:t>14%</a:t>
          </a:r>
          <a:endParaRPr lang="en-IN" sz="1400" b="0" kern="1200" dirty="0">
            <a:solidFill>
              <a:schemeClr val="tx1"/>
            </a:solidFill>
            <a:latin typeface="Aptos Light" panose="020B0004020202020204" pitchFamily="34"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56F7BA-4CD1-4AC3-9F10-2653C874E9BB}" type="datetimeFigureOut">
              <a:rPr lang="en-US" smtClean="0"/>
              <a:t>7/29/2025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229724C-92B4-4293-ABCB-FBA9672B35F2}" type="slidenum">
              <a:rPr lang="en-US" smtClean="0"/>
              <a:t>‹#›</a:t>
            </a:fld>
            <a:endParaRPr lang="en-US"/>
          </a:p>
        </p:txBody>
      </p:sp>
    </p:spTree>
    <p:extLst>
      <p:ext uri="{BB962C8B-B14F-4D97-AF65-F5344CB8AC3E}">
        <p14:creationId xmlns:p14="http://schemas.microsoft.com/office/powerpoint/2010/main" val="155398223"/>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mn-lt"/>
        <a:ea typeface="+mn-ea"/>
        <a:cs typeface="+mn-cs"/>
      </a:defRPr>
    </a:lvl1pPr>
    <a:lvl2pPr marL="609585" algn="l" defTabSz="1219170" rtl="0" eaLnBrk="1" latinLnBrk="0" hangingPunct="1">
      <a:defRPr sz="1600" kern="1200">
        <a:solidFill>
          <a:schemeClr val="tx1"/>
        </a:solidFill>
        <a:latin typeface="+mn-lt"/>
        <a:ea typeface="+mn-ea"/>
        <a:cs typeface="+mn-cs"/>
      </a:defRPr>
    </a:lvl2pPr>
    <a:lvl3pPr marL="1219170" algn="l" defTabSz="1219170" rtl="0" eaLnBrk="1" latinLnBrk="0" hangingPunct="1">
      <a:defRPr sz="1600" kern="1200">
        <a:solidFill>
          <a:schemeClr val="tx1"/>
        </a:solidFill>
        <a:latin typeface="+mn-lt"/>
        <a:ea typeface="+mn-ea"/>
        <a:cs typeface="+mn-cs"/>
      </a:defRPr>
    </a:lvl3pPr>
    <a:lvl4pPr marL="1828754" algn="l" defTabSz="1219170" rtl="0" eaLnBrk="1" latinLnBrk="0" hangingPunct="1">
      <a:defRPr sz="1600" kern="1200">
        <a:solidFill>
          <a:schemeClr val="tx1"/>
        </a:solidFill>
        <a:latin typeface="+mn-lt"/>
        <a:ea typeface="+mn-ea"/>
        <a:cs typeface="+mn-cs"/>
      </a:defRPr>
    </a:lvl4pPr>
    <a:lvl5pPr marL="2438339" algn="l" defTabSz="1219170" rtl="0" eaLnBrk="1" latinLnBrk="0" hangingPunct="1">
      <a:defRPr sz="1600" kern="1200">
        <a:solidFill>
          <a:schemeClr val="tx1"/>
        </a:solidFill>
        <a:latin typeface="+mn-lt"/>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8A961D-F6C4-469C-CF0E-164C8884B3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8B0FFD-1F68-CE36-A995-46AF89FE9D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586E2E1-43E5-90BC-AE9B-E2C2E3526ABB}"/>
              </a:ext>
            </a:extLst>
          </p:cNvPr>
          <p:cNvSpPr>
            <a:spLocks noGrp="1"/>
          </p:cNvSpPr>
          <p:nvPr>
            <p:ph type="body" idx="1"/>
          </p:nvPr>
        </p:nvSpPr>
        <p:spPr/>
        <p:txBody>
          <a:bodyPr/>
          <a:lstStyle/>
          <a:p>
            <a:endParaRPr lang="en-IN"/>
          </a:p>
        </p:txBody>
      </p:sp>
      <p:sp>
        <p:nvSpPr>
          <p:cNvPr id="4" name="Slide Number Placeholder 3">
            <a:extLst>
              <a:ext uri="{FF2B5EF4-FFF2-40B4-BE49-F238E27FC236}">
                <a16:creationId xmlns:a16="http://schemas.microsoft.com/office/drawing/2014/main" id="{AD7ED4F4-4F33-28ED-03FB-2BFF8C54CA6F}"/>
              </a:ext>
            </a:extLst>
          </p:cNvPr>
          <p:cNvSpPr>
            <a:spLocks noGrp="1"/>
          </p:cNvSpPr>
          <p:nvPr>
            <p:ph type="sldNum" sz="quarter" idx="5"/>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4229724C-92B4-4293-ABCB-FBA9672B35F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468558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2.xml"/><Relationship Id="rId4" Type="http://schemas.openxmlformats.org/officeDocument/2006/relationships/image" Target="../media/image5.sv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3.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3.xml"/><Relationship Id="rId4" Type="http://schemas.openxmlformats.org/officeDocument/2006/relationships/image" Target="../media/image5.svg"/></Relationships>
</file>

<file path=ppt/slideLayouts/_rels/slideLayout3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svg"/><Relationship Id="rId2" Type="http://schemas.openxmlformats.org/officeDocument/2006/relationships/image" Target="../media/image8.jpeg"/><Relationship Id="rId1" Type="http://schemas.openxmlformats.org/officeDocument/2006/relationships/slideMaster" Target="../slideMasters/slideMaster3.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 Id="rId9" Type="http://schemas.openxmlformats.org/officeDocument/2006/relationships/image" Target="../media/image15.sv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Cover Slide">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0A8E9546-460F-494A-8B4A-50AD1966A891}"/>
              </a:ext>
            </a:extLst>
          </p:cNvPr>
          <p:cNvGrpSpPr/>
          <p:nvPr userDrawn="1"/>
        </p:nvGrpSpPr>
        <p:grpSpPr>
          <a:xfrm>
            <a:off x="0" y="4814337"/>
            <a:ext cx="1031420" cy="734786"/>
            <a:chOff x="-8163" y="4808895"/>
            <a:chExt cx="1031420" cy="734786"/>
          </a:xfrm>
        </p:grpSpPr>
        <p:sp>
          <p:nvSpPr>
            <p:cNvPr id="6" name="Rectangle 5">
              <a:extLst>
                <a:ext uri="{FF2B5EF4-FFF2-40B4-BE49-F238E27FC236}">
                  <a16:creationId xmlns:a16="http://schemas.microsoft.com/office/drawing/2014/main" id="{3CEEEFBB-0077-47EE-A65B-3BACECB206C1}"/>
                </a:ext>
              </a:extLst>
            </p:cNvPr>
            <p:cNvSpPr/>
            <p:nvPr userDrawn="1"/>
          </p:nvSpPr>
          <p:spPr>
            <a:xfrm>
              <a:off x="242208" y="4808895"/>
              <a:ext cx="781049" cy="734786"/>
            </a:xfrm>
            <a:prstGeom prst="rect">
              <a:avLst/>
            </a:prstGeom>
            <a:solidFill>
              <a:srgbClr val="B898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a:extLst>
                <a:ext uri="{FF2B5EF4-FFF2-40B4-BE49-F238E27FC236}">
                  <a16:creationId xmlns:a16="http://schemas.microsoft.com/office/drawing/2014/main" id="{BFA88831-1B88-4F5F-9A6F-C871054A361A}"/>
                </a:ext>
              </a:extLst>
            </p:cNvPr>
            <p:cNvSpPr/>
            <p:nvPr userDrawn="1"/>
          </p:nvSpPr>
          <p:spPr>
            <a:xfrm>
              <a:off x="-8163" y="4808895"/>
              <a:ext cx="250371" cy="734786"/>
            </a:xfrm>
            <a:prstGeom prst="rect">
              <a:avLst/>
            </a:prstGeom>
            <a:solidFill>
              <a:srgbClr val="FFD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pic>
        <p:nvPicPr>
          <p:cNvPr id="12" name="Picture 11">
            <a:extLst>
              <a:ext uri="{FF2B5EF4-FFF2-40B4-BE49-F238E27FC236}">
                <a16:creationId xmlns:a16="http://schemas.microsoft.com/office/drawing/2014/main" id="{7CFE3922-A2A4-4A88-A0F5-F2BEEC0574A6}"/>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p:cNvSpPr>
            <a:spLocks noGrp="1"/>
          </p:cNvSpPr>
          <p:nvPr>
            <p:ph type="ctrTitle" hasCustomPrompt="1"/>
          </p:nvPr>
        </p:nvSpPr>
        <p:spPr>
          <a:xfrm>
            <a:off x="250371" y="2724407"/>
            <a:ext cx="4349337" cy="1409186"/>
          </a:xfrm>
        </p:spPr>
        <p:txBody>
          <a:bodyPr lIns="0" tIns="0" rIns="0" bIns="0" anchor="ctr" anchorCtr="0">
            <a:noAutofit/>
          </a:bodyPr>
          <a:lstStyle>
            <a:lvl1pPr algn="l" rtl="0">
              <a:lnSpc>
                <a:spcPts val="4400"/>
              </a:lnSpc>
              <a:defRPr sz="4400" b="1" cap="none" baseline="0">
                <a:solidFill>
                  <a:srgbClr val="004372"/>
                </a:solidFill>
                <a:latin typeface="+mj-lt"/>
                <a:cs typeface="Arial" panose="020B0604020202020204" pitchFamily="34" charset="0"/>
              </a:defRPr>
            </a:lvl1pPr>
          </a:lstStyle>
          <a:p>
            <a:r>
              <a:rPr lang="en-US"/>
              <a:t>Click to Edit Presentation Title</a:t>
            </a:r>
          </a:p>
        </p:txBody>
      </p:sp>
      <p:sp>
        <p:nvSpPr>
          <p:cNvPr id="3" name="Subtitle 2"/>
          <p:cNvSpPr>
            <a:spLocks noGrp="1"/>
          </p:cNvSpPr>
          <p:nvPr>
            <p:ph type="subTitle" idx="1" hasCustomPrompt="1"/>
          </p:nvPr>
        </p:nvSpPr>
        <p:spPr>
          <a:xfrm>
            <a:off x="250372" y="5786365"/>
            <a:ext cx="4349335" cy="364937"/>
          </a:xfrm>
          <a:prstGeom prst="rect">
            <a:avLst/>
          </a:prstGeom>
        </p:spPr>
        <p:txBody>
          <a:bodyPr lIns="0" tIns="0" rIns="0" bIns="0" anchor="ctr" anchorCtr="0">
            <a:noAutofit/>
          </a:bodyPr>
          <a:lstStyle>
            <a:lvl1pPr marL="0" indent="0" algn="l" rtl="0">
              <a:buNone/>
              <a:defRPr sz="2000" b="1">
                <a:solidFill>
                  <a:schemeClr val="tx2"/>
                </a:solidFill>
                <a:latin typeface="+mn-lt"/>
                <a:cs typeface="Arial" panose="020B0604020202020204"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Date</a:t>
            </a:r>
          </a:p>
        </p:txBody>
      </p:sp>
      <p:pic>
        <p:nvPicPr>
          <p:cNvPr id="18" name="Graphic 17">
            <a:extLst>
              <a:ext uri="{FF2B5EF4-FFF2-40B4-BE49-F238E27FC236}">
                <a16:creationId xmlns:a16="http://schemas.microsoft.com/office/drawing/2014/main" id="{BAE31FC4-EF4C-4484-AD72-047460038D4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73997" y="485774"/>
            <a:ext cx="1526605" cy="572477"/>
          </a:xfrm>
          <a:prstGeom prst="rect">
            <a:avLst/>
          </a:prstGeom>
        </p:spPr>
      </p:pic>
    </p:spTree>
    <p:extLst>
      <p:ext uri="{BB962C8B-B14F-4D97-AF65-F5344CB8AC3E}">
        <p14:creationId xmlns:p14="http://schemas.microsoft.com/office/powerpoint/2010/main" val="38761955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 Section 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2691FE-CED7-404F-A77D-4D6A8752769A}"/>
              </a:ext>
            </a:extLst>
          </p:cNvPr>
          <p:cNvSpPr/>
          <p:nvPr userDrawn="1"/>
        </p:nvSpPr>
        <p:spPr>
          <a:xfrm>
            <a:off x="-1" y="-5080"/>
            <a:ext cx="12192001" cy="68503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6" name="Group 5">
            <a:extLst>
              <a:ext uri="{FF2B5EF4-FFF2-40B4-BE49-F238E27FC236}">
                <a16:creationId xmlns:a16="http://schemas.microsoft.com/office/drawing/2014/main" id="{8F038D29-9197-4034-9B83-A8F18A7678AE}"/>
              </a:ext>
            </a:extLst>
          </p:cNvPr>
          <p:cNvGrpSpPr/>
          <p:nvPr userDrawn="1"/>
        </p:nvGrpSpPr>
        <p:grpSpPr>
          <a:xfrm>
            <a:off x="0" y="12681"/>
            <a:ext cx="1369607" cy="3595756"/>
            <a:chOff x="1" y="-1"/>
            <a:chExt cx="1554478" cy="4081116"/>
          </a:xfrm>
        </p:grpSpPr>
        <p:sp>
          <p:nvSpPr>
            <p:cNvPr id="7" name="Freeform: Shape 6">
              <a:extLst>
                <a:ext uri="{FF2B5EF4-FFF2-40B4-BE49-F238E27FC236}">
                  <a16:creationId xmlns:a16="http://schemas.microsoft.com/office/drawing/2014/main" id="{03B14E01-EA98-44B4-A784-1EB68F79F90B}"/>
                </a:ext>
              </a:extLst>
            </p:cNvPr>
            <p:cNvSpPr/>
            <p:nvPr userDrawn="1"/>
          </p:nvSpPr>
          <p:spPr>
            <a:xfrm rot="5400000">
              <a:off x="-499730" y="3015093"/>
              <a:ext cx="1565753" cy="566292"/>
            </a:xfrm>
            <a:custGeom>
              <a:avLst/>
              <a:gdLst>
                <a:gd name="connsiteX0" fmla="*/ 1565753 w 1565753"/>
                <a:gd name="connsiteY0" fmla="*/ 566292 h 566292"/>
                <a:gd name="connsiteX1" fmla="*/ 1383602 w 1565753"/>
                <a:gd name="connsiteY1" fmla="*/ 566292 h 566292"/>
                <a:gd name="connsiteX2" fmla="*/ 1369837 w 1565753"/>
                <a:gd name="connsiteY2" fmla="*/ 487320 h 566292"/>
                <a:gd name="connsiteX3" fmla="*/ 1322366 w 1565753"/>
                <a:gd name="connsiteY3" fmla="*/ 363208 h 566292"/>
                <a:gd name="connsiteX4" fmla="*/ 287291 w 1565753"/>
                <a:gd name="connsiteY4" fmla="*/ 545881 h 566292"/>
                <a:gd name="connsiteX5" fmla="*/ 286630 w 1565753"/>
                <a:gd name="connsiteY5" fmla="*/ 566292 h 566292"/>
                <a:gd name="connsiteX6" fmla="*/ 0 w 1565753"/>
                <a:gd name="connsiteY6" fmla="*/ 566292 h 566292"/>
                <a:gd name="connsiteX7" fmla="*/ 1142 w 1565753"/>
                <a:gd name="connsiteY7" fmla="*/ 562355 h 566292"/>
                <a:gd name="connsiteX8" fmla="*/ 1509152 w 1565753"/>
                <a:gd name="connsiteY8" fmla="*/ 429025 h 566292"/>
                <a:gd name="connsiteX9" fmla="*/ 1549611 w 1565753"/>
                <a:gd name="connsiteY9" fmla="*/ 518921 h 566292"/>
                <a:gd name="connsiteX10" fmla="*/ 1565753 w 1565753"/>
                <a:gd name="connsiteY10" fmla="*/ 566292 h 566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65753" h="566292">
                  <a:moveTo>
                    <a:pt x="1565753" y="566292"/>
                  </a:moveTo>
                  <a:lnTo>
                    <a:pt x="1383602" y="566292"/>
                  </a:lnTo>
                  <a:lnTo>
                    <a:pt x="1369837" y="487320"/>
                  </a:lnTo>
                  <a:cubicBezTo>
                    <a:pt x="1358639" y="446860"/>
                    <a:pt x="1342964" y="405416"/>
                    <a:pt x="1322366" y="363208"/>
                  </a:cubicBezTo>
                  <a:cubicBezTo>
                    <a:pt x="1022090" y="-139909"/>
                    <a:pt x="351453" y="82546"/>
                    <a:pt x="287291" y="545881"/>
                  </a:cubicBezTo>
                  <a:lnTo>
                    <a:pt x="286630" y="566292"/>
                  </a:lnTo>
                  <a:lnTo>
                    <a:pt x="0" y="566292"/>
                  </a:lnTo>
                  <a:lnTo>
                    <a:pt x="1142" y="562355"/>
                  </a:lnTo>
                  <a:cubicBezTo>
                    <a:pt x="202220" y="-19852"/>
                    <a:pt x="1071097" y="-281206"/>
                    <a:pt x="1509152" y="429025"/>
                  </a:cubicBezTo>
                  <a:cubicBezTo>
                    <a:pt x="1524407" y="459187"/>
                    <a:pt x="1537867" y="489167"/>
                    <a:pt x="1549611" y="518921"/>
                  </a:cubicBezTo>
                  <a:lnTo>
                    <a:pt x="1565753" y="566292"/>
                  </a:lnTo>
                  <a:close/>
                </a:path>
              </a:pathLst>
            </a:custGeom>
            <a:solidFill>
              <a:srgbClr val="88D2F0">
                <a:alpha val="20000"/>
              </a:srgbClr>
            </a:solidFill>
            <a:ln w="9525" cap="flat">
              <a:noFill/>
              <a:prstDash val="solid"/>
              <a:miter/>
            </a:ln>
          </p:spPr>
          <p:txBody>
            <a:bodyPr rtlCol="0" anchor="ctr"/>
            <a:lstStyle/>
            <a:p>
              <a:endParaRPr lang="en-IN"/>
            </a:p>
          </p:txBody>
        </p:sp>
        <p:sp>
          <p:nvSpPr>
            <p:cNvPr id="8" name="Freeform: Shape 7">
              <a:extLst>
                <a:ext uri="{FF2B5EF4-FFF2-40B4-BE49-F238E27FC236}">
                  <a16:creationId xmlns:a16="http://schemas.microsoft.com/office/drawing/2014/main" id="{6152786D-C8BD-4EE5-A83D-E724D9940C44}"/>
                </a:ext>
              </a:extLst>
            </p:cNvPr>
            <p:cNvSpPr/>
            <p:nvPr userDrawn="1"/>
          </p:nvSpPr>
          <p:spPr>
            <a:xfrm rot="5400000">
              <a:off x="-473996" y="473996"/>
              <a:ext cx="2502471" cy="1554478"/>
            </a:xfrm>
            <a:custGeom>
              <a:avLst/>
              <a:gdLst>
                <a:gd name="connsiteX0" fmla="*/ 0 w 2502471"/>
                <a:gd name="connsiteY0" fmla="*/ 1554478 h 1554478"/>
                <a:gd name="connsiteX1" fmla="*/ 0 w 2502471"/>
                <a:gd name="connsiteY1" fmla="*/ 842167 h 1554478"/>
                <a:gd name="connsiteX2" fmla="*/ 56266 w 2502471"/>
                <a:gd name="connsiteY2" fmla="*/ 712583 h 1554478"/>
                <a:gd name="connsiteX3" fmla="*/ 216991 w 2502471"/>
                <a:gd name="connsiteY3" fmla="*/ 466998 h 1554478"/>
                <a:gd name="connsiteX4" fmla="*/ 2035505 w 2502471"/>
                <a:gd name="connsiteY4" fmla="*/ 297453 h 1554478"/>
                <a:gd name="connsiteX5" fmla="*/ 2478037 w 2502471"/>
                <a:gd name="connsiteY5" fmla="*/ 1542616 h 1554478"/>
                <a:gd name="connsiteX6" fmla="*/ 2475091 w 2502471"/>
                <a:gd name="connsiteY6" fmla="*/ 1554478 h 1554478"/>
                <a:gd name="connsiteX7" fmla="*/ 2114076 w 2502471"/>
                <a:gd name="connsiteY7" fmla="*/ 1554478 h 1554478"/>
                <a:gd name="connsiteX8" fmla="*/ 2112824 w 2502471"/>
                <a:gd name="connsiteY8" fmla="*/ 1526844 h 1554478"/>
                <a:gd name="connsiteX9" fmla="*/ 1803095 w 2502471"/>
                <a:gd name="connsiteY9" fmla="*/ 940009 h 1554478"/>
                <a:gd name="connsiteX10" fmla="*/ 582275 w 2502471"/>
                <a:gd name="connsiteY10" fmla="*/ 1053833 h 1554478"/>
                <a:gd name="connsiteX11" fmla="*/ 386798 w 2502471"/>
                <a:gd name="connsiteY11" fmla="*/ 1521463 h 1554478"/>
                <a:gd name="connsiteX12" fmla="*/ 385135 w 2502471"/>
                <a:gd name="connsiteY12" fmla="*/ 1554478 h 1554478"/>
                <a:gd name="connsiteX13" fmla="*/ 0 w 2502471"/>
                <a:gd name="connsiteY13" fmla="*/ 1554478 h 1554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02471" h="1554478">
                  <a:moveTo>
                    <a:pt x="0" y="1554478"/>
                  </a:moveTo>
                  <a:lnTo>
                    <a:pt x="0" y="842167"/>
                  </a:lnTo>
                  <a:lnTo>
                    <a:pt x="56266" y="712583"/>
                  </a:lnTo>
                  <a:cubicBezTo>
                    <a:pt x="99444" y="626631"/>
                    <a:pt x="152965" y="544190"/>
                    <a:pt x="216991" y="466998"/>
                  </a:cubicBezTo>
                  <a:cubicBezTo>
                    <a:pt x="672287" y="-82024"/>
                    <a:pt x="1486484" y="-157843"/>
                    <a:pt x="2035505" y="297453"/>
                  </a:cubicBezTo>
                  <a:cubicBezTo>
                    <a:pt x="2412892" y="610468"/>
                    <a:pt x="2566706" y="1093121"/>
                    <a:pt x="2478037" y="1542616"/>
                  </a:cubicBezTo>
                  <a:lnTo>
                    <a:pt x="2475091" y="1554478"/>
                  </a:lnTo>
                  <a:lnTo>
                    <a:pt x="2114076" y="1554478"/>
                  </a:lnTo>
                  <a:lnTo>
                    <a:pt x="2112824" y="1526844"/>
                  </a:lnTo>
                  <a:cubicBezTo>
                    <a:pt x="2092226" y="1305912"/>
                    <a:pt x="1987356" y="1092838"/>
                    <a:pt x="1803095" y="940009"/>
                  </a:cubicBezTo>
                  <a:cubicBezTo>
                    <a:pt x="1434573" y="634352"/>
                    <a:pt x="887932" y="685311"/>
                    <a:pt x="582275" y="1053833"/>
                  </a:cubicBezTo>
                  <a:cubicBezTo>
                    <a:pt x="467653" y="1192029"/>
                    <a:pt x="403181" y="1355272"/>
                    <a:pt x="386798" y="1521463"/>
                  </a:cubicBezTo>
                  <a:lnTo>
                    <a:pt x="385135" y="1554478"/>
                  </a:lnTo>
                  <a:lnTo>
                    <a:pt x="0" y="1554478"/>
                  </a:lnTo>
                  <a:close/>
                </a:path>
              </a:pathLst>
            </a:custGeom>
            <a:solidFill>
              <a:srgbClr val="88D2F0">
                <a:alpha val="20000"/>
              </a:srgbClr>
            </a:solidFill>
            <a:ln w="9525" cap="flat">
              <a:noFill/>
              <a:prstDash val="solid"/>
              <a:miter/>
            </a:ln>
          </p:spPr>
          <p:txBody>
            <a:bodyPr rtlCol="0" anchor="ctr"/>
            <a:lstStyle/>
            <a:p>
              <a:endParaRPr lang="en-IN"/>
            </a:p>
          </p:txBody>
        </p:sp>
      </p:grpSp>
      <p:sp>
        <p:nvSpPr>
          <p:cNvPr id="10" name="Freeform: Shape 9">
            <a:extLst>
              <a:ext uri="{FF2B5EF4-FFF2-40B4-BE49-F238E27FC236}">
                <a16:creationId xmlns:a16="http://schemas.microsoft.com/office/drawing/2014/main" id="{73059F64-A357-4337-9F00-CE75CE4748D3}"/>
              </a:ext>
            </a:extLst>
          </p:cNvPr>
          <p:cNvSpPr/>
          <p:nvPr userDrawn="1"/>
        </p:nvSpPr>
        <p:spPr>
          <a:xfrm>
            <a:off x="3597102" y="-5080"/>
            <a:ext cx="8593021" cy="6861203"/>
          </a:xfrm>
          <a:custGeom>
            <a:avLst/>
            <a:gdLst>
              <a:gd name="connsiteX0" fmla="*/ 5801135 w 6835158"/>
              <a:gd name="connsiteY0" fmla="*/ 6672586 h 6835158"/>
              <a:gd name="connsiteX1" fmla="*/ 2794426 w 6835158"/>
              <a:gd name="connsiteY1" fmla="*/ 3665877 h 6835158"/>
              <a:gd name="connsiteX2" fmla="*/ 3593975 w 6835158"/>
              <a:gd name="connsiteY2" fmla="*/ 1624333 h 6835158"/>
              <a:gd name="connsiteX3" fmla="*/ 2351980 w 6835158"/>
              <a:gd name="connsiteY3" fmla="*/ 0 h 6835158"/>
              <a:gd name="connsiteX4" fmla="*/ 0 w 6835158"/>
              <a:gd name="connsiteY4" fmla="*/ 0 h 6835158"/>
              <a:gd name="connsiteX5" fmla="*/ 0 w 6835158"/>
              <a:gd name="connsiteY5" fmla="*/ 2361110 h 6835158"/>
              <a:gd name="connsiteX6" fmla="*/ 3429119 w 6835158"/>
              <a:gd name="connsiteY6" fmla="*/ 6845938 h 6835158"/>
              <a:gd name="connsiteX7" fmla="*/ 6845938 w 6835158"/>
              <a:gd name="connsiteY7" fmla="*/ 6845938 h 6835158"/>
              <a:gd name="connsiteX8" fmla="*/ 6845938 w 6835158"/>
              <a:gd name="connsiteY8" fmla="*/ 6485793 h 6835158"/>
              <a:gd name="connsiteX9" fmla="*/ 5801135 w 6835158"/>
              <a:gd name="connsiteY9" fmla="*/ 6672586 h 6835158"/>
              <a:gd name="connsiteX0" fmla="*/ 7432334 w 8477137"/>
              <a:gd name="connsiteY0" fmla="*/ 6672586 h 6845938"/>
              <a:gd name="connsiteX1" fmla="*/ 4425625 w 8477137"/>
              <a:gd name="connsiteY1" fmla="*/ 3665877 h 6845938"/>
              <a:gd name="connsiteX2" fmla="*/ 5225174 w 8477137"/>
              <a:gd name="connsiteY2" fmla="*/ 1624333 h 6845938"/>
              <a:gd name="connsiteX3" fmla="*/ 3983179 w 8477137"/>
              <a:gd name="connsiteY3" fmla="*/ 0 h 6845938"/>
              <a:gd name="connsiteX4" fmla="*/ 0 w 8477137"/>
              <a:gd name="connsiteY4" fmla="*/ 13824 h 6845938"/>
              <a:gd name="connsiteX5" fmla="*/ 1631199 w 8477137"/>
              <a:gd name="connsiteY5" fmla="*/ 2361110 h 6845938"/>
              <a:gd name="connsiteX6" fmla="*/ 5060318 w 8477137"/>
              <a:gd name="connsiteY6" fmla="*/ 6845938 h 6845938"/>
              <a:gd name="connsiteX7" fmla="*/ 8477137 w 8477137"/>
              <a:gd name="connsiteY7" fmla="*/ 6845938 h 6845938"/>
              <a:gd name="connsiteX8" fmla="*/ 8477137 w 8477137"/>
              <a:gd name="connsiteY8" fmla="*/ 6485793 h 6845938"/>
              <a:gd name="connsiteX9" fmla="*/ 7432334 w 8477137"/>
              <a:gd name="connsiteY9" fmla="*/ 6672586 h 6845938"/>
              <a:gd name="connsiteX0" fmla="*/ 7529100 w 8573903"/>
              <a:gd name="connsiteY0" fmla="*/ 6672586 h 6845938"/>
              <a:gd name="connsiteX1" fmla="*/ 4522391 w 8573903"/>
              <a:gd name="connsiteY1" fmla="*/ 3665877 h 6845938"/>
              <a:gd name="connsiteX2" fmla="*/ 5321940 w 8573903"/>
              <a:gd name="connsiteY2" fmla="*/ 1624333 h 6845938"/>
              <a:gd name="connsiteX3" fmla="*/ 4079945 w 8573903"/>
              <a:gd name="connsiteY3" fmla="*/ 0 h 6845938"/>
              <a:gd name="connsiteX4" fmla="*/ 0 w 8573903"/>
              <a:gd name="connsiteY4" fmla="*/ 13824 h 6845938"/>
              <a:gd name="connsiteX5" fmla="*/ 1727965 w 8573903"/>
              <a:gd name="connsiteY5" fmla="*/ 2361110 h 6845938"/>
              <a:gd name="connsiteX6" fmla="*/ 5157084 w 8573903"/>
              <a:gd name="connsiteY6" fmla="*/ 6845938 h 6845938"/>
              <a:gd name="connsiteX7" fmla="*/ 8573903 w 8573903"/>
              <a:gd name="connsiteY7" fmla="*/ 6845938 h 6845938"/>
              <a:gd name="connsiteX8" fmla="*/ 8573903 w 8573903"/>
              <a:gd name="connsiteY8" fmla="*/ 6485793 h 6845938"/>
              <a:gd name="connsiteX9" fmla="*/ 7529100 w 8573903"/>
              <a:gd name="connsiteY9" fmla="*/ 6672586 h 6845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73903" h="6845938">
                <a:moveTo>
                  <a:pt x="7529100" y="6672586"/>
                </a:moveTo>
                <a:cubicBezTo>
                  <a:pt x="5868499" y="6672586"/>
                  <a:pt x="4522391" y="5326478"/>
                  <a:pt x="4522391" y="3665877"/>
                </a:cubicBezTo>
                <a:cubicBezTo>
                  <a:pt x="4522391" y="2877741"/>
                  <a:pt x="4825725" y="2160621"/>
                  <a:pt x="5321940" y="1624333"/>
                </a:cubicBezTo>
                <a:lnTo>
                  <a:pt x="4079945" y="0"/>
                </a:lnTo>
                <a:lnTo>
                  <a:pt x="0" y="13824"/>
                </a:lnTo>
                <a:lnTo>
                  <a:pt x="1727965" y="2361110"/>
                </a:lnTo>
                <a:lnTo>
                  <a:pt x="5157084" y="6845938"/>
                </a:lnTo>
                <a:lnTo>
                  <a:pt x="8573903" y="6845938"/>
                </a:lnTo>
                <a:lnTo>
                  <a:pt x="8573903" y="6485793"/>
                </a:lnTo>
                <a:cubicBezTo>
                  <a:pt x="8248504" y="6606517"/>
                  <a:pt x="7896474" y="6672586"/>
                  <a:pt x="7529100" y="6672586"/>
                </a:cubicBezTo>
                <a:close/>
              </a:path>
            </a:pathLst>
          </a:custGeom>
          <a:solidFill>
            <a:srgbClr val="E7F6FC"/>
          </a:solidFill>
          <a:ln w="12665" cap="flat">
            <a:noFill/>
            <a:prstDash val="solid"/>
            <a:miter/>
          </a:ln>
        </p:spPr>
        <p:txBody>
          <a:bodyPr rtlCol="0" anchor="ctr"/>
          <a:lstStyle/>
          <a:p>
            <a:endParaRPr lang="en-IN"/>
          </a:p>
        </p:txBody>
      </p:sp>
      <p:sp>
        <p:nvSpPr>
          <p:cNvPr id="12" name="Freeform: Shape 11">
            <a:extLst>
              <a:ext uri="{FF2B5EF4-FFF2-40B4-BE49-F238E27FC236}">
                <a16:creationId xmlns:a16="http://schemas.microsoft.com/office/drawing/2014/main" id="{A5ED1C74-5CFD-46A2-8301-7D8FAB6FEA9D}"/>
              </a:ext>
            </a:extLst>
          </p:cNvPr>
          <p:cNvSpPr/>
          <p:nvPr userDrawn="1"/>
        </p:nvSpPr>
        <p:spPr>
          <a:xfrm>
            <a:off x="8271287" y="828788"/>
            <a:ext cx="2859629" cy="5719257"/>
          </a:xfrm>
          <a:custGeom>
            <a:avLst/>
            <a:gdLst>
              <a:gd name="connsiteX0" fmla="*/ 2855550 w 2853266"/>
              <a:gd name="connsiteY0" fmla="*/ 5711098 h 5706533"/>
              <a:gd name="connsiteX1" fmla="*/ 0 w 2853266"/>
              <a:gd name="connsiteY1" fmla="*/ 2855550 h 5706533"/>
              <a:gd name="connsiteX2" fmla="*/ 2855550 w 2853266"/>
              <a:gd name="connsiteY2" fmla="*/ 0 h 5706533"/>
              <a:gd name="connsiteX3" fmla="*/ 2855550 w 2853266"/>
              <a:gd name="connsiteY3" fmla="*/ 185018 h 5706533"/>
              <a:gd name="connsiteX4" fmla="*/ 185019 w 2853266"/>
              <a:gd name="connsiteY4" fmla="*/ 2855550 h 5706533"/>
              <a:gd name="connsiteX5" fmla="*/ 2855550 w 2853266"/>
              <a:gd name="connsiteY5" fmla="*/ 5526080 h 5706533"/>
              <a:gd name="connsiteX6" fmla="*/ 2855550 w 2853266"/>
              <a:gd name="connsiteY6" fmla="*/ 5711098 h 5706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3266" h="5706533">
                <a:moveTo>
                  <a:pt x="2855550" y="5711098"/>
                </a:moveTo>
                <a:cubicBezTo>
                  <a:pt x="1280927" y="5711098"/>
                  <a:pt x="0" y="4430046"/>
                  <a:pt x="0" y="2855550"/>
                </a:cubicBezTo>
                <a:cubicBezTo>
                  <a:pt x="0" y="1280927"/>
                  <a:pt x="1281053" y="0"/>
                  <a:pt x="2855550" y="0"/>
                </a:cubicBezTo>
                <a:lnTo>
                  <a:pt x="2855550" y="185018"/>
                </a:lnTo>
                <a:cubicBezTo>
                  <a:pt x="1383010" y="185018"/>
                  <a:pt x="185019" y="1383010"/>
                  <a:pt x="185019" y="2855550"/>
                </a:cubicBezTo>
                <a:cubicBezTo>
                  <a:pt x="185019" y="4328089"/>
                  <a:pt x="1383010" y="5526080"/>
                  <a:pt x="2855550" y="5526080"/>
                </a:cubicBezTo>
                <a:lnTo>
                  <a:pt x="2855550" y="5711098"/>
                </a:lnTo>
                <a:close/>
              </a:path>
            </a:pathLst>
          </a:custGeom>
          <a:solidFill>
            <a:srgbClr val="87D3F2">
              <a:alpha val="45882"/>
            </a:srgbClr>
          </a:solidFill>
          <a:ln w="12665" cap="flat">
            <a:noFill/>
            <a:prstDash val="solid"/>
            <a:miter/>
          </a:ln>
        </p:spPr>
        <p:txBody>
          <a:bodyPr rtlCol="0" anchor="ctr"/>
          <a:lstStyle/>
          <a:p>
            <a:endParaRPr lang="en-IN"/>
          </a:p>
        </p:txBody>
      </p:sp>
      <p:sp>
        <p:nvSpPr>
          <p:cNvPr id="13" name="Freeform: Shape 12">
            <a:extLst>
              <a:ext uri="{FF2B5EF4-FFF2-40B4-BE49-F238E27FC236}">
                <a16:creationId xmlns:a16="http://schemas.microsoft.com/office/drawing/2014/main" id="{0CA4A3DB-D3CC-486F-9338-FDE59D6A096C}"/>
              </a:ext>
            </a:extLst>
          </p:cNvPr>
          <p:cNvSpPr/>
          <p:nvPr userDrawn="1"/>
        </p:nvSpPr>
        <p:spPr>
          <a:xfrm>
            <a:off x="8203292" y="1162029"/>
            <a:ext cx="1741196" cy="5134622"/>
          </a:xfrm>
          <a:custGeom>
            <a:avLst/>
            <a:gdLst>
              <a:gd name="connsiteX0" fmla="*/ 1604931 w 1737322"/>
              <a:gd name="connsiteY0" fmla="*/ 5125355 h 5123198"/>
              <a:gd name="connsiteX1" fmla="*/ 445617 w 1737322"/>
              <a:gd name="connsiteY1" fmla="*/ 4071675 h 5123198"/>
              <a:gd name="connsiteX2" fmla="*/ 0 w 1737322"/>
              <a:gd name="connsiteY2" fmla="*/ 2523049 h 5123198"/>
              <a:gd name="connsiteX3" fmla="*/ 1458083 w 1737322"/>
              <a:gd name="connsiteY3" fmla="*/ 0 h 5123198"/>
              <a:gd name="connsiteX4" fmla="*/ 1606072 w 1737322"/>
              <a:gd name="connsiteY4" fmla="*/ 256414 h 5123198"/>
              <a:gd name="connsiteX5" fmla="*/ 296106 w 1737322"/>
              <a:gd name="connsiteY5" fmla="*/ 2523049 h 5123198"/>
              <a:gd name="connsiteX6" fmla="*/ 1738083 w 1737322"/>
              <a:gd name="connsiteY6" fmla="*/ 4860826 h 5123198"/>
              <a:gd name="connsiteX7" fmla="*/ 1604931 w 1737322"/>
              <a:gd name="connsiteY7" fmla="*/ 5125355 h 5123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22" h="5123198">
                <a:moveTo>
                  <a:pt x="1604931" y="5125355"/>
                </a:moveTo>
                <a:cubicBezTo>
                  <a:pt x="1130020" y="4886568"/>
                  <a:pt x="729168" y="4522238"/>
                  <a:pt x="445617" y="4071675"/>
                </a:cubicBezTo>
                <a:cubicBezTo>
                  <a:pt x="154076" y="3608431"/>
                  <a:pt x="0" y="3072905"/>
                  <a:pt x="0" y="2523049"/>
                </a:cubicBezTo>
                <a:cubicBezTo>
                  <a:pt x="0" y="1485728"/>
                  <a:pt x="558733" y="519041"/>
                  <a:pt x="1458083" y="0"/>
                </a:cubicBezTo>
                <a:lnTo>
                  <a:pt x="1606072" y="256414"/>
                </a:lnTo>
                <a:cubicBezTo>
                  <a:pt x="798027" y="722701"/>
                  <a:pt x="296106" y="1591235"/>
                  <a:pt x="296106" y="2523049"/>
                </a:cubicBezTo>
                <a:cubicBezTo>
                  <a:pt x="296106" y="3517888"/>
                  <a:pt x="848625" y="4413687"/>
                  <a:pt x="1738083" y="4860826"/>
                </a:cubicBezTo>
                <a:lnTo>
                  <a:pt x="1604931" y="5125355"/>
                </a:lnTo>
                <a:close/>
              </a:path>
            </a:pathLst>
          </a:custGeom>
          <a:solidFill>
            <a:srgbClr val="04508E"/>
          </a:solidFill>
          <a:ln w="12665" cap="flat">
            <a:noFill/>
            <a:prstDash val="solid"/>
            <a:miter/>
          </a:ln>
        </p:spPr>
        <p:txBody>
          <a:bodyPr rtlCol="0" anchor="ctr"/>
          <a:lstStyle/>
          <a:p>
            <a:endParaRPr lang="en-IN"/>
          </a:p>
        </p:txBody>
      </p:sp>
      <p:sp>
        <p:nvSpPr>
          <p:cNvPr id="14" name="Freeform: Shape 13">
            <a:extLst>
              <a:ext uri="{FF2B5EF4-FFF2-40B4-BE49-F238E27FC236}">
                <a16:creationId xmlns:a16="http://schemas.microsoft.com/office/drawing/2014/main" id="{DDFE8BDB-5822-473A-9E6E-9267B1A2267A}"/>
              </a:ext>
            </a:extLst>
          </p:cNvPr>
          <p:cNvSpPr/>
          <p:nvPr userDrawn="1"/>
        </p:nvSpPr>
        <p:spPr>
          <a:xfrm>
            <a:off x="8341034" y="890810"/>
            <a:ext cx="3850966" cy="5594069"/>
          </a:xfrm>
          <a:custGeom>
            <a:avLst/>
            <a:gdLst>
              <a:gd name="connsiteX0" fmla="*/ 2797098 w 3850966"/>
              <a:gd name="connsiteY0" fmla="*/ 0 h 5594069"/>
              <a:gd name="connsiteX1" fmla="*/ 3609840 w 3850966"/>
              <a:gd name="connsiteY1" fmla="*/ 120533 h 5594069"/>
              <a:gd name="connsiteX2" fmla="*/ 3850966 w 3850966"/>
              <a:gd name="connsiteY2" fmla="*/ 206855 h 5594069"/>
              <a:gd name="connsiteX3" fmla="*/ 3850966 w 3850966"/>
              <a:gd name="connsiteY3" fmla="*/ 266883 h 5594069"/>
              <a:gd name="connsiteX4" fmla="*/ 3610359 w 3850966"/>
              <a:gd name="connsiteY4" fmla="*/ 178775 h 5594069"/>
              <a:gd name="connsiteX5" fmla="*/ 2797098 w 3850966"/>
              <a:gd name="connsiteY5" fmla="*/ 55668 h 5594069"/>
              <a:gd name="connsiteX6" fmla="*/ 55668 w 3850966"/>
              <a:gd name="connsiteY6" fmla="*/ 2797098 h 5594069"/>
              <a:gd name="connsiteX7" fmla="*/ 2797098 w 3850966"/>
              <a:gd name="connsiteY7" fmla="*/ 5538529 h 5594069"/>
              <a:gd name="connsiteX8" fmla="*/ 3610305 w 3850966"/>
              <a:gd name="connsiteY8" fmla="*/ 5415422 h 5594069"/>
              <a:gd name="connsiteX9" fmla="*/ 3850966 w 3850966"/>
              <a:gd name="connsiteY9" fmla="*/ 5327314 h 5594069"/>
              <a:gd name="connsiteX10" fmla="*/ 3850966 w 3850966"/>
              <a:gd name="connsiteY10" fmla="*/ 5387214 h 5594069"/>
              <a:gd name="connsiteX11" fmla="*/ 3609912 w 3850966"/>
              <a:gd name="connsiteY11" fmla="*/ 5473482 h 5594069"/>
              <a:gd name="connsiteX12" fmla="*/ 2797098 w 3850966"/>
              <a:gd name="connsiteY12" fmla="*/ 5594069 h 5594069"/>
              <a:gd name="connsiteX13" fmla="*/ 0 w 3850966"/>
              <a:gd name="connsiteY13" fmla="*/ 2796972 h 5594069"/>
              <a:gd name="connsiteX14" fmla="*/ 2797098 w 3850966"/>
              <a:gd name="connsiteY14" fmla="*/ 0 h 5594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50966" h="5594069">
                <a:moveTo>
                  <a:pt x="2797098" y="0"/>
                </a:moveTo>
                <a:cubicBezTo>
                  <a:pt x="3079629" y="0"/>
                  <a:pt x="3352509" y="42180"/>
                  <a:pt x="3609840" y="120533"/>
                </a:cubicBezTo>
                <a:lnTo>
                  <a:pt x="3850966" y="206855"/>
                </a:lnTo>
                <a:lnTo>
                  <a:pt x="3850966" y="266883"/>
                </a:lnTo>
                <a:lnTo>
                  <a:pt x="3610359" y="178775"/>
                </a:lnTo>
                <a:cubicBezTo>
                  <a:pt x="3353320" y="98776"/>
                  <a:pt x="3080106" y="55668"/>
                  <a:pt x="2797098" y="55668"/>
                </a:cubicBezTo>
                <a:cubicBezTo>
                  <a:pt x="1285435" y="55668"/>
                  <a:pt x="55668" y="1285435"/>
                  <a:pt x="55668" y="2797098"/>
                </a:cubicBezTo>
                <a:cubicBezTo>
                  <a:pt x="55668" y="4308762"/>
                  <a:pt x="1285435" y="5538529"/>
                  <a:pt x="2797098" y="5538529"/>
                </a:cubicBezTo>
                <a:cubicBezTo>
                  <a:pt x="3080106" y="5538529"/>
                  <a:pt x="3353248" y="5495420"/>
                  <a:pt x="3610305" y="5415422"/>
                </a:cubicBezTo>
                <a:lnTo>
                  <a:pt x="3850966" y="5327314"/>
                </a:lnTo>
                <a:lnTo>
                  <a:pt x="3850966" y="5387214"/>
                </a:lnTo>
                <a:lnTo>
                  <a:pt x="3609912" y="5473482"/>
                </a:lnTo>
                <a:cubicBezTo>
                  <a:pt x="3352628" y="5551818"/>
                  <a:pt x="3079724" y="5594069"/>
                  <a:pt x="2797098" y="5594069"/>
                </a:cubicBezTo>
                <a:cubicBezTo>
                  <a:pt x="1254804" y="5594069"/>
                  <a:pt x="0" y="4339138"/>
                  <a:pt x="0" y="2796972"/>
                </a:cubicBezTo>
                <a:cubicBezTo>
                  <a:pt x="0" y="1254806"/>
                  <a:pt x="1254804" y="0"/>
                  <a:pt x="2797098" y="0"/>
                </a:cubicBezTo>
                <a:close/>
              </a:path>
            </a:pathLst>
          </a:custGeom>
          <a:solidFill>
            <a:srgbClr val="42A2DA"/>
          </a:solidFill>
          <a:ln w="12665" cap="flat">
            <a:noFill/>
            <a:prstDash val="solid"/>
            <a:miter/>
          </a:ln>
        </p:spPr>
        <p:txBody>
          <a:bodyPr rtlCol="0" anchor="ctr"/>
          <a:lstStyle/>
          <a:p>
            <a:endParaRPr lang="en-IN"/>
          </a:p>
        </p:txBody>
      </p:sp>
      <p:sp>
        <p:nvSpPr>
          <p:cNvPr id="15" name="Picture Placeholder 165">
            <a:extLst>
              <a:ext uri="{FF2B5EF4-FFF2-40B4-BE49-F238E27FC236}">
                <a16:creationId xmlns:a16="http://schemas.microsoft.com/office/drawing/2014/main" id="{9828EC9D-B20A-4B67-9C93-386AE7AED229}"/>
              </a:ext>
            </a:extLst>
          </p:cNvPr>
          <p:cNvSpPr>
            <a:spLocks noGrp="1"/>
          </p:cNvSpPr>
          <p:nvPr>
            <p:ph type="pic" sz="quarter" idx="11"/>
          </p:nvPr>
        </p:nvSpPr>
        <p:spPr>
          <a:xfrm>
            <a:off x="8396702" y="946479"/>
            <a:ext cx="3795298" cy="5482861"/>
          </a:xfrm>
          <a:custGeom>
            <a:avLst/>
            <a:gdLst>
              <a:gd name="connsiteX0" fmla="*/ 2741430 w 3795298"/>
              <a:gd name="connsiteY0" fmla="*/ 0 h 5482861"/>
              <a:gd name="connsiteX1" fmla="*/ 3554691 w 3795298"/>
              <a:gd name="connsiteY1" fmla="*/ 123107 h 5482861"/>
              <a:gd name="connsiteX2" fmla="*/ 3795298 w 3795298"/>
              <a:gd name="connsiteY2" fmla="*/ 211215 h 5482861"/>
              <a:gd name="connsiteX3" fmla="*/ 3795298 w 3795298"/>
              <a:gd name="connsiteY3" fmla="*/ 5271646 h 5482861"/>
              <a:gd name="connsiteX4" fmla="*/ 3554637 w 3795298"/>
              <a:gd name="connsiteY4" fmla="*/ 5359754 h 5482861"/>
              <a:gd name="connsiteX5" fmla="*/ 2741430 w 3795298"/>
              <a:gd name="connsiteY5" fmla="*/ 5482861 h 5482861"/>
              <a:gd name="connsiteX6" fmla="*/ 0 w 3795298"/>
              <a:gd name="connsiteY6" fmla="*/ 2741430 h 5482861"/>
              <a:gd name="connsiteX7" fmla="*/ 2741430 w 3795298"/>
              <a:gd name="connsiteY7" fmla="*/ 0 h 5482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95298" h="5482861">
                <a:moveTo>
                  <a:pt x="2741430" y="0"/>
                </a:moveTo>
                <a:cubicBezTo>
                  <a:pt x="3024438" y="0"/>
                  <a:pt x="3297652" y="43108"/>
                  <a:pt x="3554691" y="123107"/>
                </a:cubicBezTo>
                <a:lnTo>
                  <a:pt x="3795298" y="211215"/>
                </a:lnTo>
                <a:lnTo>
                  <a:pt x="3795298" y="5271646"/>
                </a:lnTo>
                <a:lnTo>
                  <a:pt x="3554637" y="5359754"/>
                </a:lnTo>
                <a:cubicBezTo>
                  <a:pt x="3297580" y="5439752"/>
                  <a:pt x="3024438" y="5482861"/>
                  <a:pt x="2741430" y="5482861"/>
                </a:cubicBezTo>
                <a:cubicBezTo>
                  <a:pt x="1229767" y="5482861"/>
                  <a:pt x="0" y="4253094"/>
                  <a:pt x="0" y="2741430"/>
                </a:cubicBezTo>
                <a:cubicBezTo>
                  <a:pt x="0" y="1229767"/>
                  <a:pt x="1229767" y="0"/>
                  <a:pt x="2741430" y="0"/>
                </a:cubicBezTo>
                <a:close/>
              </a:path>
            </a:pathLst>
          </a:custGeom>
        </p:spPr>
        <p:txBody>
          <a:bodyPr wrap="square">
            <a:noAutofit/>
          </a:bodyPr>
          <a:lstStyle>
            <a:lvl1pPr>
              <a:defRPr sz="1800"/>
            </a:lvl1pPr>
          </a:lstStyle>
          <a:p>
            <a:r>
              <a:rPr lang="en-US"/>
              <a:t>Click icon to add picture</a:t>
            </a:r>
            <a:endParaRPr lang="en-IN"/>
          </a:p>
        </p:txBody>
      </p:sp>
      <p:sp>
        <p:nvSpPr>
          <p:cNvPr id="16" name="Title 1">
            <a:extLst>
              <a:ext uri="{FF2B5EF4-FFF2-40B4-BE49-F238E27FC236}">
                <a16:creationId xmlns:a16="http://schemas.microsoft.com/office/drawing/2014/main" id="{158C476C-48AD-413E-A75F-0C9D80BFAE32}"/>
              </a:ext>
            </a:extLst>
          </p:cNvPr>
          <p:cNvSpPr>
            <a:spLocks noGrp="1"/>
          </p:cNvSpPr>
          <p:nvPr>
            <p:ph type="title" hasCustomPrompt="1"/>
          </p:nvPr>
        </p:nvSpPr>
        <p:spPr>
          <a:xfrm>
            <a:off x="263525" y="3020175"/>
            <a:ext cx="3385045" cy="493341"/>
          </a:xfrm>
          <a:prstGeom prst="rect">
            <a:avLst/>
          </a:prstGeom>
        </p:spPr>
        <p:txBody>
          <a:bodyPr lIns="0">
            <a:spAutoFit/>
          </a:bodyPr>
          <a:lstStyle>
            <a:lvl1pPr>
              <a:defRPr sz="2800" b="1">
                <a:solidFill>
                  <a:srgbClr val="0B4E8F"/>
                </a:solidFill>
                <a:latin typeface="+mn-lt"/>
                <a:cs typeface="Arial" panose="020B0604020202020204" pitchFamily="34" charset="0"/>
              </a:defRPr>
            </a:lvl1pPr>
          </a:lstStyle>
          <a:p>
            <a:r>
              <a:rPr lang="en-US"/>
              <a:t>Section Divider</a:t>
            </a:r>
            <a:endParaRPr lang="en-IN"/>
          </a:p>
        </p:txBody>
      </p:sp>
      <p:cxnSp>
        <p:nvCxnSpPr>
          <p:cNvPr id="21" name="Straight Connector 20">
            <a:extLst>
              <a:ext uri="{FF2B5EF4-FFF2-40B4-BE49-F238E27FC236}">
                <a16:creationId xmlns:a16="http://schemas.microsoft.com/office/drawing/2014/main" id="{9353A8FD-F33D-4BD6-BD37-42C9482830FF}"/>
              </a:ext>
            </a:extLst>
          </p:cNvPr>
          <p:cNvCxnSpPr>
            <a:cxnSpLocks/>
          </p:cNvCxnSpPr>
          <p:nvPr userDrawn="1"/>
        </p:nvCxnSpPr>
        <p:spPr>
          <a:xfrm>
            <a:off x="1464304" y="6430812"/>
            <a:ext cx="0" cy="2524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22" name="Group 21">
            <a:extLst>
              <a:ext uri="{FF2B5EF4-FFF2-40B4-BE49-F238E27FC236}">
                <a16:creationId xmlns:a16="http://schemas.microsoft.com/office/drawing/2014/main" id="{B471C1FA-9A68-4109-BBA6-DBE28423CC85}"/>
              </a:ext>
            </a:extLst>
          </p:cNvPr>
          <p:cNvGrpSpPr/>
          <p:nvPr userDrawn="1"/>
        </p:nvGrpSpPr>
        <p:grpSpPr>
          <a:xfrm>
            <a:off x="277256" y="6436012"/>
            <a:ext cx="985615" cy="242012"/>
            <a:chOff x="542999" y="6303642"/>
            <a:chExt cx="985615" cy="242012"/>
          </a:xfrm>
        </p:grpSpPr>
        <p:sp>
          <p:nvSpPr>
            <p:cNvPr id="23" name="Freeform: Shape 22">
              <a:extLst>
                <a:ext uri="{FF2B5EF4-FFF2-40B4-BE49-F238E27FC236}">
                  <a16:creationId xmlns:a16="http://schemas.microsoft.com/office/drawing/2014/main" id="{EF960576-4FAD-4C21-A28F-CE4524B94731}"/>
                </a:ext>
              </a:extLst>
            </p:cNvPr>
            <p:cNvSpPr/>
            <p:nvPr/>
          </p:nvSpPr>
          <p:spPr>
            <a:xfrm>
              <a:off x="962579" y="6351224"/>
              <a:ext cx="147767" cy="194430"/>
            </a:xfrm>
            <a:custGeom>
              <a:avLst/>
              <a:gdLst>
                <a:gd name="connsiteX0" fmla="*/ 49463 w 147766"/>
                <a:gd name="connsiteY0" fmla="*/ 194661 h 194430"/>
                <a:gd name="connsiteX1" fmla="*/ 29087 w 147766"/>
                <a:gd name="connsiteY1" fmla="*/ 192794 h 194430"/>
                <a:gd name="connsiteX2" fmla="*/ 9566 w 147766"/>
                <a:gd name="connsiteY2" fmla="*/ 188595 h 194430"/>
                <a:gd name="connsiteX3" fmla="*/ 1011 w 147766"/>
                <a:gd name="connsiteY3" fmla="*/ 185795 h 194430"/>
                <a:gd name="connsiteX4" fmla="*/ 0 w 147766"/>
                <a:gd name="connsiteY4" fmla="*/ 185251 h 194430"/>
                <a:gd name="connsiteX5" fmla="*/ 8555 w 147766"/>
                <a:gd name="connsiteY5" fmla="*/ 157719 h 194430"/>
                <a:gd name="connsiteX6" fmla="*/ 29165 w 147766"/>
                <a:gd name="connsiteY6" fmla="*/ 164641 h 194430"/>
                <a:gd name="connsiteX7" fmla="*/ 61207 w 147766"/>
                <a:gd name="connsiteY7" fmla="*/ 166896 h 194430"/>
                <a:gd name="connsiteX8" fmla="*/ 89671 w 147766"/>
                <a:gd name="connsiteY8" fmla="*/ 146365 h 194430"/>
                <a:gd name="connsiteX9" fmla="*/ 99548 w 147766"/>
                <a:gd name="connsiteY9" fmla="*/ 118833 h 194430"/>
                <a:gd name="connsiteX10" fmla="*/ 101492 w 147766"/>
                <a:gd name="connsiteY10" fmla="*/ 111600 h 194430"/>
                <a:gd name="connsiteX11" fmla="*/ 100870 w 147766"/>
                <a:gd name="connsiteY11" fmla="*/ 111600 h 194430"/>
                <a:gd name="connsiteX12" fmla="*/ 99704 w 147766"/>
                <a:gd name="connsiteY12" fmla="*/ 113389 h 194430"/>
                <a:gd name="connsiteX13" fmla="*/ 61984 w 147766"/>
                <a:gd name="connsiteY13" fmla="*/ 136721 h 194430"/>
                <a:gd name="connsiteX14" fmla="*/ 41530 w 147766"/>
                <a:gd name="connsiteY14" fmla="*/ 135010 h 194430"/>
                <a:gd name="connsiteX15" fmla="*/ 13688 w 147766"/>
                <a:gd name="connsiteY15" fmla="*/ 106390 h 194430"/>
                <a:gd name="connsiteX16" fmla="*/ 10344 w 147766"/>
                <a:gd name="connsiteY16" fmla="*/ 68048 h 194430"/>
                <a:gd name="connsiteX17" fmla="*/ 25898 w 147766"/>
                <a:gd name="connsiteY17" fmla="*/ 26984 h 194430"/>
                <a:gd name="connsiteX18" fmla="*/ 66028 w 147766"/>
                <a:gd name="connsiteY18" fmla="*/ 1242 h 194430"/>
                <a:gd name="connsiteX19" fmla="*/ 111447 w 147766"/>
                <a:gd name="connsiteY19" fmla="*/ 14463 h 194430"/>
                <a:gd name="connsiteX20" fmla="*/ 118058 w 147766"/>
                <a:gd name="connsiteY20" fmla="*/ 22240 h 194430"/>
                <a:gd name="connsiteX21" fmla="*/ 122024 w 147766"/>
                <a:gd name="connsiteY21" fmla="*/ 3108 h 194430"/>
                <a:gd name="connsiteX22" fmla="*/ 155466 w 147766"/>
                <a:gd name="connsiteY22" fmla="*/ 3108 h 194430"/>
                <a:gd name="connsiteX23" fmla="*/ 150489 w 147766"/>
                <a:gd name="connsiteY23" fmla="*/ 25818 h 194430"/>
                <a:gd name="connsiteX24" fmla="*/ 129101 w 147766"/>
                <a:gd name="connsiteY24" fmla="*/ 126299 h 194430"/>
                <a:gd name="connsiteX25" fmla="*/ 112847 w 147766"/>
                <a:gd name="connsiteY25" fmla="*/ 167363 h 194430"/>
                <a:gd name="connsiteX26" fmla="*/ 102270 w 147766"/>
                <a:gd name="connsiteY26" fmla="*/ 179107 h 194430"/>
                <a:gd name="connsiteX27" fmla="*/ 89516 w 147766"/>
                <a:gd name="connsiteY27" fmla="*/ 186884 h 194430"/>
                <a:gd name="connsiteX28" fmla="*/ 74739 w 147766"/>
                <a:gd name="connsiteY28" fmla="*/ 191861 h 194430"/>
                <a:gd name="connsiteX29" fmla="*/ 64551 w 147766"/>
                <a:gd name="connsiteY29" fmla="*/ 193494 h 194430"/>
                <a:gd name="connsiteX30" fmla="*/ 54363 w 147766"/>
                <a:gd name="connsiteY30" fmla="*/ 194194 h 194430"/>
                <a:gd name="connsiteX31" fmla="*/ 45574 w 147766"/>
                <a:gd name="connsiteY31" fmla="*/ 79636 h 194430"/>
                <a:gd name="connsiteX32" fmla="*/ 49385 w 147766"/>
                <a:gd name="connsiteY32" fmla="*/ 98457 h 194430"/>
                <a:gd name="connsiteX33" fmla="*/ 62995 w 147766"/>
                <a:gd name="connsiteY33" fmla="*/ 109423 h 194430"/>
                <a:gd name="connsiteX34" fmla="*/ 91149 w 147766"/>
                <a:gd name="connsiteY34" fmla="*/ 100634 h 194430"/>
                <a:gd name="connsiteX35" fmla="*/ 105848 w 147766"/>
                <a:gd name="connsiteY35" fmla="*/ 45339 h 194430"/>
                <a:gd name="connsiteX36" fmla="*/ 81272 w 147766"/>
                <a:gd name="connsiteY36" fmla="*/ 26751 h 194430"/>
                <a:gd name="connsiteX37" fmla="*/ 59029 w 147766"/>
                <a:gd name="connsiteY37" fmla="*/ 38650 h 194430"/>
                <a:gd name="connsiteX38" fmla="*/ 45574 w 147766"/>
                <a:gd name="connsiteY38" fmla="*/ 79636 h 194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7766" h="194430">
                  <a:moveTo>
                    <a:pt x="49463" y="194661"/>
                  </a:moveTo>
                  <a:cubicBezTo>
                    <a:pt x="42642" y="194389"/>
                    <a:pt x="35845" y="193767"/>
                    <a:pt x="29087" y="192794"/>
                  </a:cubicBezTo>
                  <a:cubicBezTo>
                    <a:pt x="22484" y="191869"/>
                    <a:pt x="15966" y="190461"/>
                    <a:pt x="9566" y="188595"/>
                  </a:cubicBezTo>
                  <a:cubicBezTo>
                    <a:pt x="6688" y="187817"/>
                    <a:pt x="3811" y="186806"/>
                    <a:pt x="1011" y="185795"/>
                  </a:cubicBezTo>
                  <a:cubicBezTo>
                    <a:pt x="661" y="185639"/>
                    <a:pt x="319" y="185460"/>
                    <a:pt x="0" y="185251"/>
                  </a:cubicBezTo>
                  <a:lnTo>
                    <a:pt x="8555" y="157719"/>
                  </a:lnTo>
                  <a:cubicBezTo>
                    <a:pt x="15554" y="160052"/>
                    <a:pt x="22243" y="162619"/>
                    <a:pt x="29165" y="164641"/>
                  </a:cubicBezTo>
                  <a:cubicBezTo>
                    <a:pt x="39547" y="167760"/>
                    <a:pt x="50490" y="168529"/>
                    <a:pt x="61207" y="166896"/>
                  </a:cubicBezTo>
                  <a:cubicBezTo>
                    <a:pt x="73510" y="165193"/>
                    <a:pt x="84173" y="157501"/>
                    <a:pt x="89671" y="146365"/>
                  </a:cubicBezTo>
                  <a:cubicBezTo>
                    <a:pt x="93956" y="137576"/>
                    <a:pt x="97270" y="128345"/>
                    <a:pt x="99548" y="118833"/>
                  </a:cubicBezTo>
                  <a:cubicBezTo>
                    <a:pt x="100170" y="116422"/>
                    <a:pt x="100792" y="114011"/>
                    <a:pt x="101492" y="111600"/>
                  </a:cubicBezTo>
                  <a:lnTo>
                    <a:pt x="100870" y="111600"/>
                  </a:lnTo>
                  <a:lnTo>
                    <a:pt x="99704" y="113389"/>
                  </a:lnTo>
                  <a:cubicBezTo>
                    <a:pt x="91530" y="126696"/>
                    <a:pt x="77538" y="135344"/>
                    <a:pt x="61984" y="136721"/>
                  </a:cubicBezTo>
                  <a:cubicBezTo>
                    <a:pt x="55125" y="137561"/>
                    <a:pt x="48157" y="136977"/>
                    <a:pt x="41530" y="135010"/>
                  </a:cubicBezTo>
                  <a:cubicBezTo>
                    <a:pt x="28083" y="130662"/>
                    <a:pt x="17662" y="119945"/>
                    <a:pt x="13688" y="106390"/>
                  </a:cubicBezTo>
                  <a:cubicBezTo>
                    <a:pt x="9511" y="94063"/>
                    <a:pt x="8368" y="80912"/>
                    <a:pt x="10344" y="68048"/>
                  </a:cubicBezTo>
                  <a:cubicBezTo>
                    <a:pt x="11953" y="53263"/>
                    <a:pt x="17312" y="39132"/>
                    <a:pt x="25898" y="26984"/>
                  </a:cubicBezTo>
                  <a:cubicBezTo>
                    <a:pt x="35200" y="13289"/>
                    <a:pt x="49696" y="3987"/>
                    <a:pt x="66028" y="1242"/>
                  </a:cubicBezTo>
                  <a:cubicBezTo>
                    <a:pt x="82438" y="-2546"/>
                    <a:pt x="99634" y="2463"/>
                    <a:pt x="111447" y="14463"/>
                  </a:cubicBezTo>
                  <a:cubicBezTo>
                    <a:pt x="113781" y="16874"/>
                    <a:pt x="115647" y="19596"/>
                    <a:pt x="118058" y="22240"/>
                  </a:cubicBezTo>
                  <a:lnTo>
                    <a:pt x="122024" y="3108"/>
                  </a:lnTo>
                  <a:lnTo>
                    <a:pt x="155466" y="3108"/>
                  </a:lnTo>
                  <a:cubicBezTo>
                    <a:pt x="153755" y="10886"/>
                    <a:pt x="152044" y="18196"/>
                    <a:pt x="150489" y="25818"/>
                  </a:cubicBezTo>
                  <a:cubicBezTo>
                    <a:pt x="143334" y="59260"/>
                    <a:pt x="136202" y="92756"/>
                    <a:pt x="129101" y="126299"/>
                  </a:cubicBezTo>
                  <a:cubicBezTo>
                    <a:pt x="126488" y="140936"/>
                    <a:pt x="120959" y="154904"/>
                    <a:pt x="112847" y="167363"/>
                  </a:cubicBezTo>
                  <a:cubicBezTo>
                    <a:pt x="109806" y="171687"/>
                    <a:pt x="106252" y="175630"/>
                    <a:pt x="102270" y="179107"/>
                  </a:cubicBezTo>
                  <a:cubicBezTo>
                    <a:pt x="98366" y="182225"/>
                    <a:pt x="94081" y="184838"/>
                    <a:pt x="89516" y="186884"/>
                  </a:cubicBezTo>
                  <a:cubicBezTo>
                    <a:pt x="84795" y="189108"/>
                    <a:pt x="79841" y="190780"/>
                    <a:pt x="74739" y="191861"/>
                  </a:cubicBezTo>
                  <a:cubicBezTo>
                    <a:pt x="71395" y="192561"/>
                    <a:pt x="67973" y="193028"/>
                    <a:pt x="64551" y="193494"/>
                  </a:cubicBezTo>
                  <a:cubicBezTo>
                    <a:pt x="61175" y="193961"/>
                    <a:pt x="57769" y="194194"/>
                    <a:pt x="54363" y="194194"/>
                  </a:cubicBezTo>
                  <a:close/>
                  <a:moveTo>
                    <a:pt x="45574" y="79636"/>
                  </a:moveTo>
                  <a:cubicBezTo>
                    <a:pt x="45388" y="86122"/>
                    <a:pt x="46686" y="92562"/>
                    <a:pt x="49385" y="98457"/>
                  </a:cubicBezTo>
                  <a:cubicBezTo>
                    <a:pt x="51788" y="104165"/>
                    <a:pt x="56906" y="108287"/>
                    <a:pt x="62995" y="109423"/>
                  </a:cubicBezTo>
                  <a:cubicBezTo>
                    <a:pt x="73277" y="111670"/>
                    <a:pt x="83978" y="108334"/>
                    <a:pt x="91149" y="100634"/>
                  </a:cubicBezTo>
                  <a:cubicBezTo>
                    <a:pt x="104938" y="85796"/>
                    <a:pt x="110452" y="65069"/>
                    <a:pt x="105848" y="45339"/>
                  </a:cubicBezTo>
                  <a:cubicBezTo>
                    <a:pt x="103491" y="33844"/>
                    <a:pt x="92969" y="25888"/>
                    <a:pt x="81272" y="26751"/>
                  </a:cubicBezTo>
                  <a:cubicBezTo>
                    <a:pt x="72390" y="26953"/>
                    <a:pt x="64123" y="31371"/>
                    <a:pt x="59029" y="38650"/>
                  </a:cubicBezTo>
                  <a:cubicBezTo>
                    <a:pt x="50303" y="50534"/>
                    <a:pt x="45590" y="64891"/>
                    <a:pt x="45574" y="79636"/>
                  </a:cubicBezTo>
                  <a:close/>
                </a:path>
              </a:pathLst>
            </a:custGeom>
            <a:solidFill>
              <a:srgbClr val="005BAA"/>
            </a:solidFill>
            <a:ln w="7739" cap="flat">
              <a:noFill/>
              <a:prstDash val="solid"/>
              <a:miter/>
            </a:ln>
          </p:spPr>
          <p:txBody>
            <a:bodyPr rtlCol="0" anchor="ctr"/>
            <a:lstStyle/>
            <a:p>
              <a:endParaRPr lang="en-IN">
                <a:latin typeface="+mn-lt"/>
              </a:endParaRPr>
            </a:p>
          </p:txBody>
        </p:sp>
        <p:sp>
          <p:nvSpPr>
            <p:cNvPr id="24" name="Freeform: Shape 23">
              <a:extLst>
                <a:ext uri="{FF2B5EF4-FFF2-40B4-BE49-F238E27FC236}">
                  <a16:creationId xmlns:a16="http://schemas.microsoft.com/office/drawing/2014/main" id="{7CA688CC-8707-45D0-8C6F-AB618853F9CE}"/>
                </a:ext>
              </a:extLst>
            </p:cNvPr>
            <p:cNvSpPr/>
            <p:nvPr/>
          </p:nvSpPr>
          <p:spPr>
            <a:xfrm>
              <a:off x="663468" y="6354410"/>
              <a:ext cx="163321" cy="186653"/>
            </a:xfrm>
            <a:custGeom>
              <a:avLst/>
              <a:gdLst>
                <a:gd name="connsiteX0" fmla="*/ 23021 w 163321"/>
                <a:gd name="connsiteY0" fmla="*/ 191319 h 186653"/>
                <a:gd name="connsiteX1" fmla="*/ 22087 w 163321"/>
                <a:gd name="connsiteY1" fmla="*/ 191319 h 186653"/>
                <a:gd name="connsiteX2" fmla="*/ 18665 w 163321"/>
                <a:gd name="connsiteY2" fmla="*/ 191319 h 186653"/>
                <a:gd name="connsiteX3" fmla="*/ 10888 w 163321"/>
                <a:gd name="connsiteY3" fmla="*/ 190308 h 186653"/>
                <a:gd name="connsiteX4" fmla="*/ 0 w 163321"/>
                <a:gd name="connsiteY4" fmla="*/ 188131 h 186653"/>
                <a:gd name="connsiteX5" fmla="*/ 7777 w 163321"/>
                <a:gd name="connsiteY5" fmla="*/ 162155 h 186653"/>
                <a:gd name="connsiteX6" fmla="*/ 18121 w 163321"/>
                <a:gd name="connsiteY6" fmla="*/ 164488 h 186653"/>
                <a:gd name="connsiteX7" fmla="*/ 39741 w 163321"/>
                <a:gd name="connsiteY7" fmla="*/ 157955 h 186653"/>
                <a:gd name="connsiteX8" fmla="*/ 53741 w 163321"/>
                <a:gd name="connsiteY8" fmla="*/ 140301 h 186653"/>
                <a:gd name="connsiteX9" fmla="*/ 53274 w 163321"/>
                <a:gd name="connsiteY9" fmla="*/ 137890 h 186653"/>
                <a:gd name="connsiteX10" fmla="*/ 42619 w 163321"/>
                <a:gd name="connsiteY10" fmla="*/ 74895 h 186653"/>
                <a:gd name="connsiteX11" fmla="*/ 33053 w 163321"/>
                <a:gd name="connsiteY11" fmla="*/ 18199 h 186653"/>
                <a:gd name="connsiteX12" fmla="*/ 30098 w 163321"/>
                <a:gd name="connsiteY12" fmla="*/ 389 h 186653"/>
                <a:gd name="connsiteX13" fmla="*/ 65407 w 163321"/>
                <a:gd name="connsiteY13" fmla="*/ 389 h 186653"/>
                <a:gd name="connsiteX14" fmla="*/ 77772 w 163321"/>
                <a:gd name="connsiteY14" fmla="*/ 99626 h 186653"/>
                <a:gd name="connsiteX15" fmla="*/ 78394 w 163321"/>
                <a:gd name="connsiteY15" fmla="*/ 99626 h 186653"/>
                <a:gd name="connsiteX16" fmla="*/ 79872 w 163321"/>
                <a:gd name="connsiteY16" fmla="*/ 97293 h 186653"/>
                <a:gd name="connsiteX17" fmla="*/ 130735 w 163321"/>
                <a:gd name="connsiteY17" fmla="*/ 2178 h 186653"/>
                <a:gd name="connsiteX18" fmla="*/ 132057 w 163321"/>
                <a:gd name="connsiteY18" fmla="*/ 0 h 186653"/>
                <a:gd name="connsiteX19" fmla="*/ 169621 w 163321"/>
                <a:gd name="connsiteY19" fmla="*/ 0 h 186653"/>
                <a:gd name="connsiteX20" fmla="*/ 168454 w 163321"/>
                <a:gd name="connsiteY20" fmla="*/ 2255 h 186653"/>
                <a:gd name="connsiteX21" fmla="*/ 77850 w 163321"/>
                <a:gd name="connsiteY21" fmla="*/ 156166 h 186653"/>
                <a:gd name="connsiteX22" fmla="*/ 57318 w 163321"/>
                <a:gd name="connsiteY22" fmla="*/ 181287 h 186653"/>
                <a:gd name="connsiteX23" fmla="*/ 43708 w 163321"/>
                <a:gd name="connsiteY23" fmla="*/ 188597 h 186653"/>
                <a:gd name="connsiteX24" fmla="*/ 26054 w 163321"/>
                <a:gd name="connsiteY24" fmla="*/ 191475 h 186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63321" h="186653">
                  <a:moveTo>
                    <a:pt x="23021" y="191319"/>
                  </a:moveTo>
                  <a:lnTo>
                    <a:pt x="22087" y="191319"/>
                  </a:lnTo>
                  <a:cubicBezTo>
                    <a:pt x="20921" y="191319"/>
                    <a:pt x="19754" y="191319"/>
                    <a:pt x="18665" y="191319"/>
                  </a:cubicBezTo>
                  <a:lnTo>
                    <a:pt x="10888" y="190308"/>
                  </a:lnTo>
                  <a:cubicBezTo>
                    <a:pt x="7311" y="189764"/>
                    <a:pt x="3811" y="188908"/>
                    <a:pt x="0" y="188131"/>
                  </a:cubicBezTo>
                  <a:lnTo>
                    <a:pt x="7777" y="162155"/>
                  </a:lnTo>
                  <a:cubicBezTo>
                    <a:pt x="11355" y="162932"/>
                    <a:pt x="14777" y="163944"/>
                    <a:pt x="18121" y="164488"/>
                  </a:cubicBezTo>
                  <a:cubicBezTo>
                    <a:pt x="25976" y="166269"/>
                    <a:pt x="34189" y="163788"/>
                    <a:pt x="39741" y="157955"/>
                  </a:cubicBezTo>
                  <a:cubicBezTo>
                    <a:pt x="44564" y="152900"/>
                    <a:pt x="53741" y="140301"/>
                    <a:pt x="53741" y="140301"/>
                  </a:cubicBezTo>
                  <a:cubicBezTo>
                    <a:pt x="53741" y="140301"/>
                    <a:pt x="53741" y="139057"/>
                    <a:pt x="53274" y="137890"/>
                  </a:cubicBezTo>
                  <a:cubicBezTo>
                    <a:pt x="49751" y="116891"/>
                    <a:pt x="46197" y="95893"/>
                    <a:pt x="42619" y="74895"/>
                  </a:cubicBezTo>
                  <a:lnTo>
                    <a:pt x="33053" y="18199"/>
                  </a:lnTo>
                  <a:cubicBezTo>
                    <a:pt x="32042" y="12366"/>
                    <a:pt x="31109" y="6455"/>
                    <a:pt x="30098" y="389"/>
                  </a:cubicBezTo>
                  <a:lnTo>
                    <a:pt x="65407" y="389"/>
                  </a:lnTo>
                  <a:lnTo>
                    <a:pt x="77772" y="99626"/>
                  </a:lnTo>
                  <a:lnTo>
                    <a:pt x="78394" y="99626"/>
                  </a:lnTo>
                  <a:cubicBezTo>
                    <a:pt x="78939" y="98887"/>
                    <a:pt x="79436" y="98102"/>
                    <a:pt x="79872" y="97293"/>
                  </a:cubicBezTo>
                  <a:lnTo>
                    <a:pt x="130735" y="2178"/>
                  </a:lnTo>
                  <a:lnTo>
                    <a:pt x="132057" y="0"/>
                  </a:lnTo>
                  <a:lnTo>
                    <a:pt x="169621" y="0"/>
                  </a:lnTo>
                  <a:lnTo>
                    <a:pt x="168454" y="2255"/>
                  </a:lnTo>
                  <a:cubicBezTo>
                    <a:pt x="138279" y="53585"/>
                    <a:pt x="108080" y="104891"/>
                    <a:pt x="77850" y="156166"/>
                  </a:cubicBezTo>
                  <a:cubicBezTo>
                    <a:pt x="72725" y="165810"/>
                    <a:pt x="65749" y="174342"/>
                    <a:pt x="57318" y="181287"/>
                  </a:cubicBezTo>
                  <a:cubicBezTo>
                    <a:pt x="53188" y="184413"/>
                    <a:pt x="48592" y="186879"/>
                    <a:pt x="43708" y="188597"/>
                  </a:cubicBezTo>
                  <a:cubicBezTo>
                    <a:pt x="38015" y="190487"/>
                    <a:pt x="32050" y="191459"/>
                    <a:pt x="26054" y="191475"/>
                  </a:cubicBezTo>
                  <a:close/>
                </a:path>
              </a:pathLst>
            </a:custGeom>
            <a:solidFill>
              <a:srgbClr val="005BAA"/>
            </a:solidFill>
            <a:ln w="7739" cap="flat">
              <a:noFill/>
              <a:prstDash val="solid"/>
              <a:miter/>
            </a:ln>
          </p:spPr>
          <p:txBody>
            <a:bodyPr rtlCol="0" anchor="ctr"/>
            <a:lstStyle/>
            <a:p>
              <a:endParaRPr lang="en-IN">
                <a:latin typeface="+mn-lt"/>
              </a:endParaRPr>
            </a:p>
          </p:txBody>
        </p:sp>
        <p:sp>
          <p:nvSpPr>
            <p:cNvPr id="25" name="Freeform: Shape 24">
              <a:extLst>
                <a:ext uri="{FF2B5EF4-FFF2-40B4-BE49-F238E27FC236}">
                  <a16:creationId xmlns:a16="http://schemas.microsoft.com/office/drawing/2014/main" id="{2BE64375-494D-437B-A6FD-D7F025DFDD7D}"/>
                </a:ext>
              </a:extLst>
            </p:cNvPr>
            <p:cNvSpPr/>
            <p:nvPr/>
          </p:nvSpPr>
          <p:spPr>
            <a:xfrm>
              <a:off x="542999" y="6303642"/>
              <a:ext cx="139990" cy="186653"/>
            </a:xfrm>
            <a:custGeom>
              <a:avLst/>
              <a:gdLst>
                <a:gd name="connsiteX0" fmla="*/ 0 w 139989"/>
                <a:gd name="connsiteY0" fmla="*/ 177226 h 186653"/>
                <a:gd name="connsiteX1" fmla="*/ 9177 w 139989"/>
                <a:gd name="connsiteY1" fmla="*/ 147128 h 186653"/>
                <a:gd name="connsiteX2" fmla="*/ 32509 w 139989"/>
                <a:gd name="connsiteY2" fmla="*/ 155761 h 186653"/>
                <a:gd name="connsiteX3" fmla="*/ 66184 w 139989"/>
                <a:gd name="connsiteY3" fmla="*/ 157394 h 186653"/>
                <a:gd name="connsiteX4" fmla="*/ 82283 w 139989"/>
                <a:gd name="connsiteY4" fmla="*/ 147750 h 186653"/>
                <a:gd name="connsiteX5" fmla="*/ 79996 w 139989"/>
                <a:gd name="connsiteY5" fmla="*/ 112962 h 186653"/>
                <a:gd name="connsiteX6" fmla="*/ 79094 w 139989"/>
                <a:gd name="connsiteY6" fmla="*/ 112208 h 186653"/>
                <a:gd name="connsiteX7" fmla="*/ 63540 w 139989"/>
                <a:gd name="connsiteY7" fmla="*/ 102176 h 186653"/>
                <a:gd name="connsiteX8" fmla="*/ 42074 w 139989"/>
                <a:gd name="connsiteY8" fmla="*/ 88410 h 186653"/>
                <a:gd name="connsiteX9" fmla="*/ 26520 w 139989"/>
                <a:gd name="connsiteY9" fmla="*/ 49524 h 186653"/>
                <a:gd name="connsiteX10" fmla="*/ 65406 w 139989"/>
                <a:gd name="connsiteY10" fmla="*/ 4105 h 186653"/>
                <a:gd name="connsiteX11" fmla="*/ 98304 w 139989"/>
                <a:gd name="connsiteY11" fmla="*/ 139 h 186653"/>
                <a:gd name="connsiteX12" fmla="*/ 137190 w 139989"/>
                <a:gd name="connsiteY12" fmla="*/ 6905 h 186653"/>
                <a:gd name="connsiteX13" fmla="*/ 140223 w 139989"/>
                <a:gd name="connsiteY13" fmla="*/ 8071 h 186653"/>
                <a:gd name="connsiteX14" fmla="*/ 131824 w 139989"/>
                <a:gd name="connsiteY14" fmla="*/ 37236 h 186653"/>
                <a:gd name="connsiteX15" fmla="*/ 116269 w 139989"/>
                <a:gd name="connsiteY15" fmla="*/ 31714 h 186653"/>
                <a:gd name="connsiteX16" fmla="*/ 81194 w 139989"/>
                <a:gd name="connsiteY16" fmla="*/ 30081 h 186653"/>
                <a:gd name="connsiteX17" fmla="*/ 71473 w 139989"/>
                <a:gd name="connsiteY17" fmla="*/ 34436 h 186653"/>
                <a:gd name="connsiteX18" fmla="*/ 65888 w 139989"/>
                <a:gd name="connsiteY18" fmla="*/ 58545 h 186653"/>
                <a:gd name="connsiteX19" fmla="*/ 66573 w 139989"/>
                <a:gd name="connsiteY19" fmla="*/ 59556 h 186653"/>
                <a:gd name="connsiteX20" fmla="*/ 76216 w 139989"/>
                <a:gd name="connsiteY20" fmla="*/ 68889 h 186653"/>
                <a:gd name="connsiteX21" fmla="*/ 93949 w 139989"/>
                <a:gd name="connsiteY21" fmla="*/ 80088 h 186653"/>
                <a:gd name="connsiteX22" fmla="*/ 108336 w 139989"/>
                <a:gd name="connsiteY22" fmla="*/ 90354 h 186653"/>
                <a:gd name="connsiteX23" fmla="*/ 125213 w 139989"/>
                <a:gd name="connsiteY23" fmla="*/ 124807 h 186653"/>
                <a:gd name="connsiteX24" fmla="*/ 117436 w 139989"/>
                <a:gd name="connsiteY24" fmla="*/ 158327 h 186653"/>
                <a:gd name="connsiteX25" fmla="*/ 85160 w 139989"/>
                <a:gd name="connsiteY25" fmla="*/ 182514 h 186653"/>
                <a:gd name="connsiteX26" fmla="*/ 39353 w 139989"/>
                <a:gd name="connsiteY26" fmla="*/ 186869 h 186653"/>
                <a:gd name="connsiteX27" fmla="*/ 467 w 139989"/>
                <a:gd name="connsiteY27" fmla="*/ 178003 h 186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9989" h="186653">
                  <a:moveTo>
                    <a:pt x="0" y="177226"/>
                  </a:moveTo>
                  <a:lnTo>
                    <a:pt x="9177" y="147128"/>
                  </a:lnTo>
                  <a:cubicBezTo>
                    <a:pt x="16954" y="150083"/>
                    <a:pt x="24731" y="153350"/>
                    <a:pt x="32509" y="155761"/>
                  </a:cubicBezTo>
                  <a:cubicBezTo>
                    <a:pt x="43327" y="159602"/>
                    <a:pt x="55039" y="160170"/>
                    <a:pt x="66184" y="157394"/>
                  </a:cubicBezTo>
                  <a:cubicBezTo>
                    <a:pt x="72445" y="155986"/>
                    <a:pt x="78083" y="152603"/>
                    <a:pt x="82283" y="147750"/>
                  </a:cubicBezTo>
                  <a:cubicBezTo>
                    <a:pt x="91258" y="137507"/>
                    <a:pt x="90231" y="121937"/>
                    <a:pt x="79996" y="112962"/>
                  </a:cubicBezTo>
                  <a:cubicBezTo>
                    <a:pt x="79701" y="112706"/>
                    <a:pt x="79397" y="112449"/>
                    <a:pt x="79094" y="112208"/>
                  </a:cubicBezTo>
                  <a:cubicBezTo>
                    <a:pt x="74350" y="108475"/>
                    <a:pt x="69062" y="105442"/>
                    <a:pt x="63540" y="102176"/>
                  </a:cubicBezTo>
                  <a:cubicBezTo>
                    <a:pt x="56385" y="97587"/>
                    <a:pt x="48763" y="93543"/>
                    <a:pt x="42074" y="88410"/>
                  </a:cubicBezTo>
                  <a:cubicBezTo>
                    <a:pt x="30160" y="79272"/>
                    <a:pt x="24187" y="64355"/>
                    <a:pt x="26520" y="49524"/>
                  </a:cubicBezTo>
                  <a:cubicBezTo>
                    <a:pt x="28854" y="25181"/>
                    <a:pt x="43397" y="11260"/>
                    <a:pt x="65406" y="4105"/>
                  </a:cubicBezTo>
                  <a:cubicBezTo>
                    <a:pt x="76061" y="885"/>
                    <a:pt x="87190" y="-460"/>
                    <a:pt x="98304" y="139"/>
                  </a:cubicBezTo>
                  <a:cubicBezTo>
                    <a:pt x="111540" y="341"/>
                    <a:pt x="124661" y="2627"/>
                    <a:pt x="137190" y="6905"/>
                  </a:cubicBezTo>
                  <a:lnTo>
                    <a:pt x="140223" y="8071"/>
                  </a:lnTo>
                  <a:lnTo>
                    <a:pt x="131824" y="37236"/>
                  </a:lnTo>
                  <a:cubicBezTo>
                    <a:pt x="126613" y="35369"/>
                    <a:pt x="121558" y="33192"/>
                    <a:pt x="116269" y="31714"/>
                  </a:cubicBezTo>
                  <a:cubicBezTo>
                    <a:pt x="104969" y="27833"/>
                    <a:pt x="92805" y="27265"/>
                    <a:pt x="81194" y="30081"/>
                  </a:cubicBezTo>
                  <a:cubicBezTo>
                    <a:pt x="77772" y="31076"/>
                    <a:pt x="74498" y="32546"/>
                    <a:pt x="71473" y="34436"/>
                  </a:cubicBezTo>
                  <a:cubicBezTo>
                    <a:pt x="63275" y="39553"/>
                    <a:pt x="60779" y="50348"/>
                    <a:pt x="65888" y="58545"/>
                  </a:cubicBezTo>
                  <a:cubicBezTo>
                    <a:pt x="66106" y="58888"/>
                    <a:pt x="66332" y="59230"/>
                    <a:pt x="66573" y="59556"/>
                  </a:cubicBezTo>
                  <a:cubicBezTo>
                    <a:pt x="69225" y="63196"/>
                    <a:pt x="72491" y="66354"/>
                    <a:pt x="76216" y="68889"/>
                  </a:cubicBezTo>
                  <a:cubicBezTo>
                    <a:pt x="81894" y="73011"/>
                    <a:pt x="88116" y="76277"/>
                    <a:pt x="93949" y="80088"/>
                  </a:cubicBezTo>
                  <a:cubicBezTo>
                    <a:pt x="98918" y="83261"/>
                    <a:pt x="103717" y="86691"/>
                    <a:pt x="108336" y="90354"/>
                  </a:cubicBezTo>
                  <a:cubicBezTo>
                    <a:pt x="118890" y="98691"/>
                    <a:pt x="125096" y="111360"/>
                    <a:pt x="125213" y="124807"/>
                  </a:cubicBezTo>
                  <a:cubicBezTo>
                    <a:pt x="125944" y="136496"/>
                    <a:pt x="123238" y="148147"/>
                    <a:pt x="117436" y="158327"/>
                  </a:cubicBezTo>
                  <a:cubicBezTo>
                    <a:pt x="110087" y="170148"/>
                    <a:pt x="98568" y="178781"/>
                    <a:pt x="85160" y="182514"/>
                  </a:cubicBezTo>
                  <a:cubicBezTo>
                    <a:pt x="70345" y="187064"/>
                    <a:pt x="54759" y="188549"/>
                    <a:pt x="39353" y="186869"/>
                  </a:cubicBezTo>
                  <a:cubicBezTo>
                    <a:pt x="26069" y="185571"/>
                    <a:pt x="13003" y="182592"/>
                    <a:pt x="467" y="178003"/>
                  </a:cubicBezTo>
                  <a:close/>
                </a:path>
              </a:pathLst>
            </a:custGeom>
            <a:solidFill>
              <a:srgbClr val="005BAA"/>
            </a:solidFill>
            <a:ln w="7739" cap="flat">
              <a:noFill/>
              <a:prstDash val="solid"/>
              <a:miter/>
            </a:ln>
          </p:spPr>
          <p:txBody>
            <a:bodyPr rtlCol="0" anchor="ctr"/>
            <a:lstStyle/>
            <a:p>
              <a:endParaRPr lang="en-IN">
                <a:latin typeface="+mn-lt"/>
              </a:endParaRPr>
            </a:p>
          </p:txBody>
        </p:sp>
        <p:sp>
          <p:nvSpPr>
            <p:cNvPr id="26" name="Freeform: Shape 25">
              <a:extLst>
                <a:ext uri="{FF2B5EF4-FFF2-40B4-BE49-F238E27FC236}">
                  <a16:creationId xmlns:a16="http://schemas.microsoft.com/office/drawing/2014/main" id="{596C5F1E-6005-42BA-80DD-EA283846945E}"/>
                </a:ext>
              </a:extLst>
            </p:cNvPr>
            <p:cNvSpPr/>
            <p:nvPr/>
          </p:nvSpPr>
          <p:spPr>
            <a:xfrm>
              <a:off x="1119525" y="6351128"/>
              <a:ext cx="124435" cy="132213"/>
            </a:xfrm>
            <a:custGeom>
              <a:avLst/>
              <a:gdLst>
                <a:gd name="connsiteX0" fmla="*/ 33051 w 124435"/>
                <a:gd name="connsiteY0" fmla="*/ 80588 h 132212"/>
                <a:gd name="connsiteX1" fmla="*/ 57394 w 124435"/>
                <a:gd name="connsiteY1" fmla="*/ 113641 h 132212"/>
                <a:gd name="connsiteX2" fmla="*/ 108102 w 124435"/>
                <a:gd name="connsiteY2" fmla="*/ 106486 h 132212"/>
                <a:gd name="connsiteX3" fmla="*/ 110046 w 124435"/>
                <a:gd name="connsiteY3" fmla="*/ 105708 h 132212"/>
                <a:gd name="connsiteX4" fmla="*/ 110823 w 124435"/>
                <a:gd name="connsiteY4" fmla="*/ 105319 h 132212"/>
                <a:gd name="connsiteX5" fmla="*/ 109734 w 124435"/>
                <a:gd name="connsiteY5" fmla="*/ 113096 h 132212"/>
                <a:gd name="connsiteX6" fmla="*/ 107013 w 124435"/>
                <a:gd name="connsiteY6" fmla="*/ 130284 h 132212"/>
                <a:gd name="connsiteX7" fmla="*/ 107013 w 124435"/>
                <a:gd name="connsiteY7" fmla="*/ 132539 h 132212"/>
                <a:gd name="connsiteX8" fmla="*/ 104913 w 124435"/>
                <a:gd name="connsiteY8" fmla="*/ 133239 h 132212"/>
                <a:gd name="connsiteX9" fmla="*/ 56772 w 124435"/>
                <a:gd name="connsiteY9" fmla="*/ 139772 h 132212"/>
                <a:gd name="connsiteX10" fmla="*/ 15242 w 124435"/>
                <a:gd name="connsiteY10" fmla="*/ 123284 h 132212"/>
                <a:gd name="connsiteX11" fmla="*/ 776 w 124435"/>
                <a:gd name="connsiteY11" fmla="*/ 92720 h 132212"/>
                <a:gd name="connsiteX12" fmla="*/ 23019 w 124435"/>
                <a:gd name="connsiteY12" fmla="*/ 23892 h 132212"/>
                <a:gd name="connsiteX13" fmla="*/ 68360 w 124435"/>
                <a:gd name="connsiteY13" fmla="*/ 560 h 132212"/>
                <a:gd name="connsiteX14" fmla="*/ 104446 w 124435"/>
                <a:gd name="connsiteY14" fmla="*/ 5615 h 132212"/>
                <a:gd name="connsiteX15" fmla="*/ 129722 w 124435"/>
                <a:gd name="connsiteY15" fmla="*/ 38746 h 132212"/>
                <a:gd name="connsiteX16" fmla="*/ 128555 w 124435"/>
                <a:gd name="connsiteY16" fmla="*/ 74832 h 132212"/>
                <a:gd name="connsiteX17" fmla="*/ 127467 w 124435"/>
                <a:gd name="connsiteY17" fmla="*/ 80665 h 132212"/>
                <a:gd name="connsiteX18" fmla="*/ 33362 w 124435"/>
                <a:gd name="connsiteY18" fmla="*/ 80665 h 132212"/>
                <a:gd name="connsiteX19" fmla="*/ 37640 w 124435"/>
                <a:gd name="connsiteY19" fmla="*/ 57256 h 132212"/>
                <a:gd name="connsiteX20" fmla="*/ 96747 w 124435"/>
                <a:gd name="connsiteY20" fmla="*/ 57256 h 132212"/>
                <a:gd name="connsiteX21" fmla="*/ 97369 w 124435"/>
                <a:gd name="connsiteY21" fmla="*/ 44501 h 132212"/>
                <a:gd name="connsiteX22" fmla="*/ 81815 w 124435"/>
                <a:gd name="connsiteY22" fmla="*/ 26225 h 132212"/>
                <a:gd name="connsiteX23" fmla="*/ 66260 w 124435"/>
                <a:gd name="connsiteY23" fmla="*/ 26225 h 132212"/>
                <a:gd name="connsiteX24" fmla="*/ 37407 w 124435"/>
                <a:gd name="connsiteY24" fmla="*/ 57100 h 1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4435" h="132212">
                  <a:moveTo>
                    <a:pt x="33051" y="80588"/>
                  </a:moveTo>
                  <a:cubicBezTo>
                    <a:pt x="32118" y="96920"/>
                    <a:pt x="39040" y="110530"/>
                    <a:pt x="57394" y="113641"/>
                  </a:cubicBezTo>
                  <a:cubicBezTo>
                    <a:pt x="74636" y="116285"/>
                    <a:pt x="92267" y="113796"/>
                    <a:pt x="108102" y="106486"/>
                  </a:cubicBezTo>
                  <a:lnTo>
                    <a:pt x="110046" y="105708"/>
                  </a:lnTo>
                  <a:lnTo>
                    <a:pt x="110823" y="105319"/>
                  </a:lnTo>
                  <a:cubicBezTo>
                    <a:pt x="110823" y="107963"/>
                    <a:pt x="110123" y="110530"/>
                    <a:pt x="109734" y="113096"/>
                  </a:cubicBezTo>
                  <a:cubicBezTo>
                    <a:pt x="108879" y="118851"/>
                    <a:pt x="107868" y="124607"/>
                    <a:pt x="107013" y="130284"/>
                  </a:cubicBezTo>
                  <a:cubicBezTo>
                    <a:pt x="107013" y="131062"/>
                    <a:pt x="107013" y="132539"/>
                    <a:pt x="107013" y="132539"/>
                  </a:cubicBezTo>
                  <a:lnTo>
                    <a:pt x="104913" y="133239"/>
                  </a:lnTo>
                  <a:cubicBezTo>
                    <a:pt x="89374" y="138240"/>
                    <a:pt x="73080" y="140449"/>
                    <a:pt x="56772" y="139772"/>
                  </a:cubicBezTo>
                  <a:cubicBezTo>
                    <a:pt x="41381" y="139523"/>
                    <a:pt x="26612" y="133659"/>
                    <a:pt x="15242" y="123284"/>
                  </a:cubicBezTo>
                  <a:cubicBezTo>
                    <a:pt x="6959" y="115126"/>
                    <a:pt x="1834" y="104300"/>
                    <a:pt x="776" y="92720"/>
                  </a:cubicBezTo>
                  <a:cubicBezTo>
                    <a:pt x="-2677" y="67584"/>
                    <a:pt x="5512" y="42254"/>
                    <a:pt x="23019" y="23892"/>
                  </a:cubicBezTo>
                  <a:cubicBezTo>
                    <a:pt x="34661" y="10694"/>
                    <a:pt x="50853" y="2357"/>
                    <a:pt x="68360" y="560"/>
                  </a:cubicBezTo>
                  <a:cubicBezTo>
                    <a:pt x="80625" y="-1011"/>
                    <a:pt x="93084" y="739"/>
                    <a:pt x="104446" y="5615"/>
                  </a:cubicBezTo>
                  <a:cubicBezTo>
                    <a:pt x="118111" y="11440"/>
                    <a:pt x="127715" y="24024"/>
                    <a:pt x="129722" y="38746"/>
                  </a:cubicBezTo>
                  <a:cubicBezTo>
                    <a:pt x="131480" y="50746"/>
                    <a:pt x="131083" y="62964"/>
                    <a:pt x="128555" y="74832"/>
                  </a:cubicBezTo>
                  <a:cubicBezTo>
                    <a:pt x="128089" y="77554"/>
                    <a:pt x="127467" y="80665"/>
                    <a:pt x="127467" y="80665"/>
                  </a:cubicBezTo>
                  <a:lnTo>
                    <a:pt x="33362" y="80665"/>
                  </a:lnTo>
                  <a:close/>
                  <a:moveTo>
                    <a:pt x="37640" y="57256"/>
                  </a:moveTo>
                  <a:lnTo>
                    <a:pt x="96747" y="57256"/>
                  </a:lnTo>
                  <a:cubicBezTo>
                    <a:pt x="97314" y="53033"/>
                    <a:pt x="97524" y="48763"/>
                    <a:pt x="97369" y="44501"/>
                  </a:cubicBezTo>
                  <a:cubicBezTo>
                    <a:pt x="97501" y="35371"/>
                    <a:pt x="90852" y="27547"/>
                    <a:pt x="81815" y="26225"/>
                  </a:cubicBezTo>
                  <a:cubicBezTo>
                    <a:pt x="76666" y="25377"/>
                    <a:pt x="71409" y="25377"/>
                    <a:pt x="66260" y="26225"/>
                  </a:cubicBezTo>
                  <a:cubicBezTo>
                    <a:pt x="51398" y="29935"/>
                    <a:pt x="40105" y="42028"/>
                    <a:pt x="37407" y="57100"/>
                  </a:cubicBezTo>
                  <a:close/>
                </a:path>
              </a:pathLst>
            </a:custGeom>
            <a:solidFill>
              <a:srgbClr val="005BAA"/>
            </a:solidFill>
            <a:ln w="7739" cap="flat">
              <a:noFill/>
              <a:prstDash val="solid"/>
              <a:miter/>
            </a:ln>
          </p:spPr>
          <p:txBody>
            <a:bodyPr rtlCol="0" anchor="ctr"/>
            <a:lstStyle/>
            <a:p>
              <a:endParaRPr lang="en-IN">
                <a:latin typeface="+mn-lt"/>
              </a:endParaRPr>
            </a:p>
          </p:txBody>
        </p:sp>
        <p:sp>
          <p:nvSpPr>
            <p:cNvPr id="27" name="Freeform: Shape 26">
              <a:extLst>
                <a:ext uri="{FF2B5EF4-FFF2-40B4-BE49-F238E27FC236}">
                  <a16:creationId xmlns:a16="http://schemas.microsoft.com/office/drawing/2014/main" id="{0BF86BA1-9DA4-49F4-9310-AB99C5181069}"/>
                </a:ext>
              </a:extLst>
            </p:cNvPr>
            <p:cNvSpPr/>
            <p:nvPr/>
          </p:nvSpPr>
          <p:spPr>
            <a:xfrm>
              <a:off x="1404179" y="6350631"/>
              <a:ext cx="124435" cy="139990"/>
            </a:xfrm>
            <a:custGeom>
              <a:avLst/>
              <a:gdLst>
                <a:gd name="connsiteX0" fmla="*/ 127846 w 124435"/>
                <a:gd name="connsiteY0" fmla="*/ 81084 h 139989"/>
                <a:gd name="connsiteX1" fmla="*/ 33354 w 124435"/>
                <a:gd name="connsiteY1" fmla="*/ 81084 h 139989"/>
                <a:gd name="connsiteX2" fmla="*/ 33354 w 124435"/>
                <a:gd name="connsiteY2" fmla="*/ 87384 h 139989"/>
                <a:gd name="connsiteX3" fmla="*/ 38564 w 124435"/>
                <a:gd name="connsiteY3" fmla="*/ 102938 h 139989"/>
                <a:gd name="connsiteX4" fmla="*/ 48830 w 124435"/>
                <a:gd name="connsiteY4" fmla="*/ 111338 h 139989"/>
                <a:gd name="connsiteX5" fmla="*/ 57774 w 124435"/>
                <a:gd name="connsiteY5" fmla="*/ 113904 h 139989"/>
                <a:gd name="connsiteX6" fmla="*/ 108403 w 124435"/>
                <a:gd name="connsiteY6" fmla="*/ 106749 h 139989"/>
                <a:gd name="connsiteX7" fmla="*/ 111204 w 124435"/>
                <a:gd name="connsiteY7" fmla="*/ 105582 h 139989"/>
                <a:gd name="connsiteX8" fmla="*/ 106771 w 124435"/>
                <a:gd name="connsiteY8" fmla="*/ 132725 h 139989"/>
                <a:gd name="connsiteX9" fmla="*/ 104748 w 124435"/>
                <a:gd name="connsiteY9" fmla="*/ 133347 h 139989"/>
                <a:gd name="connsiteX10" fmla="*/ 74806 w 124435"/>
                <a:gd name="connsiteY10" fmla="*/ 139569 h 139989"/>
                <a:gd name="connsiteX11" fmla="*/ 40820 w 124435"/>
                <a:gd name="connsiteY11" fmla="*/ 137391 h 139989"/>
                <a:gd name="connsiteX12" fmla="*/ 689 w 124435"/>
                <a:gd name="connsiteY12" fmla="*/ 92439 h 139989"/>
                <a:gd name="connsiteX13" fmla="*/ 46264 w 124435"/>
                <a:gd name="connsiteY13" fmla="*/ 6890 h 139989"/>
                <a:gd name="connsiteX14" fmla="*/ 102182 w 124435"/>
                <a:gd name="connsiteY14" fmla="*/ 4868 h 139989"/>
                <a:gd name="connsiteX15" fmla="*/ 129869 w 124435"/>
                <a:gd name="connsiteY15" fmla="*/ 40254 h 139989"/>
                <a:gd name="connsiteX16" fmla="*/ 127846 w 124435"/>
                <a:gd name="connsiteY16" fmla="*/ 81084 h 139989"/>
                <a:gd name="connsiteX17" fmla="*/ 38098 w 124435"/>
                <a:gd name="connsiteY17" fmla="*/ 57286 h 139989"/>
                <a:gd name="connsiteX18" fmla="*/ 39964 w 124435"/>
                <a:gd name="connsiteY18" fmla="*/ 57286 h 139989"/>
                <a:gd name="connsiteX19" fmla="*/ 95494 w 124435"/>
                <a:gd name="connsiteY19" fmla="*/ 57286 h 139989"/>
                <a:gd name="connsiteX20" fmla="*/ 97671 w 124435"/>
                <a:gd name="connsiteY20" fmla="*/ 55264 h 139989"/>
                <a:gd name="connsiteX21" fmla="*/ 97671 w 124435"/>
                <a:gd name="connsiteY21" fmla="*/ 42276 h 139989"/>
                <a:gd name="connsiteX22" fmla="*/ 83205 w 124435"/>
                <a:gd name="connsiteY22" fmla="*/ 26721 h 139989"/>
                <a:gd name="connsiteX23" fmla="*/ 72318 w 124435"/>
                <a:gd name="connsiteY23" fmla="*/ 26022 h 139989"/>
                <a:gd name="connsiteX24" fmla="*/ 52174 w 124435"/>
                <a:gd name="connsiteY24" fmla="*/ 33799 h 139989"/>
                <a:gd name="connsiteX25" fmla="*/ 38098 w 124435"/>
                <a:gd name="connsiteY25" fmla="*/ 57286 h 139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4435" h="139989">
                  <a:moveTo>
                    <a:pt x="127846" y="81084"/>
                  </a:moveTo>
                  <a:lnTo>
                    <a:pt x="33354" y="81084"/>
                  </a:lnTo>
                  <a:cubicBezTo>
                    <a:pt x="33175" y="83184"/>
                    <a:pt x="33175" y="85284"/>
                    <a:pt x="33354" y="87384"/>
                  </a:cubicBezTo>
                  <a:cubicBezTo>
                    <a:pt x="33805" y="92913"/>
                    <a:pt x="35593" y="98248"/>
                    <a:pt x="38564" y="102938"/>
                  </a:cubicBezTo>
                  <a:cubicBezTo>
                    <a:pt x="41154" y="106625"/>
                    <a:pt x="44701" y="109533"/>
                    <a:pt x="48830" y="111338"/>
                  </a:cubicBezTo>
                  <a:cubicBezTo>
                    <a:pt x="51708" y="112512"/>
                    <a:pt x="54710" y="113367"/>
                    <a:pt x="57774" y="113904"/>
                  </a:cubicBezTo>
                  <a:cubicBezTo>
                    <a:pt x="74985" y="116541"/>
                    <a:pt x="92593" y="114052"/>
                    <a:pt x="108403" y="106749"/>
                  </a:cubicBezTo>
                  <a:lnTo>
                    <a:pt x="111204" y="105582"/>
                  </a:lnTo>
                  <a:cubicBezTo>
                    <a:pt x="109726" y="114448"/>
                    <a:pt x="106771" y="132725"/>
                    <a:pt x="106771" y="132725"/>
                  </a:cubicBezTo>
                  <a:lnTo>
                    <a:pt x="104748" y="133347"/>
                  </a:lnTo>
                  <a:cubicBezTo>
                    <a:pt x="94996" y="136388"/>
                    <a:pt x="84963" y="138472"/>
                    <a:pt x="74806" y="139569"/>
                  </a:cubicBezTo>
                  <a:cubicBezTo>
                    <a:pt x="63443" y="140953"/>
                    <a:pt x="51918" y="140214"/>
                    <a:pt x="40820" y="137391"/>
                  </a:cubicBezTo>
                  <a:cubicBezTo>
                    <a:pt x="18958" y="132958"/>
                    <a:pt x="2626" y="114658"/>
                    <a:pt x="689" y="92439"/>
                  </a:cubicBezTo>
                  <a:cubicBezTo>
                    <a:pt x="-3860" y="57130"/>
                    <a:pt x="14424" y="22810"/>
                    <a:pt x="46264" y="6890"/>
                  </a:cubicBezTo>
                  <a:cubicBezTo>
                    <a:pt x="63809" y="-1533"/>
                    <a:pt x="84069" y="-2264"/>
                    <a:pt x="102182" y="4868"/>
                  </a:cubicBezTo>
                  <a:cubicBezTo>
                    <a:pt x="117472" y="10319"/>
                    <a:pt x="128259" y="24101"/>
                    <a:pt x="129869" y="40254"/>
                  </a:cubicBezTo>
                  <a:cubicBezTo>
                    <a:pt x="131556" y="53879"/>
                    <a:pt x="130872" y="67692"/>
                    <a:pt x="127846" y="81084"/>
                  </a:cubicBezTo>
                  <a:close/>
                  <a:moveTo>
                    <a:pt x="38098" y="57286"/>
                  </a:moveTo>
                  <a:lnTo>
                    <a:pt x="39964" y="57286"/>
                  </a:lnTo>
                  <a:lnTo>
                    <a:pt x="95494" y="57286"/>
                  </a:lnTo>
                  <a:cubicBezTo>
                    <a:pt x="97049" y="57286"/>
                    <a:pt x="97671" y="56586"/>
                    <a:pt x="97671" y="55264"/>
                  </a:cubicBezTo>
                  <a:cubicBezTo>
                    <a:pt x="97943" y="50940"/>
                    <a:pt x="97943" y="46600"/>
                    <a:pt x="97671" y="42276"/>
                  </a:cubicBezTo>
                  <a:cubicBezTo>
                    <a:pt x="96854" y="34444"/>
                    <a:pt x="90959" y="28098"/>
                    <a:pt x="83205" y="26721"/>
                  </a:cubicBezTo>
                  <a:cubicBezTo>
                    <a:pt x="79620" y="26022"/>
                    <a:pt x="75965" y="25780"/>
                    <a:pt x="72318" y="26022"/>
                  </a:cubicBezTo>
                  <a:cubicBezTo>
                    <a:pt x="64890" y="26123"/>
                    <a:pt x="57743" y="28884"/>
                    <a:pt x="52174" y="33799"/>
                  </a:cubicBezTo>
                  <a:cubicBezTo>
                    <a:pt x="45618" y="40347"/>
                    <a:pt x="40781" y="48412"/>
                    <a:pt x="38098" y="57286"/>
                  </a:cubicBezTo>
                  <a:close/>
                </a:path>
              </a:pathLst>
            </a:custGeom>
            <a:solidFill>
              <a:srgbClr val="005BAA"/>
            </a:solidFill>
            <a:ln w="7739" cap="flat">
              <a:noFill/>
              <a:prstDash val="solid"/>
              <a:miter/>
            </a:ln>
          </p:spPr>
          <p:txBody>
            <a:bodyPr rtlCol="0" anchor="ctr"/>
            <a:lstStyle/>
            <a:p>
              <a:endParaRPr lang="en-IN">
                <a:latin typeface="+mn-lt"/>
              </a:endParaRPr>
            </a:p>
          </p:txBody>
        </p:sp>
        <p:sp>
          <p:nvSpPr>
            <p:cNvPr id="28" name="Freeform: Shape 27">
              <a:extLst>
                <a:ext uri="{FF2B5EF4-FFF2-40B4-BE49-F238E27FC236}">
                  <a16:creationId xmlns:a16="http://schemas.microsoft.com/office/drawing/2014/main" id="{CD1C708A-6121-4023-8855-FFF73BE5C410}"/>
                </a:ext>
              </a:extLst>
            </p:cNvPr>
            <p:cNvSpPr/>
            <p:nvPr/>
          </p:nvSpPr>
          <p:spPr>
            <a:xfrm>
              <a:off x="1251969" y="6351280"/>
              <a:ext cx="139990" cy="132213"/>
            </a:xfrm>
            <a:custGeom>
              <a:avLst/>
              <a:gdLst>
                <a:gd name="connsiteX0" fmla="*/ 123191 w 139989"/>
                <a:gd name="connsiteY0" fmla="*/ 136587 h 132212"/>
                <a:gd name="connsiteX1" fmla="*/ 88738 w 139989"/>
                <a:gd name="connsiteY1" fmla="*/ 136587 h 132212"/>
                <a:gd name="connsiteX2" fmla="*/ 91538 w 139989"/>
                <a:gd name="connsiteY2" fmla="*/ 122510 h 132212"/>
                <a:gd name="connsiteX3" fmla="*/ 104137 w 139989"/>
                <a:gd name="connsiteY3" fmla="*/ 59826 h 132212"/>
                <a:gd name="connsiteX4" fmla="*/ 104992 w 139989"/>
                <a:gd name="connsiteY4" fmla="*/ 41550 h 132212"/>
                <a:gd name="connsiteX5" fmla="*/ 87338 w 139989"/>
                <a:gd name="connsiteY5" fmla="*/ 26695 h 132212"/>
                <a:gd name="connsiteX6" fmla="*/ 60040 w 139989"/>
                <a:gd name="connsiteY6" fmla="*/ 40694 h 132212"/>
                <a:gd name="connsiteX7" fmla="*/ 49230 w 139989"/>
                <a:gd name="connsiteY7" fmla="*/ 67526 h 132212"/>
                <a:gd name="connsiteX8" fmla="*/ 34842 w 139989"/>
                <a:gd name="connsiteY8" fmla="*/ 134798 h 132212"/>
                <a:gd name="connsiteX9" fmla="*/ 34453 w 139989"/>
                <a:gd name="connsiteY9" fmla="*/ 136743 h 132212"/>
                <a:gd name="connsiteX10" fmla="*/ 0 w 139989"/>
                <a:gd name="connsiteY10" fmla="*/ 136743 h 132212"/>
                <a:gd name="connsiteX11" fmla="*/ 28543 w 139989"/>
                <a:gd name="connsiteY11" fmla="*/ 3130 h 132212"/>
                <a:gd name="connsiteX12" fmla="*/ 61674 w 139989"/>
                <a:gd name="connsiteY12" fmla="*/ 3130 h 132212"/>
                <a:gd name="connsiteX13" fmla="*/ 59340 w 139989"/>
                <a:gd name="connsiteY13" fmla="*/ 16507 h 132212"/>
                <a:gd name="connsiteX14" fmla="*/ 61751 w 139989"/>
                <a:gd name="connsiteY14" fmla="*/ 14641 h 132212"/>
                <a:gd name="connsiteX15" fmla="*/ 91305 w 139989"/>
                <a:gd name="connsiteY15" fmla="*/ 486 h 132212"/>
                <a:gd name="connsiteX16" fmla="*/ 134235 w 139989"/>
                <a:gd name="connsiteY16" fmla="*/ 16896 h 132212"/>
                <a:gd name="connsiteX17" fmla="*/ 141234 w 139989"/>
                <a:gd name="connsiteY17" fmla="*/ 48005 h 132212"/>
                <a:gd name="connsiteX18" fmla="*/ 132057 w 139989"/>
                <a:gd name="connsiteY18" fmla="*/ 95524 h 132212"/>
                <a:gd name="connsiteX19" fmla="*/ 123191 w 139989"/>
                <a:gd name="connsiteY19" fmla="*/ 136587 h 1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9989" h="132212">
                  <a:moveTo>
                    <a:pt x="123191" y="136587"/>
                  </a:moveTo>
                  <a:lnTo>
                    <a:pt x="88738" y="136587"/>
                  </a:lnTo>
                  <a:lnTo>
                    <a:pt x="91538" y="122510"/>
                  </a:lnTo>
                  <a:cubicBezTo>
                    <a:pt x="95815" y="101590"/>
                    <a:pt x="100248" y="80747"/>
                    <a:pt x="104137" y="59826"/>
                  </a:cubicBezTo>
                  <a:cubicBezTo>
                    <a:pt x="105350" y="53814"/>
                    <a:pt x="105638" y="47647"/>
                    <a:pt x="104992" y="41550"/>
                  </a:cubicBezTo>
                  <a:cubicBezTo>
                    <a:pt x="103803" y="32800"/>
                    <a:pt x="96166" y="26376"/>
                    <a:pt x="87338" y="26695"/>
                  </a:cubicBezTo>
                  <a:cubicBezTo>
                    <a:pt x="76388" y="26143"/>
                    <a:pt x="65982" y="31478"/>
                    <a:pt x="60040" y="40694"/>
                  </a:cubicBezTo>
                  <a:cubicBezTo>
                    <a:pt x="54674" y="48821"/>
                    <a:pt x="51003" y="57952"/>
                    <a:pt x="49230" y="67526"/>
                  </a:cubicBezTo>
                  <a:cubicBezTo>
                    <a:pt x="44408" y="89924"/>
                    <a:pt x="39664" y="112400"/>
                    <a:pt x="34842" y="134798"/>
                  </a:cubicBezTo>
                  <a:cubicBezTo>
                    <a:pt x="34842" y="135421"/>
                    <a:pt x="34453" y="136743"/>
                    <a:pt x="34453" y="136743"/>
                  </a:cubicBezTo>
                  <a:lnTo>
                    <a:pt x="0" y="136743"/>
                  </a:lnTo>
                  <a:cubicBezTo>
                    <a:pt x="9566" y="92102"/>
                    <a:pt x="19054" y="47694"/>
                    <a:pt x="28543" y="3130"/>
                  </a:cubicBezTo>
                  <a:lnTo>
                    <a:pt x="61674" y="3130"/>
                  </a:lnTo>
                  <a:lnTo>
                    <a:pt x="59340" y="16507"/>
                  </a:lnTo>
                  <a:lnTo>
                    <a:pt x="61751" y="14641"/>
                  </a:lnTo>
                  <a:cubicBezTo>
                    <a:pt x="69948" y="7050"/>
                    <a:pt x="80253" y="2111"/>
                    <a:pt x="91305" y="486"/>
                  </a:cubicBezTo>
                  <a:cubicBezTo>
                    <a:pt x="108337" y="-1458"/>
                    <a:pt x="123658" y="2119"/>
                    <a:pt x="134235" y="16896"/>
                  </a:cubicBezTo>
                  <a:cubicBezTo>
                    <a:pt x="140643" y="25910"/>
                    <a:pt x="143171" y="37117"/>
                    <a:pt x="141234" y="48005"/>
                  </a:cubicBezTo>
                  <a:cubicBezTo>
                    <a:pt x="138746" y="63948"/>
                    <a:pt x="135324" y="79736"/>
                    <a:pt x="132057" y="95524"/>
                  </a:cubicBezTo>
                  <a:cubicBezTo>
                    <a:pt x="129258" y="109134"/>
                    <a:pt x="126224" y="122744"/>
                    <a:pt x="123191" y="136587"/>
                  </a:cubicBezTo>
                  <a:close/>
                </a:path>
              </a:pathLst>
            </a:custGeom>
            <a:solidFill>
              <a:srgbClr val="005BAA"/>
            </a:solidFill>
            <a:ln w="7739" cap="flat">
              <a:noFill/>
              <a:prstDash val="solid"/>
              <a:miter/>
            </a:ln>
          </p:spPr>
          <p:txBody>
            <a:bodyPr rtlCol="0" anchor="ctr"/>
            <a:lstStyle/>
            <a:p>
              <a:endParaRPr lang="en-IN">
                <a:latin typeface="+mn-lt"/>
              </a:endParaRPr>
            </a:p>
          </p:txBody>
        </p:sp>
        <p:sp>
          <p:nvSpPr>
            <p:cNvPr id="29" name="Freeform: Shape 28">
              <a:extLst>
                <a:ext uri="{FF2B5EF4-FFF2-40B4-BE49-F238E27FC236}">
                  <a16:creationId xmlns:a16="http://schemas.microsoft.com/office/drawing/2014/main" id="{C0DCC608-306D-4E97-A2EB-EA6744925F87}"/>
                </a:ext>
              </a:extLst>
            </p:cNvPr>
            <p:cNvSpPr/>
            <p:nvPr/>
          </p:nvSpPr>
          <p:spPr>
            <a:xfrm>
              <a:off x="816990" y="6350939"/>
              <a:ext cx="139990" cy="132213"/>
            </a:xfrm>
            <a:custGeom>
              <a:avLst/>
              <a:gdLst>
                <a:gd name="connsiteX0" fmla="*/ 123035 w 139989"/>
                <a:gd name="connsiteY0" fmla="*/ 136928 h 132212"/>
                <a:gd name="connsiteX1" fmla="*/ 88582 w 139989"/>
                <a:gd name="connsiteY1" fmla="*/ 136928 h 132212"/>
                <a:gd name="connsiteX2" fmla="*/ 90916 w 139989"/>
                <a:gd name="connsiteY2" fmla="*/ 125651 h 132212"/>
                <a:gd name="connsiteX3" fmla="*/ 103981 w 139989"/>
                <a:gd name="connsiteY3" fmla="*/ 60711 h 132212"/>
                <a:gd name="connsiteX4" fmla="*/ 105070 w 139989"/>
                <a:gd name="connsiteY4" fmla="*/ 43601 h 132212"/>
                <a:gd name="connsiteX5" fmla="*/ 87105 w 139989"/>
                <a:gd name="connsiteY5" fmla="*/ 27036 h 132212"/>
                <a:gd name="connsiteX6" fmla="*/ 60273 w 139989"/>
                <a:gd name="connsiteY6" fmla="*/ 40568 h 132212"/>
                <a:gd name="connsiteX7" fmla="*/ 49074 w 139989"/>
                <a:gd name="connsiteY7" fmla="*/ 68255 h 132212"/>
                <a:gd name="connsiteX8" fmla="*/ 34997 w 139989"/>
                <a:gd name="connsiteY8" fmla="*/ 134439 h 132212"/>
                <a:gd name="connsiteX9" fmla="*/ 34376 w 139989"/>
                <a:gd name="connsiteY9" fmla="*/ 136928 h 132212"/>
                <a:gd name="connsiteX10" fmla="*/ 0 w 139989"/>
                <a:gd name="connsiteY10" fmla="*/ 136928 h 132212"/>
                <a:gd name="connsiteX11" fmla="*/ 28854 w 139989"/>
                <a:gd name="connsiteY11" fmla="*/ 3549 h 132212"/>
                <a:gd name="connsiteX12" fmla="*/ 61985 w 139989"/>
                <a:gd name="connsiteY12" fmla="*/ 3549 h 132212"/>
                <a:gd name="connsiteX13" fmla="*/ 59651 w 139989"/>
                <a:gd name="connsiteY13" fmla="*/ 16848 h 132212"/>
                <a:gd name="connsiteX14" fmla="*/ 62062 w 139989"/>
                <a:gd name="connsiteY14" fmla="*/ 14981 h 132212"/>
                <a:gd name="connsiteX15" fmla="*/ 91616 w 139989"/>
                <a:gd name="connsiteY15" fmla="*/ 827 h 132212"/>
                <a:gd name="connsiteX16" fmla="*/ 133457 w 139989"/>
                <a:gd name="connsiteY16" fmla="*/ 15759 h 132212"/>
                <a:gd name="connsiteX17" fmla="*/ 141779 w 139989"/>
                <a:gd name="connsiteY17" fmla="*/ 39091 h 132212"/>
                <a:gd name="connsiteX18" fmla="*/ 137890 w 139989"/>
                <a:gd name="connsiteY18" fmla="*/ 70199 h 132212"/>
                <a:gd name="connsiteX19" fmla="*/ 124046 w 139989"/>
                <a:gd name="connsiteY19" fmla="*/ 134284 h 132212"/>
                <a:gd name="connsiteX20" fmla="*/ 123035 w 139989"/>
                <a:gd name="connsiteY20" fmla="*/ 136928 h 1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9989" h="132212">
                  <a:moveTo>
                    <a:pt x="123035" y="136928"/>
                  </a:moveTo>
                  <a:lnTo>
                    <a:pt x="88582" y="136928"/>
                  </a:lnTo>
                  <a:cubicBezTo>
                    <a:pt x="89360" y="133039"/>
                    <a:pt x="90138" y="129151"/>
                    <a:pt x="90916" y="125651"/>
                  </a:cubicBezTo>
                  <a:cubicBezTo>
                    <a:pt x="95271" y="104030"/>
                    <a:pt x="99860" y="82410"/>
                    <a:pt x="103981" y="60711"/>
                  </a:cubicBezTo>
                  <a:cubicBezTo>
                    <a:pt x="105078" y="55081"/>
                    <a:pt x="105444" y="49325"/>
                    <a:pt x="105070" y="43601"/>
                  </a:cubicBezTo>
                  <a:cubicBezTo>
                    <a:pt x="104650" y="34082"/>
                    <a:pt x="96624" y="26686"/>
                    <a:pt x="87105" y="27036"/>
                  </a:cubicBezTo>
                  <a:cubicBezTo>
                    <a:pt x="76404" y="26523"/>
                    <a:pt x="66215" y="31656"/>
                    <a:pt x="60273" y="40568"/>
                  </a:cubicBezTo>
                  <a:cubicBezTo>
                    <a:pt x="54643" y="48913"/>
                    <a:pt x="50824" y="58339"/>
                    <a:pt x="49074" y="68255"/>
                  </a:cubicBezTo>
                  <a:cubicBezTo>
                    <a:pt x="44252" y="90265"/>
                    <a:pt x="39664" y="112352"/>
                    <a:pt x="34997" y="134439"/>
                  </a:cubicBezTo>
                  <a:cubicBezTo>
                    <a:pt x="34997" y="135217"/>
                    <a:pt x="34997" y="136072"/>
                    <a:pt x="34376" y="136928"/>
                  </a:cubicBezTo>
                  <a:lnTo>
                    <a:pt x="0" y="136928"/>
                  </a:lnTo>
                  <a:lnTo>
                    <a:pt x="28854" y="3549"/>
                  </a:lnTo>
                  <a:lnTo>
                    <a:pt x="61985" y="3549"/>
                  </a:lnTo>
                  <a:lnTo>
                    <a:pt x="59651" y="16848"/>
                  </a:lnTo>
                  <a:lnTo>
                    <a:pt x="62062" y="14981"/>
                  </a:lnTo>
                  <a:cubicBezTo>
                    <a:pt x="70259" y="7391"/>
                    <a:pt x="80564" y="2452"/>
                    <a:pt x="91616" y="827"/>
                  </a:cubicBezTo>
                  <a:cubicBezTo>
                    <a:pt x="107248" y="-2269"/>
                    <a:pt x="123315" y="3463"/>
                    <a:pt x="133457" y="15759"/>
                  </a:cubicBezTo>
                  <a:cubicBezTo>
                    <a:pt x="138574" y="22486"/>
                    <a:pt x="141483" y="30637"/>
                    <a:pt x="141779" y="39091"/>
                  </a:cubicBezTo>
                  <a:cubicBezTo>
                    <a:pt x="141887" y="49590"/>
                    <a:pt x="140581" y="60050"/>
                    <a:pt x="137890" y="70199"/>
                  </a:cubicBezTo>
                  <a:cubicBezTo>
                    <a:pt x="133224" y="91509"/>
                    <a:pt x="128612" y="112873"/>
                    <a:pt x="124046" y="134284"/>
                  </a:cubicBezTo>
                  <a:cubicBezTo>
                    <a:pt x="123502" y="135217"/>
                    <a:pt x="123269" y="135995"/>
                    <a:pt x="123035" y="136928"/>
                  </a:cubicBezTo>
                  <a:close/>
                </a:path>
              </a:pathLst>
            </a:custGeom>
            <a:solidFill>
              <a:srgbClr val="005BAA"/>
            </a:solidFill>
            <a:ln w="7739" cap="flat">
              <a:noFill/>
              <a:prstDash val="solid"/>
              <a:miter/>
            </a:ln>
          </p:spPr>
          <p:txBody>
            <a:bodyPr rtlCol="0" anchor="ctr"/>
            <a:lstStyle/>
            <a:p>
              <a:endParaRPr lang="en-IN">
                <a:latin typeface="+mn-lt"/>
              </a:endParaRPr>
            </a:p>
          </p:txBody>
        </p:sp>
      </p:grpSp>
      <p:sp>
        <p:nvSpPr>
          <p:cNvPr id="30" name="Footer Placeholder 3">
            <a:extLst>
              <a:ext uri="{FF2B5EF4-FFF2-40B4-BE49-F238E27FC236}">
                <a16:creationId xmlns:a16="http://schemas.microsoft.com/office/drawing/2014/main" id="{8C4A82BD-76EC-42E4-9D3A-D224D1EBAB7B}"/>
              </a:ext>
            </a:extLst>
          </p:cNvPr>
          <p:cNvSpPr txBox="1">
            <a:spLocks/>
          </p:cNvSpPr>
          <p:nvPr userDrawn="1"/>
        </p:nvSpPr>
        <p:spPr>
          <a:xfrm>
            <a:off x="1600959" y="6377684"/>
            <a:ext cx="1598442"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algn="l" defTabSz="914400" rtl="0" eaLnBrk="1" latinLnBrk="0" hangingPunct="1"/>
            <a:r>
              <a:rPr lang="en-IN" sz="1050" kern="1200">
                <a:solidFill>
                  <a:schemeClr val="tx1">
                    <a:lumMod val="75000"/>
                    <a:lumOff val="25000"/>
                  </a:schemeClr>
                </a:solidFill>
                <a:latin typeface="+mn-lt"/>
                <a:ea typeface="+mn-ea"/>
                <a:cs typeface="Arial" panose="020B0604020202020204" pitchFamily="34" charset="0"/>
              </a:rPr>
              <a:t>Putting Science to Work</a:t>
            </a:r>
          </a:p>
        </p:txBody>
      </p:sp>
    </p:spTree>
    <p:extLst>
      <p:ext uri="{BB962C8B-B14F-4D97-AF65-F5344CB8AC3E}">
        <p14:creationId xmlns:p14="http://schemas.microsoft.com/office/powerpoint/2010/main" val="32971296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Section Divider with sub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2691FE-CED7-404F-A77D-4D6A8752769A}"/>
              </a:ext>
            </a:extLst>
          </p:cNvPr>
          <p:cNvSpPr/>
          <p:nvPr userDrawn="1"/>
        </p:nvSpPr>
        <p:spPr>
          <a:xfrm>
            <a:off x="-1" y="-5080"/>
            <a:ext cx="12192001" cy="68503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6" name="Group 5">
            <a:extLst>
              <a:ext uri="{FF2B5EF4-FFF2-40B4-BE49-F238E27FC236}">
                <a16:creationId xmlns:a16="http://schemas.microsoft.com/office/drawing/2014/main" id="{8F038D29-9197-4034-9B83-A8F18A7678AE}"/>
              </a:ext>
            </a:extLst>
          </p:cNvPr>
          <p:cNvGrpSpPr/>
          <p:nvPr userDrawn="1"/>
        </p:nvGrpSpPr>
        <p:grpSpPr>
          <a:xfrm>
            <a:off x="0" y="12681"/>
            <a:ext cx="1369607" cy="3595756"/>
            <a:chOff x="1" y="-1"/>
            <a:chExt cx="1554478" cy="4081116"/>
          </a:xfrm>
        </p:grpSpPr>
        <p:sp>
          <p:nvSpPr>
            <p:cNvPr id="7" name="Freeform: Shape 6">
              <a:extLst>
                <a:ext uri="{FF2B5EF4-FFF2-40B4-BE49-F238E27FC236}">
                  <a16:creationId xmlns:a16="http://schemas.microsoft.com/office/drawing/2014/main" id="{03B14E01-EA98-44B4-A784-1EB68F79F90B}"/>
                </a:ext>
              </a:extLst>
            </p:cNvPr>
            <p:cNvSpPr/>
            <p:nvPr userDrawn="1"/>
          </p:nvSpPr>
          <p:spPr>
            <a:xfrm rot="5400000">
              <a:off x="-499730" y="3015093"/>
              <a:ext cx="1565753" cy="566292"/>
            </a:xfrm>
            <a:custGeom>
              <a:avLst/>
              <a:gdLst>
                <a:gd name="connsiteX0" fmla="*/ 1565753 w 1565753"/>
                <a:gd name="connsiteY0" fmla="*/ 566292 h 566292"/>
                <a:gd name="connsiteX1" fmla="*/ 1383602 w 1565753"/>
                <a:gd name="connsiteY1" fmla="*/ 566292 h 566292"/>
                <a:gd name="connsiteX2" fmla="*/ 1369837 w 1565753"/>
                <a:gd name="connsiteY2" fmla="*/ 487320 h 566292"/>
                <a:gd name="connsiteX3" fmla="*/ 1322366 w 1565753"/>
                <a:gd name="connsiteY3" fmla="*/ 363208 h 566292"/>
                <a:gd name="connsiteX4" fmla="*/ 287291 w 1565753"/>
                <a:gd name="connsiteY4" fmla="*/ 545881 h 566292"/>
                <a:gd name="connsiteX5" fmla="*/ 286630 w 1565753"/>
                <a:gd name="connsiteY5" fmla="*/ 566292 h 566292"/>
                <a:gd name="connsiteX6" fmla="*/ 0 w 1565753"/>
                <a:gd name="connsiteY6" fmla="*/ 566292 h 566292"/>
                <a:gd name="connsiteX7" fmla="*/ 1142 w 1565753"/>
                <a:gd name="connsiteY7" fmla="*/ 562355 h 566292"/>
                <a:gd name="connsiteX8" fmla="*/ 1509152 w 1565753"/>
                <a:gd name="connsiteY8" fmla="*/ 429025 h 566292"/>
                <a:gd name="connsiteX9" fmla="*/ 1549611 w 1565753"/>
                <a:gd name="connsiteY9" fmla="*/ 518921 h 566292"/>
                <a:gd name="connsiteX10" fmla="*/ 1565753 w 1565753"/>
                <a:gd name="connsiteY10" fmla="*/ 566292 h 566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65753" h="566292">
                  <a:moveTo>
                    <a:pt x="1565753" y="566292"/>
                  </a:moveTo>
                  <a:lnTo>
                    <a:pt x="1383602" y="566292"/>
                  </a:lnTo>
                  <a:lnTo>
                    <a:pt x="1369837" y="487320"/>
                  </a:lnTo>
                  <a:cubicBezTo>
                    <a:pt x="1358639" y="446860"/>
                    <a:pt x="1342964" y="405416"/>
                    <a:pt x="1322366" y="363208"/>
                  </a:cubicBezTo>
                  <a:cubicBezTo>
                    <a:pt x="1022090" y="-139909"/>
                    <a:pt x="351453" y="82546"/>
                    <a:pt x="287291" y="545881"/>
                  </a:cubicBezTo>
                  <a:lnTo>
                    <a:pt x="286630" y="566292"/>
                  </a:lnTo>
                  <a:lnTo>
                    <a:pt x="0" y="566292"/>
                  </a:lnTo>
                  <a:lnTo>
                    <a:pt x="1142" y="562355"/>
                  </a:lnTo>
                  <a:cubicBezTo>
                    <a:pt x="202220" y="-19852"/>
                    <a:pt x="1071097" y="-281206"/>
                    <a:pt x="1509152" y="429025"/>
                  </a:cubicBezTo>
                  <a:cubicBezTo>
                    <a:pt x="1524407" y="459187"/>
                    <a:pt x="1537867" y="489167"/>
                    <a:pt x="1549611" y="518921"/>
                  </a:cubicBezTo>
                  <a:lnTo>
                    <a:pt x="1565753" y="566292"/>
                  </a:lnTo>
                  <a:close/>
                </a:path>
              </a:pathLst>
            </a:custGeom>
            <a:solidFill>
              <a:srgbClr val="88D2F0">
                <a:alpha val="20000"/>
              </a:srgbClr>
            </a:solidFill>
            <a:ln w="9525" cap="flat">
              <a:noFill/>
              <a:prstDash val="solid"/>
              <a:miter/>
            </a:ln>
          </p:spPr>
          <p:txBody>
            <a:bodyPr rtlCol="0" anchor="ctr"/>
            <a:lstStyle/>
            <a:p>
              <a:endParaRPr lang="en-IN"/>
            </a:p>
          </p:txBody>
        </p:sp>
        <p:sp>
          <p:nvSpPr>
            <p:cNvPr id="8" name="Freeform: Shape 7">
              <a:extLst>
                <a:ext uri="{FF2B5EF4-FFF2-40B4-BE49-F238E27FC236}">
                  <a16:creationId xmlns:a16="http://schemas.microsoft.com/office/drawing/2014/main" id="{6152786D-C8BD-4EE5-A83D-E724D9940C44}"/>
                </a:ext>
              </a:extLst>
            </p:cNvPr>
            <p:cNvSpPr/>
            <p:nvPr userDrawn="1"/>
          </p:nvSpPr>
          <p:spPr>
            <a:xfrm rot="5400000">
              <a:off x="-473996" y="473996"/>
              <a:ext cx="2502471" cy="1554478"/>
            </a:xfrm>
            <a:custGeom>
              <a:avLst/>
              <a:gdLst>
                <a:gd name="connsiteX0" fmla="*/ 0 w 2502471"/>
                <a:gd name="connsiteY0" fmla="*/ 1554478 h 1554478"/>
                <a:gd name="connsiteX1" fmla="*/ 0 w 2502471"/>
                <a:gd name="connsiteY1" fmla="*/ 842167 h 1554478"/>
                <a:gd name="connsiteX2" fmla="*/ 56266 w 2502471"/>
                <a:gd name="connsiteY2" fmla="*/ 712583 h 1554478"/>
                <a:gd name="connsiteX3" fmla="*/ 216991 w 2502471"/>
                <a:gd name="connsiteY3" fmla="*/ 466998 h 1554478"/>
                <a:gd name="connsiteX4" fmla="*/ 2035505 w 2502471"/>
                <a:gd name="connsiteY4" fmla="*/ 297453 h 1554478"/>
                <a:gd name="connsiteX5" fmla="*/ 2478037 w 2502471"/>
                <a:gd name="connsiteY5" fmla="*/ 1542616 h 1554478"/>
                <a:gd name="connsiteX6" fmla="*/ 2475091 w 2502471"/>
                <a:gd name="connsiteY6" fmla="*/ 1554478 h 1554478"/>
                <a:gd name="connsiteX7" fmla="*/ 2114076 w 2502471"/>
                <a:gd name="connsiteY7" fmla="*/ 1554478 h 1554478"/>
                <a:gd name="connsiteX8" fmla="*/ 2112824 w 2502471"/>
                <a:gd name="connsiteY8" fmla="*/ 1526844 h 1554478"/>
                <a:gd name="connsiteX9" fmla="*/ 1803095 w 2502471"/>
                <a:gd name="connsiteY9" fmla="*/ 940009 h 1554478"/>
                <a:gd name="connsiteX10" fmla="*/ 582275 w 2502471"/>
                <a:gd name="connsiteY10" fmla="*/ 1053833 h 1554478"/>
                <a:gd name="connsiteX11" fmla="*/ 386798 w 2502471"/>
                <a:gd name="connsiteY11" fmla="*/ 1521463 h 1554478"/>
                <a:gd name="connsiteX12" fmla="*/ 385135 w 2502471"/>
                <a:gd name="connsiteY12" fmla="*/ 1554478 h 1554478"/>
                <a:gd name="connsiteX13" fmla="*/ 0 w 2502471"/>
                <a:gd name="connsiteY13" fmla="*/ 1554478 h 1554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02471" h="1554478">
                  <a:moveTo>
                    <a:pt x="0" y="1554478"/>
                  </a:moveTo>
                  <a:lnTo>
                    <a:pt x="0" y="842167"/>
                  </a:lnTo>
                  <a:lnTo>
                    <a:pt x="56266" y="712583"/>
                  </a:lnTo>
                  <a:cubicBezTo>
                    <a:pt x="99444" y="626631"/>
                    <a:pt x="152965" y="544190"/>
                    <a:pt x="216991" y="466998"/>
                  </a:cubicBezTo>
                  <a:cubicBezTo>
                    <a:pt x="672287" y="-82024"/>
                    <a:pt x="1486484" y="-157843"/>
                    <a:pt x="2035505" y="297453"/>
                  </a:cubicBezTo>
                  <a:cubicBezTo>
                    <a:pt x="2412892" y="610468"/>
                    <a:pt x="2566706" y="1093121"/>
                    <a:pt x="2478037" y="1542616"/>
                  </a:cubicBezTo>
                  <a:lnTo>
                    <a:pt x="2475091" y="1554478"/>
                  </a:lnTo>
                  <a:lnTo>
                    <a:pt x="2114076" y="1554478"/>
                  </a:lnTo>
                  <a:lnTo>
                    <a:pt x="2112824" y="1526844"/>
                  </a:lnTo>
                  <a:cubicBezTo>
                    <a:pt x="2092226" y="1305912"/>
                    <a:pt x="1987356" y="1092838"/>
                    <a:pt x="1803095" y="940009"/>
                  </a:cubicBezTo>
                  <a:cubicBezTo>
                    <a:pt x="1434573" y="634352"/>
                    <a:pt x="887932" y="685311"/>
                    <a:pt x="582275" y="1053833"/>
                  </a:cubicBezTo>
                  <a:cubicBezTo>
                    <a:pt x="467653" y="1192029"/>
                    <a:pt x="403181" y="1355272"/>
                    <a:pt x="386798" y="1521463"/>
                  </a:cubicBezTo>
                  <a:lnTo>
                    <a:pt x="385135" y="1554478"/>
                  </a:lnTo>
                  <a:lnTo>
                    <a:pt x="0" y="1554478"/>
                  </a:lnTo>
                  <a:close/>
                </a:path>
              </a:pathLst>
            </a:custGeom>
            <a:solidFill>
              <a:srgbClr val="88D2F0">
                <a:alpha val="20000"/>
              </a:srgbClr>
            </a:solidFill>
            <a:ln w="9525" cap="flat">
              <a:noFill/>
              <a:prstDash val="solid"/>
              <a:miter/>
            </a:ln>
          </p:spPr>
          <p:txBody>
            <a:bodyPr rtlCol="0" anchor="ctr"/>
            <a:lstStyle/>
            <a:p>
              <a:endParaRPr lang="en-IN"/>
            </a:p>
          </p:txBody>
        </p:sp>
      </p:grpSp>
      <p:sp>
        <p:nvSpPr>
          <p:cNvPr id="31" name="Title 1">
            <a:extLst>
              <a:ext uri="{FF2B5EF4-FFF2-40B4-BE49-F238E27FC236}">
                <a16:creationId xmlns:a16="http://schemas.microsoft.com/office/drawing/2014/main" id="{C7D4842D-08A1-41E7-8D6E-E5FD0E1F478D}"/>
              </a:ext>
            </a:extLst>
          </p:cNvPr>
          <p:cNvSpPr>
            <a:spLocks noGrp="1"/>
          </p:cNvSpPr>
          <p:nvPr>
            <p:ph type="title" hasCustomPrompt="1"/>
          </p:nvPr>
        </p:nvSpPr>
        <p:spPr>
          <a:xfrm>
            <a:off x="263525" y="3020175"/>
            <a:ext cx="3385045" cy="493341"/>
          </a:xfrm>
          <a:prstGeom prst="rect">
            <a:avLst/>
          </a:prstGeom>
        </p:spPr>
        <p:txBody>
          <a:bodyPr lIns="0">
            <a:spAutoFit/>
          </a:bodyPr>
          <a:lstStyle>
            <a:lvl1pPr>
              <a:defRPr sz="2800" b="1">
                <a:solidFill>
                  <a:srgbClr val="0B4E8F"/>
                </a:solidFill>
                <a:latin typeface="+mn-lt"/>
                <a:cs typeface="Arial" panose="020B0604020202020204" pitchFamily="34" charset="0"/>
              </a:defRPr>
            </a:lvl1pPr>
          </a:lstStyle>
          <a:p>
            <a:r>
              <a:rPr lang="en-US"/>
              <a:t>Section Divider</a:t>
            </a:r>
            <a:endParaRPr lang="en-IN"/>
          </a:p>
        </p:txBody>
      </p:sp>
      <p:sp>
        <p:nvSpPr>
          <p:cNvPr id="32" name="Content Placeholder 2">
            <a:extLst>
              <a:ext uri="{FF2B5EF4-FFF2-40B4-BE49-F238E27FC236}">
                <a16:creationId xmlns:a16="http://schemas.microsoft.com/office/drawing/2014/main" id="{7AB9488C-698F-4D08-ADA1-45001FD4AE6A}"/>
              </a:ext>
            </a:extLst>
          </p:cNvPr>
          <p:cNvSpPr>
            <a:spLocks noGrp="1"/>
          </p:cNvSpPr>
          <p:nvPr>
            <p:ph idx="1" hasCustomPrompt="1"/>
          </p:nvPr>
        </p:nvSpPr>
        <p:spPr>
          <a:xfrm>
            <a:off x="263525" y="3551690"/>
            <a:ext cx="3391844" cy="369332"/>
          </a:xfrm>
          <a:prstGeom prst="rect">
            <a:avLst/>
          </a:prstGeom>
        </p:spPr>
        <p:txBody>
          <a:bodyPr lIns="0">
            <a:spAutoFit/>
          </a:bodyPr>
          <a:lstStyle>
            <a:lvl1pPr marL="0" indent="0">
              <a:lnSpc>
                <a:spcPct val="100000"/>
              </a:lnSpc>
              <a:spcBef>
                <a:spcPts val="0"/>
              </a:spcBef>
              <a:spcAft>
                <a:spcPts val="1400"/>
              </a:spcAft>
              <a:buFont typeface="Arial" panose="020B0604020202020204" pitchFamily="34" charset="0"/>
              <a:buNone/>
              <a:defRPr sz="1800">
                <a:latin typeface="+mn-lt"/>
                <a:cs typeface="Arial" panose="020B0604020202020204" pitchFamily="34" charset="0"/>
              </a:defRPr>
            </a:lvl1pPr>
          </a:lstStyle>
          <a:p>
            <a:pPr lvl="0"/>
            <a:r>
              <a:rPr lang="en-US"/>
              <a:t>Sub divider</a:t>
            </a:r>
          </a:p>
        </p:txBody>
      </p:sp>
      <p:sp>
        <p:nvSpPr>
          <p:cNvPr id="33" name="Freeform: Shape 32">
            <a:extLst>
              <a:ext uri="{FF2B5EF4-FFF2-40B4-BE49-F238E27FC236}">
                <a16:creationId xmlns:a16="http://schemas.microsoft.com/office/drawing/2014/main" id="{B06184C0-7ADE-4DFE-ABFE-AF8A9B16168B}"/>
              </a:ext>
            </a:extLst>
          </p:cNvPr>
          <p:cNvSpPr/>
          <p:nvPr userDrawn="1"/>
        </p:nvSpPr>
        <p:spPr>
          <a:xfrm>
            <a:off x="3597102" y="-5080"/>
            <a:ext cx="8593021" cy="6861203"/>
          </a:xfrm>
          <a:custGeom>
            <a:avLst/>
            <a:gdLst>
              <a:gd name="connsiteX0" fmla="*/ 5801135 w 6835158"/>
              <a:gd name="connsiteY0" fmla="*/ 6672586 h 6835158"/>
              <a:gd name="connsiteX1" fmla="*/ 2794426 w 6835158"/>
              <a:gd name="connsiteY1" fmla="*/ 3665877 h 6835158"/>
              <a:gd name="connsiteX2" fmla="*/ 3593975 w 6835158"/>
              <a:gd name="connsiteY2" fmla="*/ 1624333 h 6835158"/>
              <a:gd name="connsiteX3" fmla="*/ 2351980 w 6835158"/>
              <a:gd name="connsiteY3" fmla="*/ 0 h 6835158"/>
              <a:gd name="connsiteX4" fmla="*/ 0 w 6835158"/>
              <a:gd name="connsiteY4" fmla="*/ 0 h 6835158"/>
              <a:gd name="connsiteX5" fmla="*/ 0 w 6835158"/>
              <a:gd name="connsiteY5" fmla="*/ 2361110 h 6835158"/>
              <a:gd name="connsiteX6" fmla="*/ 3429119 w 6835158"/>
              <a:gd name="connsiteY6" fmla="*/ 6845938 h 6835158"/>
              <a:gd name="connsiteX7" fmla="*/ 6845938 w 6835158"/>
              <a:gd name="connsiteY7" fmla="*/ 6845938 h 6835158"/>
              <a:gd name="connsiteX8" fmla="*/ 6845938 w 6835158"/>
              <a:gd name="connsiteY8" fmla="*/ 6485793 h 6835158"/>
              <a:gd name="connsiteX9" fmla="*/ 5801135 w 6835158"/>
              <a:gd name="connsiteY9" fmla="*/ 6672586 h 6835158"/>
              <a:gd name="connsiteX0" fmla="*/ 7432334 w 8477137"/>
              <a:gd name="connsiteY0" fmla="*/ 6672586 h 6845938"/>
              <a:gd name="connsiteX1" fmla="*/ 4425625 w 8477137"/>
              <a:gd name="connsiteY1" fmla="*/ 3665877 h 6845938"/>
              <a:gd name="connsiteX2" fmla="*/ 5225174 w 8477137"/>
              <a:gd name="connsiteY2" fmla="*/ 1624333 h 6845938"/>
              <a:gd name="connsiteX3" fmla="*/ 3983179 w 8477137"/>
              <a:gd name="connsiteY3" fmla="*/ 0 h 6845938"/>
              <a:gd name="connsiteX4" fmla="*/ 0 w 8477137"/>
              <a:gd name="connsiteY4" fmla="*/ 13824 h 6845938"/>
              <a:gd name="connsiteX5" fmla="*/ 1631199 w 8477137"/>
              <a:gd name="connsiteY5" fmla="*/ 2361110 h 6845938"/>
              <a:gd name="connsiteX6" fmla="*/ 5060318 w 8477137"/>
              <a:gd name="connsiteY6" fmla="*/ 6845938 h 6845938"/>
              <a:gd name="connsiteX7" fmla="*/ 8477137 w 8477137"/>
              <a:gd name="connsiteY7" fmla="*/ 6845938 h 6845938"/>
              <a:gd name="connsiteX8" fmla="*/ 8477137 w 8477137"/>
              <a:gd name="connsiteY8" fmla="*/ 6485793 h 6845938"/>
              <a:gd name="connsiteX9" fmla="*/ 7432334 w 8477137"/>
              <a:gd name="connsiteY9" fmla="*/ 6672586 h 6845938"/>
              <a:gd name="connsiteX0" fmla="*/ 7529100 w 8573903"/>
              <a:gd name="connsiteY0" fmla="*/ 6672586 h 6845938"/>
              <a:gd name="connsiteX1" fmla="*/ 4522391 w 8573903"/>
              <a:gd name="connsiteY1" fmla="*/ 3665877 h 6845938"/>
              <a:gd name="connsiteX2" fmla="*/ 5321940 w 8573903"/>
              <a:gd name="connsiteY2" fmla="*/ 1624333 h 6845938"/>
              <a:gd name="connsiteX3" fmla="*/ 4079945 w 8573903"/>
              <a:gd name="connsiteY3" fmla="*/ 0 h 6845938"/>
              <a:gd name="connsiteX4" fmla="*/ 0 w 8573903"/>
              <a:gd name="connsiteY4" fmla="*/ 13824 h 6845938"/>
              <a:gd name="connsiteX5" fmla="*/ 1727965 w 8573903"/>
              <a:gd name="connsiteY5" fmla="*/ 2361110 h 6845938"/>
              <a:gd name="connsiteX6" fmla="*/ 5157084 w 8573903"/>
              <a:gd name="connsiteY6" fmla="*/ 6845938 h 6845938"/>
              <a:gd name="connsiteX7" fmla="*/ 8573903 w 8573903"/>
              <a:gd name="connsiteY7" fmla="*/ 6845938 h 6845938"/>
              <a:gd name="connsiteX8" fmla="*/ 8573903 w 8573903"/>
              <a:gd name="connsiteY8" fmla="*/ 6485793 h 6845938"/>
              <a:gd name="connsiteX9" fmla="*/ 7529100 w 8573903"/>
              <a:gd name="connsiteY9" fmla="*/ 6672586 h 6845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73903" h="6845938">
                <a:moveTo>
                  <a:pt x="7529100" y="6672586"/>
                </a:moveTo>
                <a:cubicBezTo>
                  <a:pt x="5868499" y="6672586"/>
                  <a:pt x="4522391" y="5326478"/>
                  <a:pt x="4522391" y="3665877"/>
                </a:cubicBezTo>
                <a:cubicBezTo>
                  <a:pt x="4522391" y="2877741"/>
                  <a:pt x="4825725" y="2160621"/>
                  <a:pt x="5321940" y="1624333"/>
                </a:cubicBezTo>
                <a:lnTo>
                  <a:pt x="4079945" y="0"/>
                </a:lnTo>
                <a:lnTo>
                  <a:pt x="0" y="13824"/>
                </a:lnTo>
                <a:lnTo>
                  <a:pt x="1727965" y="2361110"/>
                </a:lnTo>
                <a:lnTo>
                  <a:pt x="5157084" y="6845938"/>
                </a:lnTo>
                <a:lnTo>
                  <a:pt x="8573903" y="6845938"/>
                </a:lnTo>
                <a:lnTo>
                  <a:pt x="8573903" y="6485793"/>
                </a:lnTo>
                <a:cubicBezTo>
                  <a:pt x="8248504" y="6606517"/>
                  <a:pt x="7896474" y="6672586"/>
                  <a:pt x="7529100" y="6672586"/>
                </a:cubicBezTo>
                <a:close/>
              </a:path>
            </a:pathLst>
          </a:custGeom>
          <a:solidFill>
            <a:srgbClr val="E7F6FC"/>
          </a:solidFill>
          <a:ln w="12665" cap="flat">
            <a:noFill/>
            <a:prstDash val="solid"/>
            <a:miter/>
          </a:ln>
        </p:spPr>
        <p:txBody>
          <a:bodyPr rtlCol="0" anchor="ctr"/>
          <a:lstStyle/>
          <a:p>
            <a:endParaRPr lang="en-IN"/>
          </a:p>
        </p:txBody>
      </p:sp>
      <p:sp>
        <p:nvSpPr>
          <p:cNvPr id="34" name="Freeform: Shape 33">
            <a:extLst>
              <a:ext uri="{FF2B5EF4-FFF2-40B4-BE49-F238E27FC236}">
                <a16:creationId xmlns:a16="http://schemas.microsoft.com/office/drawing/2014/main" id="{4C459D5C-F07A-42FA-923B-79F4C096D462}"/>
              </a:ext>
            </a:extLst>
          </p:cNvPr>
          <p:cNvSpPr/>
          <p:nvPr userDrawn="1"/>
        </p:nvSpPr>
        <p:spPr>
          <a:xfrm>
            <a:off x="8271287" y="828788"/>
            <a:ext cx="2859629" cy="5719257"/>
          </a:xfrm>
          <a:custGeom>
            <a:avLst/>
            <a:gdLst>
              <a:gd name="connsiteX0" fmla="*/ 2855550 w 2853266"/>
              <a:gd name="connsiteY0" fmla="*/ 5711098 h 5706533"/>
              <a:gd name="connsiteX1" fmla="*/ 0 w 2853266"/>
              <a:gd name="connsiteY1" fmla="*/ 2855550 h 5706533"/>
              <a:gd name="connsiteX2" fmla="*/ 2855550 w 2853266"/>
              <a:gd name="connsiteY2" fmla="*/ 0 h 5706533"/>
              <a:gd name="connsiteX3" fmla="*/ 2855550 w 2853266"/>
              <a:gd name="connsiteY3" fmla="*/ 185018 h 5706533"/>
              <a:gd name="connsiteX4" fmla="*/ 185019 w 2853266"/>
              <a:gd name="connsiteY4" fmla="*/ 2855550 h 5706533"/>
              <a:gd name="connsiteX5" fmla="*/ 2855550 w 2853266"/>
              <a:gd name="connsiteY5" fmla="*/ 5526080 h 5706533"/>
              <a:gd name="connsiteX6" fmla="*/ 2855550 w 2853266"/>
              <a:gd name="connsiteY6" fmla="*/ 5711098 h 5706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3266" h="5706533">
                <a:moveTo>
                  <a:pt x="2855550" y="5711098"/>
                </a:moveTo>
                <a:cubicBezTo>
                  <a:pt x="1280927" y="5711098"/>
                  <a:pt x="0" y="4430046"/>
                  <a:pt x="0" y="2855550"/>
                </a:cubicBezTo>
                <a:cubicBezTo>
                  <a:pt x="0" y="1280927"/>
                  <a:pt x="1281053" y="0"/>
                  <a:pt x="2855550" y="0"/>
                </a:cubicBezTo>
                <a:lnTo>
                  <a:pt x="2855550" y="185018"/>
                </a:lnTo>
                <a:cubicBezTo>
                  <a:pt x="1383010" y="185018"/>
                  <a:pt x="185019" y="1383010"/>
                  <a:pt x="185019" y="2855550"/>
                </a:cubicBezTo>
                <a:cubicBezTo>
                  <a:pt x="185019" y="4328089"/>
                  <a:pt x="1383010" y="5526080"/>
                  <a:pt x="2855550" y="5526080"/>
                </a:cubicBezTo>
                <a:lnTo>
                  <a:pt x="2855550" y="5711098"/>
                </a:lnTo>
                <a:close/>
              </a:path>
            </a:pathLst>
          </a:custGeom>
          <a:solidFill>
            <a:srgbClr val="87D3F2">
              <a:alpha val="45882"/>
            </a:srgbClr>
          </a:solidFill>
          <a:ln w="12665" cap="flat">
            <a:noFill/>
            <a:prstDash val="solid"/>
            <a:miter/>
          </a:ln>
        </p:spPr>
        <p:txBody>
          <a:bodyPr rtlCol="0" anchor="ctr"/>
          <a:lstStyle/>
          <a:p>
            <a:endParaRPr lang="en-IN"/>
          </a:p>
        </p:txBody>
      </p:sp>
      <p:sp>
        <p:nvSpPr>
          <p:cNvPr id="35" name="Freeform: Shape 34">
            <a:extLst>
              <a:ext uri="{FF2B5EF4-FFF2-40B4-BE49-F238E27FC236}">
                <a16:creationId xmlns:a16="http://schemas.microsoft.com/office/drawing/2014/main" id="{1A880098-700E-4BD1-B0EF-C5047F433D0D}"/>
              </a:ext>
            </a:extLst>
          </p:cNvPr>
          <p:cNvSpPr/>
          <p:nvPr userDrawn="1"/>
        </p:nvSpPr>
        <p:spPr>
          <a:xfrm>
            <a:off x="8203292" y="1162029"/>
            <a:ext cx="1741196" cy="5134622"/>
          </a:xfrm>
          <a:custGeom>
            <a:avLst/>
            <a:gdLst>
              <a:gd name="connsiteX0" fmla="*/ 1604931 w 1737322"/>
              <a:gd name="connsiteY0" fmla="*/ 5125355 h 5123198"/>
              <a:gd name="connsiteX1" fmla="*/ 445617 w 1737322"/>
              <a:gd name="connsiteY1" fmla="*/ 4071675 h 5123198"/>
              <a:gd name="connsiteX2" fmla="*/ 0 w 1737322"/>
              <a:gd name="connsiteY2" fmla="*/ 2523049 h 5123198"/>
              <a:gd name="connsiteX3" fmla="*/ 1458083 w 1737322"/>
              <a:gd name="connsiteY3" fmla="*/ 0 h 5123198"/>
              <a:gd name="connsiteX4" fmla="*/ 1606072 w 1737322"/>
              <a:gd name="connsiteY4" fmla="*/ 256414 h 5123198"/>
              <a:gd name="connsiteX5" fmla="*/ 296106 w 1737322"/>
              <a:gd name="connsiteY5" fmla="*/ 2523049 h 5123198"/>
              <a:gd name="connsiteX6" fmla="*/ 1738083 w 1737322"/>
              <a:gd name="connsiteY6" fmla="*/ 4860826 h 5123198"/>
              <a:gd name="connsiteX7" fmla="*/ 1604931 w 1737322"/>
              <a:gd name="connsiteY7" fmla="*/ 5125355 h 5123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22" h="5123198">
                <a:moveTo>
                  <a:pt x="1604931" y="5125355"/>
                </a:moveTo>
                <a:cubicBezTo>
                  <a:pt x="1130020" y="4886568"/>
                  <a:pt x="729168" y="4522238"/>
                  <a:pt x="445617" y="4071675"/>
                </a:cubicBezTo>
                <a:cubicBezTo>
                  <a:pt x="154076" y="3608431"/>
                  <a:pt x="0" y="3072905"/>
                  <a:pt x="0" y="2523049"/>
                </a:cubicBezTo>
                <a:cubicBezTo>
                  <a:pt x="0" y="1485728"/>
                  <a:pt x="558733" y="519041"/>
                  <a:pt x="1458083" y="0"/>
                </a:cubicBezTo>
                <a:lnTo>
                  <a:pt x="1606072" y="256414"/>
                </a:lnTo>
                <a:cubicBezTo>
                  <a:pt x="798027" y="722701"/>
                  <a:pt x="296106" y="1591235"/>
                  <a:pt x="296106" y="2523049"/>
                </a:cubicBezTo>
                <a:cubicBezTo>
                  <a:pt x="296106" y="3517888"/>
                  <a:pt x="848625" y="4413687"/>
                  <a:pt x="1738083" y="4860826"/>
                </a:cubicBezTo>
                <a:lnTo>
                  <a:pt x="1604931" y="5125355"/>
                </a:lnTo>
                <a:close/>
              </a:path>
            </a:pathLst>
          </a:custGeom>
          <a:solidFill>
            <a:srgbClr val="04508E"/>
          </a:solidFill>
          <a:ln w="12665" cap="flat">
            <a:noFill/>
            <a:prstDash val="solid"/>
            <a:miter/>
          </a:ln>
        </p:spPr>
        <p:txBody>
          <a:bodyPr rtlCol="0" anchor="ctr"/>
          <a:lstStyle/>
          <a:p>
            <a:endParaRPr lang="en-IN"/>
          </a:p>
        </p:txBody>
      </p:sp>
      <p:sp>
        <p:nvSpPr>
          <p:cNvPr id="36" name="Freeform: Shape 35">
            <a:extLst>
              <a:ext uri="{FF2B5EF4-FFF2-40B4-BE49-F238E27FC236}">
                <a16:creationId xmlns:a16="http://schemas.microsoft.com/office/drawing/2014/main" id="{17E34D32-F41E-49C8-BF2F-1DACB83FCD07}"/>
              </a:ext>
            </a:extLst>
          </p:cNvPr>
          <p:cNvSpPr/>
          <p:nvPr userDrawn="1"/>
        </p:nvSpPr>
        <p:spPr>
          <a:xfrm>
            <a:off x="8341034" y="890810"/>
            <a:ext cx="3850966" cy="5594069"/>
          </a:xfrm>
          <a:custGeom>
            <a:avLst/>
            <a:gdLst>
              <a:gd name="connsiteX0" fmla="*/ 2797098 w 3850966"/>
              <a:gd name="connsiteY0" fmla="*/ 0 h 5594069"/>
              <a:gd name="connsiteX1" fmla="*/ 3609840 w 3850966"/>
              <a:gd name="connsiteY1" fmla="*/ 120533 h 5594069"/>
              <a:gd name="connsiteX2" fmla="*/ 3850966 w 3850966"/>
              <a:gd name="connsiteY2" fmla="*/ 206855 h 5594069"/>
              <a:gd name="connsiteX3" fmla="*/ 3850966 w 3850966"/>
              <a:gd name="connsiteY3" fmla="*/ 266883 h 5594069"/>
              <a:gd name="connsiteX4" fmla="*/ 3610359 w 3850966"/>
              <a:gd name="connsiteY4" fmla="*/ 178775 h 5594069"/>
              <a:gd name="connsiteX5" fmla="*/ 2797098 w 3850966"/>
              <a:gd name="connsiteY5" fmla="*/ 55668 h 5594069"/>
              <a:gd name="connsiteX6" fmla="*/ 55668 w 3850966"/>
              <a:gd name="connsiteY6" fmla="*/ 2797098 h 5594069"/>
              <a:gd name="connsiteX7" fmla="*/ 2797098 w 3850966"/>
              <a:gd name="connsiteY7" fmla="*/ 5538529 h 5594069"/>
              <a:gd name="connsiteX8" fmla="*/ 3610305 w 3850966"/>
              <a:gd name="connsiteY8" fmla="*/ 5415422 h 5594069"/>
              <a:gd name="connsiteX9" fmla="*/ 3850966 w 3850966"/>
              <a:gd name="connsiteY9" fmla="*/ 5327314 h 5594069"/>
              <a:gd name="connsiteX10" fmla="*/ 3850966 w 3850966"/>
              <a:gd name="connsiteY10" fmla="*/ 5387214 h 5594069"/>
              <a:gd name="connsiteX11" fmla="*/ 3609912 w 3850966"/>
              <a:gd name="connsiteY11" fmla="*/ 5473482 h 5594069"/>
              <a:gd name="connsiteX12" fmla="*/ 2797098 w 3850966"/>
              <a:gd name="connsiteY12" fmla="*/ 5594069 h 5594069"/>
              <a:gd name="connsiteX13" fmla="*/ 0 w 3850966"/>
              <a:gd name="connsiteY13" fmla="*/ 2796972 h 5594069"/>
              <a:gd name="connsiteX14" fmla="*/ 2797098 w 3850966"/>
              <a:gd name="connsiteY14" fmla="*/ 0 h 5594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50966" h="5594069">
                <a:moveTo>
                  <a:pt x="2797098" y="0"/>
                </a:moveTo>
                <a:cubicBezTo>
                  <a:pt x="3079629" y="0"/>
                  <a:pt x="3352509" y="42180"/>
                  <a:pt x="3609840" y="120533"/>
                </a:cubicBezTo>
                <a:lnTo>
                  <a:pt x="3850966" y="206855"/>
                </a:lnTo>
                <a:lnTo>
                  <a:pt x="3850966" y="266883"/>
                </a:lnTo>
                <a:lnTo>
                  <a:pt x="3610359" y="178775"/>
                </a:lnTo>
                <a:cubicBezTo>
                  <a:pt x="3353320" y="98776"/>
                  <a:pt x="3080106" y="55668"/>
                  <a:pt x="2797098" y="55668"/>
                </a:cubicBezTo>
                <a:cubicBezTo>
                  <a:pt x="1285435" y="55668"/>
                  <a:pt x="55668" y="1285435"/>
                  <a:pt x="55668" y="2797098"/>
                </a:cubicBezTo>
                <a:cubicBezTo>
                  <a:pt x="55668" y="4308762"/>
                  <a:pt x="1285435" y="5538529"/>
                  <a:pt x="2797098" y="5538529"/>
                </a:cubicBezTo>
                <a:cubicBezTo>
                  <a:pt x="3080106" y="5538529"/>
                  <a:pt x="3353248" y="5495420"/>
                  <a:pt x="3610305" y="5415422"/>
                </a:cubicBezTo>
                <a:lnTo>
                  <a:pt x="3850966" y="5327314"/>
                </a:lnTo>
                <a:lnTo>
                  <a:pt x="3850966" y="5387214"/>
                </a:lnTo>
                <a:lnTo>
                  <a:pt x="3609912" y="5473482"/>
                </a:lnTo>
                <a:cubicBezTo>
                  <a:pt x="3352628" y="5551818"/>
                  <a:pt x="3079724" y="5594069"/>
                  <a:pt x="2797098" y="5594069"/>
                </a:cubicBezTo>
                <a:cubicBezTo>
                  <a:pt x="1254804" y="5594069"/>
                  <a:pt x="0" y="4339138"/>
                  <a:pt x="0" y="2796972"/>
                </a:cubicBezTo>
                <a:cubicBezTo>
                  <a:pt x="0" y="1254806"/>
                  <a:pt x="1254804" y="0"/>
                  <a:pt x="2797098" y="0"/>
                </a:cubicBezTo>
                <a:close/>
              </a:path>
            </a:pathLst>
          </a:custGeom>
          <a:solidFill>
            <a:srgbClr val="42A2DA"/>
          </a:solidFill>
          <a:ln w="12665" cap="flat">
            <a:noFill/>
            <a:prstDash val="solid"/>
            <a:miter/>
          </a:ln>
        </p:spPr>
        <p:txBody>
          <a:bodyPr rtlCol="0" anchor="ctr"/>
          <a:lstStyle/>
          <a:p>
            <a:endParaRPr lang="en-IN"/>
          </a:p>
        </p:txBody>
      </p:sp>
      <p:sp>
        <p:nvSpPr>
          <p:cNvPr id="37" name="Picture Placeholder 165">
            <a:extLst>
              <a:ext uri="{FF2B5EF4-FFF2-40B4-BE49-F238E27FC236}">
                <a16:creationId xmlns:a16="http://schemas.microsoft.com/office/drawing/2014/main" id="{B8D2F4C6-D346-4F80-A1AB-3BCA30ACEBBA}"/>
              </a:ext>
            </a:extLst>
          </p:cNvPr>
          <p:cNvSpPr>
            <a:spLocks noGrp="1"/>
          </p:cNvSpPr>
          <p:nvPr>
            <p:ph type="pic" sz="quarter" idx="11"/>
          </p:nvPr>
        </p:nvSpPr>
        <p:spPr>
          <a:xfrm>
            <a:off x="8396702" y="946479"/>
            <a:ext cx="3795298" cy="5482861"/>
          </a:xfrm>
          <a:custGeom>
            <a:avLst/>
            <a:gdLst>
              <a:gd name="connsiteX0" fmla="*/ 2741430 w 3795298"/>
              <a:gd name="connsiteY0" fmla="*/ 0 h 5482861"/>
              <a:gd name="connsiteX1" fmla="*/ 3554691 w 3795298"/>
              <a:gd name="connsiteY1" fmla="*/ 123107 h 5482861"/>
              <a:gd name="connsiteX2" fmla="*/ 3795298 w 3795298"/>
              <a:gd name="connsiteY2" fmla="*/ 211215 h 5482861"/>
              <a:gd name="connsiteX3" fmla="*/ 3795298 w 3795298"/>
              <a:gd name="connsiteY3" fmla="*/ 5271646 h 5482861"/>
              <a:gd name="connsiteX4" fmla="*/ 3554637 w 3795298"/>
              <a:gd name="connsiteY4" fmla="*/ 5359754 h 5482861"/>
              <a:gd name="connsiteX5" fmla="*/ 2741430 w 3795298"/>
              <a:gd name="connsiteY5" fmla="*/ 5482861 h 5482861"/>
              <a:gd name="connsiteX6" fmla="*/ 0 w 3795298"/>
              <a:gd name="connsiteY6" fmla="*/ 2741430 h 5482861"/>
              <a:gd name="connsiteX7" fmla="*/ 2741430 w 3795298"/>
              <a:gd name="connsiteY7" fmla="*/ 0 h 5482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95298" h="5482861">
                <a:moveTo>
                  <a:pt x="2741430" y="0"/>
                </a:moveTo>
                <a:cubicBezTo>
                  <a:pt x="3024438" y="0"/>
                  <a:pt x="3297652" y="43108"/>
                  <a:pt x="3554691" y="123107"/>
                </a:cubicBezTo>
                <a:lnTo>
                  <a:pt x="3795298" y="211215"/>
                </a:lnTo>
                <a:lnTo>
                  <a:pt x="3795298" y="5271646"/>
                </a:lnTo>
                <a:lnTo>
                  <a:pt x="3554637" y="5359754"/>
                </a:lnTo>
                <a:cubicBezTo>
                  <a:pt x="3297580" y="5439752"/>
                  <a:pt x="3024438" y="5482861"/>
                  <a:pt x="2741430" y="5482861"/>
                </a:cubicBezTo>
                <a:cubicBezTo>
                  <a:pt x="1229767" y="5482861"/>
                  <a:pt x="0" y="4253094"/>
                  <a:pt x="0" y="2741430"/>
                </a:cubicBezTo>
                <a:cubicBezTo>
                  <a:pt x="0" y="1229767"/>
                  <a:pt x="1229767" y="0"/>
                  <a:pt x="2741430" y="0"/>
                </a:cubicBezTo>
                <a:close/>
              </a:path>
            </a:pathLst>
          </a:custGeom>
        </p:spPr>
        <p:txBody>
          <a:bodyPr wrap="square">
            <a:noAutofit/>
          </a:bodyPr>
          <a:lstStyle>
            <a:lvl1pPr>
              <a:defRPr sz="1800"/>
            </a:lvl1pPr>
          </a:lstStyle>
          <a:p>
            <a:r>
              <a:rPr lang="en-US"/>
              <a:t>Click icon to add picture</a:t>
            </a:r>
            <a:endParaRPr lang="en-IN"/>
          </a:p>
        </p:txBody>
      </p:sp>
      <p:cxnSp>
        <p:nvCxnSpPr>
          <p:cNvPr id="41" name="Straight Connector 40">
            <a:extLst>
              <a:ext uri="{FF2B5EF4-FFF2-40B4-BE49-F238E27FC236}">
                <a16:creationId xmlns:a16="http://schemas.microsoft.com/office/drawing/2014/main" id="{C9E0527B-60AC-4F35-9D67-0C0E940E5CB7}"/>
              </a:ext>
            </a:extLst>
          </p:cNvPr>
          <p:cNvCxnSpPr>
            <a:cxnSpLocks/>
          </p:cNvCxnSpPr>
          <p:nvPr userDrawn="1"/>
        </p:nvCxnSpPr>
        <p:spPr>
          <a:xfrm>
            <a:off x="1464304" y="6430812"/>
            <a:ext cx="0" cy="2524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42" name="Group 41">
            <a:extLst>
              <a:ext uri="{FF2B5EF4-FFF2-40B4-BE49-F238E27FC236}">
                <a16:creationId xmlns:a16="http://schemas.microsoft.com/office/drawing/2014/main" id="{427FFFCA-A7AF-453D-ACB0-F30EC6245FC1}"/>
              </a:ext>
            </a:extLst>
          </p:cNvPr>
          <p:cNvGrpSpPr/>
          <p:nvPr userDrawn="1"/>
        </p:nvGrpSpPr>
        <p:grpSpPr>
          <a:xfrm>
            <a:off x="277256" y="6436012"/>
            <a:ext cx="985615" cy="242012"/>
            <a:chOff x="542999" y="6303642"/>
            <a:chExt cx="985615" cy="242012"/>
          </a:xfrm>
        </p:grpSpPr>
        <p:sp>
          <p:nvSpPr>
            <p:cNvPr id="43" name="Freeform: Shape 42">
              <a:extLst>
                <a:ext uri="{FF2B5EF4-FFF2-40B4-BE49-F238E27FC236}">
                  <a16:creationId xmlns:a16="http://schemas.microsoft.com/office/drawing/2014/main" id="{A8C3EAE1-111E-4525-838D-973189BC854A}"/>
                </a:ext>
              </a:extLst>
            </p:cNvPr>
            <p:cNvSpPr/>
            <p:nvPr/>
          </p:nvSpPr>
          <p:spPr>
            <a:xfrm>
              <a:off x="962579" y="6351224"/>
              <a:ext cx="147767" cy="194430"/>
            </a:xfrm>
            <a:custGeom>
              <a:avLst/>
              <a:gdLst>
                <a:gd name="connsiteX0" fmla="*/ 49463 w 147766"/>
                <a:gd name="connsiteY0" fmla="*/ 194661 h 194430"/>
                <a:gd name="connsiteX1" fmla="*/ 29087 w 147766"/>
                <a:gd name="connsiteY1" fmla="*/ 192794 h 194430"/>
                <a:gd name="connsiteX2" fmla="*/ 9566 w 147766"/>
                <a:gd name="connsiteY2" fmla="*/ 188595 h 194430"/>
                <a:gd name="connsiteX3" fmla="*/ 1011 w 147766"/>
                <a:gd name="connsiteY3" fmla="*/ 185795 h 194430"/>
                <a:gd name="connsiteX4" fmla="*/ 0 w 147766"/>
                <a:gd name="connsiteY4" fmla="*/ 185251 h 194430"/>
                <a:gd name="connsiteX5" fmla="*/ 8555 w 147766"/>
                <a:gd name="connsiteY5" fmla="*/ 157719 h 194430"/>
                <a:gd name="connsiteX6" fmla="*/ 29165 w 147766"/>
                <a:gd name="connsiteY6" fmla="*/ 164641 h 194430"/>
                <a:gd name="connsiteX7" fmla="*/ 61207 w 147766"/>
                <a:gd name="connsiteY7" fmla="*/ 166896 h 194430"/>
                <a:gd name="connsiteX8" fmla="*/ 89671 w 147766"/>
                <a:gd name="connsiteY8" fmla="*/ 146365 h 194430"/>
                <a:gd name="connsiteX9" fmla="*/ 99548 w 147766"/>
                <a:gd name="connsiteY9" fmla="*/ 118833 h 194430"/>
                <a:gd name="connsiteX10" fmla="*/ 101492 w 147766"/>
                <a:gd name="connsiteY10" fmla="*/ 111600 h 194430"/>
                <a:gd name="connsiteX11" fmla="*/ 100870 w 147766"/>
                <a:gd name="connsiteY11" fmla="*/ 111600 h 194430"/>
                <a:gd name="connsiteX12" fmla="*/ 99704 w 147766"/>
                <a:gd name="connsiteY12" fmla="*/ 113389 h 194430"/>
                <a:gd name="connsiteX13" fmla="*/ 61984 w 147766"/>
                <a:gd name="connsiteY13" fmla="*/ 136721 h 194430"/>
                <a:gd name="connsiteX14" fmla="*/ 41530 w 147766"/>
                <a:gd name="connsiteY14" fmla="*/ 135010 h 194430"/>
                <a:gd name="connsiteX15" fmla="*/ 13688 w 147766"/>
                <a:gd name="connsiteY15" fmla="*/ 106390 h 194430"/>
                <a:gd name="connsiteX16" fmla="*/ 10344 w 147766"/>
                <a:gd name="connsiteY16" fmla="*/ 68048 h 194430"/>
                <a:gd name="connsiteX17" fmla="*/ 25898 w 147766"/>
                <a:gd name="connsiteY17" fmla="*/ 26984 h 194430"/>
                <a:gd name="connsiteX18" fmla="*/ 66028 w 147766"/>
                <a:gd name="connsiteY18" fmla="*/ 1242 h 194430"/>
                <a:gd name="connsiteX19" fmla="*/ 111447 w 147766"/>
                <a:gd name="connsiteY19" fmla="*/ 14463 h 194430"/>
                <a:gd name="connsiteX20" fmla="*/ 118058 w 147766"/>
                <a:gd name="connsiteY20" fmla="*/ 22240 h 194430"/>
                <a:gd name="connsiteX21" fmla="*/ 122024 w 147766"/>
                <a:gd name="connsiteY21" fmla="*/ 3108 h 194430"/>
                <a:gd name="connsiteX22" fmla="*/ 155466 w 147766"/>
                <a:gd name="connsiteY22" fmla="*/ 3108 h 194430"/>
                <a:gd name="connsiteX23" fmla="*/ 150489 w 147766"/>
                <a:gd name="connsiteY23" fmla="*/ 25818 h 194430"/>
                <a:gd name="connsiteX24" fmla="*/ 129101 w 147766"/>
                <a:gd name="connsiteY24" fmla="*/ 126299 h 194430"/>
                <a:gd name="connsiteX25" fmla="*/ 112847 w 147766"/>
                <a:gd name="connsiteY25" fmla="*/ 167363 h 194430"/>
                <a:gd name="connsiteX26" fmla="*/ 102270 w 147766"/>
                <a:gd name="connsiteY26" fmla="*/ 179107 h 194430"/>
                <a:gd name="connsiteX27" fmla="*/ 89516 w 147766"/>
                <a:gd name="connsiteY27" fmla="*/ 186884 h 194430"/>
                <a:gd name="connsiteX28" fmla="*/ 74739 w 147766"/>
                <a:gd name="connsiteY28" fmla="*/ 191861 h 194430"/>
                <a:gd name="connsiteX29" fmla="*/ 64551 w 147766"/>
                <a:gd name="connsiteY29" fmla="*/ 193494 h 194430"/>
                <a:gd name="connsiteX30" fmla="*/ 54363 w 147766"/>
                <a:gd name="connsiteY30" fmla="*/ 194194 h 194430"/>
                <a:gd name="connsiteX31" fmla="*/ 45574 w 147766"/>
                <a:gd name="connsiteY31" fmla="*/ 79636 h 194430"/>
                <a:gd name="connsiteX32" fmla="*/ 49385 w 147766"/>
                <a:gd name="connsiteY32" fmla="*/ 98457 h 194430"/>
                <a:gd name="connsiteX33" fmla="*/ 62995 w 147766"/>
                <a:gd name="connsiteY33" fmla="*/ 109423 h 194430"/>
                <a:gd name="connsiteX34" fmla="*/ 91149 w 147766"/>
                <a:gd name="connsiteY34" fmla="*/ 100634 h 194430"/>
                <a:gd name="connsiteX35" fmla="*/ 105848 w 147766"/>
                <a:gd name="connsiteY35" fmla="*/ 45339 h 194430"/>
                <a:gd name="connsiteX36" fmla="*/ 81272 w 147766"/>
                <a:gd name="connsiteY36" fmla="*/ 26751 h 194430"/>
                <a:gd name="connsiteX37" fmla="*/ 59029 w 147766"/>
                <a:gd name="connsiteY37" fmla="*/ 38650 h 194430"/>
                <a:gd name="connsiteX38" fmla="*/ 45574 w 147766"/>
                <a:gd name="connsiteY38" fmla="*/ 79636 h 194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7766" h="194430">
                  <a:moveTo>
                    <a:pt x="49463" y="194661"/>
                  </a:moveTo>
                  <a:cubicBezTo>
                    <a:pt x="42642" y="194389"/>
                    <a:pt x="35845" y="193767"/>
                    <a:pt x="29087" y="192794"/>
                  </a:cubicBezTo>
                  <a:cubicBezTo>
                    <a:pt x="22484" y="191869"/>
                    <a:pt x="15966" y="190461"/>
                    <a:pt x="9566" y="188595"/>
                  </a:cubicBezTo>
                  <a:cubicBezTo>
                    <a:pt x="6688" y="187817"/>
                    <a:pt x="3811" y="186806"/>
                    <a:pt x="1011" y="185795"/>
                  </a:cubicBezTo>
                  <a:cubicBezTo>
                    <a:pt x="661" y="185639"/>
                    <a:pt x="319" y="185460"/>
                    <a:pt x="0" y="185251"/>
                  </a:cubicBezTo>
                  <a:lnTo>
                    <a:pt x="8555" y="157719"/>
                  </a:lnTo>
                  <a:cubicBezTo>
                    <a:pt x="15554" y="160052"/>
                    <a:pt x="22243" y="162619"/>
                    <a:pt x="29165" y="164641"/>
                  </a:cubicBezTo>
                  <a:cubicBezTo>
                    <a:pt x="39547" y="167760"/>
                    <a:pt x="50490" y="168529"/>
                    <a:pt x="61207" y="166896"/>
                  </a:cubicBezTo>
                  <a:cubicBezTo>
                    <a:pt x="73510" y="165193"/>
                    <a:pt x="84173" y="157501"/>
                    <a:pt x="89671" y="146365"/>
                  </a:cubicBezTo>
                  <a:cubicBezTo>
                    <a:pt x="93956" y="137576"/>
                    <a:pt x="97270" y="128345"/>
                    <a:pt x="99548" y="118833"/>
                  </a:cubicBezTo>
                  <a:cubicBezTo>
                    <a:pt x="100170" y="116422"/>
                    <a:pt x="100792" y="114011"/>
                    <a:pt x="101492" y="111600"/>
                  </a:cubicBezTo>
                  <a:lnTo>
                    <a:pt x="100870" y="111600"/>
                  </a:lnTo>
                  <a:lnTo>
                    <a:pt x="99704" y="113389"/>
                  </a:lnTo>
                  <a:cubicBezTo>
                    <a:pt x="91530" y="126696"/>
                    <a:pt x="77538" y="135344"/>
                    <a:pt x="61984" y="136721"/>
                  </a:cubicBezTo>
                  <a:cubicBezTo>
                    <a:pt x="55125" y="137561"/>
                    <a:pt x="48157" y="136977"/>
                    <a:pt x="41530" y="135010"/>
                  </a:cubicBezTo>
                  <a:cubicBezTo>
                    <a:pt x="28083" y="130662"/>
                    <a:pt x="17662" y="119945"/>
                    <a:pt x="13688" y="106390"/>
                  </a:cubicBezTo>
                  <a:cubicBezTo>
                    <a:pt x="9511" y="94063"/>
                    <a:pt x="8368" y="80912"/>
                    <a:pt x="10344" y="68048"/>
                  </a:cubicBezTo>
                  <a:cubicBezTo>
                    <a:pt x="11953" y="53263"/>
                    <a:pt x="17312" y="39132"/>
                    <a:pt x="25898" y="26984"/>
                  </a:cubicBezTo>
                  <a:cubicBezTo>
                    <a:pt x="35200" y="13289"/>
                    <a:pt x="49696" y="3987"/>
                    <a:pt x="66028" y="1242"/>
                  </a:cubicBezTo>
                  <a:cubicBezTo>
                    <a:pt x="82438" y="-2546"/>
                    <a:pt x="99634" y="2463"/>
                    <a:pt x="111447" y="14463"/>
                  </a:cubicBezTo>
                  <a:cubicBezTo>
                    <a:pt x="113781" y="16874"/>
                    <a:pt x="115647" y="19596"/>
                    <a:pt x="118058" y="22240"/>
                  </a:cubicBezTo>
                  <a:lnTo>
                    <a:pt x="122024" y="3108"/>
                  </a:lnTo>
                  <a:lnTo>
                    <a:pt x="155466" y="3108"/>
                  </a:lnTo>
                  <a:cubicBezTo>
                    <a:pt x="153755" y="10886"/>
                    <a:pt x="152044" y="18196"/>
                    <a:pt x="150489" y="25818"/>
                  </a:cubicBezTo>
                  <a:cubicBezTo>
                    <a:pt x="143334" y="59260"/>
                    <a:pt x="136202" y="92756"/>
                    <a:pt x="129101" y="126299"/>
                  </a:cubicBezTo>
                  <a:cubicBezTo>
                    <a:pt x="126488" y="140936"/>
                    <a:pt x="120959" y="154904"/>
                    <a:pt x="112847" y="167363"/>
                  </a:cubicBezTo>
                  <a:cubicBezTo>
                    <a:pt x="109806" y="171687"/>
                    <a:pt x="106252" y="175630"/>
                    <a:pt x="102270" y="179107"/>
                  </a:cubicBezTo>
                  <a:cubicBezTo>
                    <a:pt x="98366" y="182225"/>
                    <a:pt x="94081" y="184838"/>
                    <a:pt x="89516" y="186884"/>
                  </a:cubicBezTo>
                  <a:cubicBezTo>
                    <a:pt x="84795" y="189108"/>
                    <a:pt x="79841" y="190780"/>
                    <a:pt x="74739" y="191861"/>
                  </a:cubicBezTo>
                  <a:cubicBezTo>
                    <a:pt x="71395" y="192561"/>
                    <a:pt x="67973" y="193028"/>
                    <a:pt x="64551" y="193494"/>
                  </a:cubicBezTo>
                  <a:cubicBezTo>
                    <a:pt x="61175" y="193961"/>
                    <a:pt x="57769" y="194194"/>
                    <a:pt x="54363" y="194194"/>
                  </a:cubicBezTo>
                  <a:close/>
                  <a:moveTo>
                    <a:pt x="45574" y="79636"/>
                  </a:moveTo>
                  <a:cubicBezTo>
                    <a:pt x="45388" y="86122"/>
                    <a:pt x="46686" y="92562"/>
                    <a:pt x="49385" y="98457"/>
                  </a:cubicBezTo>
                  <a:cubicBezTo>
                    <a:pt x="51788" y="104165"/>
                    <a:pt x="56906" y="108287"/>
                    <a:pt x="62995" y="109423"/>
                  </a:cubicBezTo>
                  <a:cubicBezTo>
                    <a:pt x="73277" y="111670"/>
                    <a:pt x="83978" y="108334"/>
                    <a:pt x="91149" y="100634"/>
                  </a:cubicBezTo>
                  <a:cubicBezTo>
                    <a:pt x="104938" y="85796"/>
                    <a:pt x="110452" y="65069"/>
                    <a:pt x="105848" y="45339"/>
                  </a:cubicBezTo>
                  <a:cubicBezTo>
                    <a:pt x="103491" y="33844"/>
                    <a:pt x="92969" y="25888"/>
                    <a:pt x="81272" y="26751"/>
                  </a:cubicBezTo>
                  <a:cubicBezTo>
                    <a:pt x="72390" y="26953"/>
                    <a:pt x="64123" y="31371"/>
                    <a:pt x="59029" y="38650"/>
                  </a:cubicBezTo>
                  <a:cubicBezTo>
                    <a:pt x="50303" y="50534"/>
                    <a:pt x="45590" y="64891"/>
                    <a:pt x="45574" y="79636"/>
                  </a:cubicBezTo>
                  <a:close/>
                </a:path>
              </a:pathLst>
            </a:custGeom>
            <a:solidFill>
              <a:srgbClr val="005BAA"/>
            </a:solidFill>
            <a:ln w="7739" cap="flat">
              <a:noFill/>
              <a:prstDash val="solid"/>
              <a:miter/>
            </a:ln>
          </p:spPr>
          <p:txBody>
            <a:bodyPr rtlCol="0" anchor="ctr"/>
            <a:lstStyle/>
            <a:p>
              <a:endParaRPr lang="en-IN">
                <a:latin typeface="+mn-lt"/>
              </a:endParaRPr>
            </a:p>
          </p:txBody>
        </p:sp>
        <p:sp>
          <p:nvSpPr>
            <p:cNvPr id="44" name="Freeform: Shape 43">
              <a:extLst>
                <a:ext uri="{FF2B5EF4-FFF2-40B4-BE49-F238E27FC236}">
                  <a16:creationId xmlns:a16="http://schemas.microsoft.com/office/drawing/2014/main" id="{A08E4B49-4DA6-4A01-82BB-939A47F18326}"/>
                </a:ext>
              </a:extLst>
            </p:cNvPr>
            <p:cNvSpPr/>
            <p:nvPr/>
          </p:nvSpPr>
          <p:spPr>
            <a:xfrm>
              <a:off x="663468" y="6354410"/>
              <a:ext cx="163321" cy="186653"/>
            </a:xfrm>
            <a:custGeom>
              <a:avLst/>
              <a:gdLst>
                <a:gd name="connsiteX0" fmla="*/ 23021 w 163321"/>
                <a:gd name="connsiteY0" fmla="*/ 191319 h 186653"/>
                <a:gd name="connsiteX1" fmla="*/ 22087 w 163321"/>
                <a:gd name="connsiteY1" fmla="*/ 191319 h 186653"/>
                <a:gd name="connsiteX2" fmla="*/ 18665 w 163321"/>
                <a:gd name="connsiteY2" fmla="*/ 191319 h 186653"/>
                <a:gd name="connsiteX3" fmla="*/ 10888 w 163321"/>
                <a:gd name="connsiteY3" fmla="*/ 190308 h 186653"/>
                <a:gd name="connsiteX4" fmla="*/ 0 w 163321"/>
                <a:gd name="connsiteY4" fmla="*/ 188131 h 186653"/>
                <a:gd name="connsiteX5" fmla="*/ 7777 w 163321"/>
                <a:gd name="connsiteY5" fmla="*/ 162155 h 186653"/>
                <a:gd name="connsiteX6" fmla="*/ 18121 w 163321"/>
                <a:gd name="connsiteY6" fmla="*/ 164488 h 186653"/>
                <a:gd name="connsiteX7" fmla="*/ 39741 w 163321"/>
                <a:gd name="connsiteY7" fmla="*/ 157955 h 186653"/>
                <a:gd name="connsiteX8" fmla="*/ 53741 w 163321"/>
                <a:gd name="connsiteY8" fmla="*/ 140301 h 186653"/>
                <a:gd name="connsiteX9" fmla="*/ 53274 w 163321"/>
                <a:gd name="connsiteY9" fmla="*/ 137890 h 186653"/>
                <a:gd name="connsiteX10" fmla="*/ 42619 w 163321"/>
                <a:gd name="connsiteY10" fmla="*/ 74895 h 186653"/>
                <a:gd name="connsiteX11" fmla="*/ 33053 w 163321"/>
                <a:gd name="connsiteY11" fmla="*/ 18199 h 186653"/>
                <a:gd name="connsiteX12" fmla="*/ 30098 w 163321"/>
                <a:gd name="connsiteY12" fmla="*/ 389 h 186653"/>
                <a:gd name="connsiteX13" fmla="*/ 65407 w 163321"/>
                <a:gd name="connsiteY13" fmla="*/ 389 h 186653"/>
                <a:gd name="connsiteX14" fmla="*/ 77772 w 163321"/>
                <a:gd name="connsiteY14" fmla="*/ 99626 h 186653"/>
                <a:gd name="connsiteX15" fmla="*/ 78394 w 163321"/>
                <a:gd name="connsiteY15" fmla="*/ 99626 h 186653"/>
                <a:gd name="connsiteX16" fmla="*/ 79872 w 163321"/>
                <a:gd name="connsiteY16" fmla="*/ 97293 h 186653"/>
                <a:gd name="connsiteX17" fmla="*/ 130735 w 163321"/>
                <a:gd name="connsiteY17" fmla="*/ 2178 h 186653"/>
                <a:gd name="connsiteX18" fmla="*/ 132057 w 163321"/>
                <a:gd name="connsiteY18" fmla="*/ 0 h 186653"/>
                <a:gd name="connsiteX19" fmla="*/ 169621 w 163321"/>
                <a:gd name="connsiteY19" fmla="*/ 0 h 186653"/>
                <a:gd name="connsiteX20" fmla="*/ 168454 w 163321"/>
                <a:gd name="connsiteY20" fmla="*/ 2255 h 186653"/>
                <a:gd name="connsiteX21" fmla="*/ 77850 w 163321"/>
                <a:gd name="connsiteY21" fmla="*/ 156166 h 186653"/>
                <a:gd name="connsiteX22" fmla="*/ 57318 w 163321"/>
                <a:gd name="connsiteY22" fmla="*/ 181287 h 186653"/>
                <a:gd name="connsiteX23" fmla="*/ 43708 w 163321"/>
                <a:gd name="connsiteY23" fmla="*/ 188597 h 186653"/>
                <a:gd name="connsiteX24" fmla="*/ 26054 w 163321"/>
                <a:gd name="connsiteY24" fmla="*/ 191475 h 186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63321" h="186653">
                  <a:moveTo>
                    <a:pt x="23021" y="191319"/>
                  </a:moveTo>
                  <a:lnTo>
                    <a:pt x="22087" y="191319"/>
                  </a:lnTo>
                  <a:cubicBezTo>
                    <a:pt x="20921" y="191319"/>
                    <a:pt x="19754" y="191319"/>
                    <a:pt x="18665" y="191319"/>
                  </a:cubicBezTo>
                  <a:lnTo>
                    <a:pt x="10888" y="190308"/>
                  </a:lnTo>
                  <a:cubicBezTo>
                    <a:pt x="7311" y="189764"/>
                    <a:pt x="3811" y="188908"/>
                    <a:pt x="0" y="188131"/>
                  </a:cubicBezTo>
                  <a:lnTo>
                    <a:pt x="7777" y="162155"/>
                  </a:lnTo>
                  <a:cubicBezTo>
                    <a:pt x="11355" y="162932"/>
                    <a:pt x="14777" y="163944"/>
                    <a:pt x="18121" y="164488"/>
                  </a:cubicBezTo>
                  <a:cubicBezTo>
                    <a:pt x="25976" y="166269"/>
                    <a:pt x="34189" y="163788"/>
                    <a:pt x="39741" y="157955"/>
                  </a:cubicBezTo>
                  <a:cubicBezTo>
                    <a:pt x="44564" y="152900"/>
                    <a:pt x="53741" y="140301"/>
                    <a:pt x="53741" y="140301"/>
                  </a:cubicBezTo>
                  <a:cubicBezTo>
                    <a:pt x="53741" y="140301"/>
                    <a:pt x="53741" y="139057"/>
                    <a:pt x="53274" y="137890"/>
                  </a:cubicBezTo>
                  <a:cubicBezTo>
                    <a:pt x="49751" y="116891"/>
                    <a:pt x="46197" y="95893"/>
                    <a:pt x="42619" y="74895"/>
                  </a:cubicBezTo>
                  <a:lnTo>
                    <a:pt x="33053" y="18199"/>
                  </a:lnTo>
                  <a:cubicBezTo>
                    <a:pt x="32042" y="12366"/>
                    <a:pt x="31109" y="6455"/>
                    <a:pt x="30098" y="389"/>
                  </a:cubicBezTo>
                  <a:lnTo>
                    <a:pt x="65407" y="389"/>
                  </a:lnTo>
                  <a:lnTo>
                    <a:pt x="77772" y="99626"/>
                  </a:lnTo>
                  <a:lnTo>
                    <a:pt x="78394" y="99626"/>
                  </a:lnTo>
                  <a:cubicBezTo>
                    <a:pt x="78939" y="98887"/>
                    <a:pt x="79436" y="98102"/>
                    <a:pt x="79872" y="97293"/>
                  </a:cubicBezTo>
                  <a:lnTo>
                    <a:pt x="130735" y="2178"/>
                  </a:lnTo>
                  <a:lnTo>
                    <a:pt x="132057" y="0"/>
                  </a:lnTo>
                  <a:lnTo>
                    <a:pt x="169621" y="0"/>
                  </a:lnTo>
                  <a:lnTo>
                    <a:pt x="168454" y="2255"/>
                  </a:lnTo>
                  <a:cubicBezTo>
                    <a:pt x="138279" y="53585"/>
                    <a:pt x="108080" y="104891"/>
                    <a:pt x="77850" y="156166"/>
                  </a:cubicBezTo>
                  <a:cubicBezTo>
                    <a:pt x="72725" y="165810"/>
                    <a:pt x="65749" y="174342"/>
                    <a:pt x="57318" y="181287"/>
                  </a:cubicBezTo>
                  <a:cubicBezTo>
                    <a:pt x="53188" y="184413"/>
                    <a:pt x="48592" y="186879"/>
                    <a:pt x="43708" y="188597"/>
                  </a:cubicBezTo>
                  <a:cubicBezTo>
                    <a:pt x="38015" y="190487"/>
                    <a:pt x="32050" y="191459"/>
                    <a:pt x="26054" y="191475"/>
                  </a:cubicBezTo>
                  <a:close/>
                </a:path>
              </a:pathLst>
            </a:custGeom>
            <a:solidFill>
              <a:srgbClr val="005BAA"/>
            </a:solidFill>
            <a:ln w="7739" cap="flat">
              <a:noFill/>
              <a:prstDash val="solid"/>
              <a:miter/>
            </a:ln>
          </p:spPr>
          <p:txBody>
            <a:bodyPr rtlCol="0" anchor="ctr"/>
            <a:lstStyle/>
            <a:p>
              <a:endParaRPr lang="en-IN">
                <a:latin typeface="+mn-lt"/>
              </a:endParaRPr>
            </a:p>
          </p:txBody>
        </p:sp>
        <p:sp>
          <p:nvSpPr>
            <p:cNvPr id="45" name="Freeform: Shape 44">
              <a:extLst>
                <a:ext uri="{FF2B5EF4-FFF2-40B4-BE49-F238E27FC236}">
                  <a16:creationId xmlns:a16="http://schemas.microsoft.com/office/drawing/2014/main" id="{EFE9778D-C7D0-4B00-B403-C4D2848EB0AE}"/>
                </a:ext>
              </a:extLst>
            </p:cNvPr>
            <p:cNvSpPr/>
            <p:nvPr/>
          </p:nvSpPr>
          <p:spPr>
            <a:xfrm>
              <a:off x="542999" y="6303642"/>
              <a:ext cx="139990" cy="186653"/>
            </a:xfrm>
            <a:custGeom>
              <a:avLst/>
              <a:gdLst>
                <a:gd name="connsiteX0" fmla="*/ 0 w 139989"/>
                <a:gd name="connsiteY0" fmla="*/ 177226 h 186653"/>
                <a:gd name="connsiteX1" fmla="*/ 9177 w 139989"/>
                <a:gd name="connsiteY1" fmla="*/ 147128 h 186653"/>
                <a:gd name="connsiteX2" fmla="*/ 32509 w 139989"/>
                <a:gd name="connsiteY2" fmla="*/ 155761 h 186653"/>
                <a:gd name="connsiteX3" fmla="*/ 66184 w 139989"/>
                <a:gd name="connsiteY3" fmla="*/ 157394 h 186653"/>
                <a:gd name="connsiteX4" fmla="*/ 82283 w 139989"/>
                <a:gd name="connsiteY4" fmla="*/ 147750 h 186653"/>
                <a:gd name="connsiteX5" fmla="*/ 79996 w 139989"/>
                <a:gd name="connsiteY5" fmla="*/ 112962 h 186653"/>
                <a:gd name="connsiteX6" fmla="*/ 79094 w 139989"/>
                <a:gd name="connsiteY6" fmla="*/ 112208 h 186653"/>
                <a:gd name="connsiteX7" fmla="*/ 63540 w 139989"/>
                <a:gd name="connsiteY7" fmla="*/ 102176 h 186653"/>
                <a:gd name="connsiteX8" fmla="*/ 42074 w 139989"/>
                <a:gd name="connsiteY8" fmla="*/ 88410 h 186653"/>
                <a:gd name="connsiteX9" fmla="*/ 26520 w 139989"/>
                <a:gd name="connsiteY9" fmla="*/ 49524 h 186653"/>
                <a:gd name="connsiteX10" fmla="*/ 65406 w 139989"/>
                <a:gd name="connsiteY10" fmla="*/ 4105 h 186653"/>
                <a:gd name="connsiteX11" fmla="*/ 98304 w 139989"/>
                <a:gd name="connsiteY11" fmla="*/ 139 h 186653"/>
                <a:gd name="connsiteX12" fmla="*/ 137190 w 139989"/>
                <a:gd name="connsiteY12" fmla="*/ 6905 h 186653"/>
                <a:gd name="connsiteX13" fmla="*/ 140223 w 139989"/>
                <a:gd name="connsiteY13" fmla="*/ 8071 h 186653"/>
                <a:gd name="connsiteX14" fmla="*/ 131824 w 139989"/>
                <a:gd name="connsiteY14" fmla="*/ 37236 h 186653"/>
                <a:gd name="connsiteX15" fmla="*/ 116269 w 139989"/>
                <a:gd name="connsiteY15" fmla="*/ 31714 h 186653"/>
                <a:gd name="connsiteX16" fmla="*/ 81194 w 139989"/>
                <a:gd name="connsiteY16" fmla="*/ 30081 h 186653"/>
                <a:gd name="connsiteX17" fmla="*/ 71473 w 139989"/>
                <a:gd name="connsiteY17" fmla="*/ 34436 h 186653"/>
                <a:gd name="connsiteX18" fmla="*/ 65888 w 139989"/>
                <a:gd name="connsiteY18" fmla="*/ 58545 h 186653"/>
                <a:gd name="connsiteX19" fmla="*/ 66573 w 139989"/>
                <a:gd name="connsiteY19" fmla="*/ 59556 h 186653"/>
                <a:gd name="connsiteX20" fmla="*/ 76216 w 139989"/>
                <a:gd name="connsiteY20" fmla="*/ 68889 h 186653"/>
                <a:gd name="connsiteX21" fmla="*/ 93949 w 139989"/>
                <a:gd name="connsiteY21" fmla="*/ 80088 h 186653"/>
                <a:gd name="connsiteX22" fmla="*/ 108336 w 139989"/>
                <a:gd name="connsiteY22" fmla="*/ 90354 h 186653"/>
                <a:gd name="connsiteX23" fmla="*/ 125213 w 139989"/>
                <a:gd name="connsiteY23" fmla="*/ 124807 h 186653"/>
                <a:gd name="connsiteX24" fmla="*/ 117436 w 139989"/>
                <a:gd name="connsiteY24" fmla="*/ 158327 h 186653"/>
                <a:gd name="connsiteX25" fmla="*/ 85160 w 139989"/>
                <a:gd name="connsiteY25" fmla="*/ 182514 h 186653"/>
                <a:gd name="connsiteX26" fmla="*/ 39353 w 139989"/>
                <a:gd name="connsiteY26" fmla="*/ 186869 h 186653"/>
                <a:gd name="connsiteX27" fmla="*/ 467 w 139989"/>
                <a:gd name="connsiteY27" fmla="*/ 178003 h 186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9989" h="186653">
                  <a:moveTo>
                    <a:pt x="0" y="177226"/>
                  </a:moveTo>
                  <a:lnTo>
                    <a:pt x="9177" y="147128"/>
                  </a:lnTo>
                  <a:cubicBezTo>
                    <a:pt x="16954" y="150083"/>
                    <a:pt x="24731" y="153350"/>
                    <a:pt x="32509" y="155761"/>
                  </a:cubicBezTo>
                  <a:cubicBezTo>
                    <a:pt x="43327" y="159602"/>
                    <a:pt x="55039" y="160170"/>
                    <a:pt x="66184" y="157394"/>
                  </a:cubicBezTo>
                  <a:cubicBezTo>
                    <a:pt x="72445" y="155986"/>
                    <a:pt x="78083" y="152603"/>
                    <a:pt x="82283" y="147750"/>
                  </a:cubicBezTo>
                  <a:cubicBezTo>
                    <a:pt x="91258" y="137507"/>
                    <a:pt x="90231" y="121937"/>
                    <a:pt x="79996" y="112962"/>
                  </a:cubicBezTo>
                  <a:cubicBezTo>
                    <a:pt x="79701" y="112706"/>
                    <a:pt x="79397" y="112449"/>
                    <a:pt x="79094" y="112208"/>
                  </a:cubicBezTo>
                  <a:cubicBezTo>
                    <a:pt x="74350" y="108475"/>
                    <a:pt x="69062" y="105442"/>
                    <a:pt x="63540" y="102176"/>
                  </a:cubicBezTo>
                  <a:cubicBezTo>
                    <a:pt x="56385" y="97587"/>
                    <a:pt x="48763" y="93543"/>
                    <a:pt x="42074" y="88410"/>
                  </a:cubicBezTo>
                  <a:cubicBezTo>
                    <a:pt x="30160" y="79272"/>
                    <a:pt x="24187" y="64355"/>
                    <a:pt x="26520" y="49524"/>
                  </a:cubicBezTo>
                  <a:cubicBezTo>
                    <a:pt x="28854" y="25181"/>
                    <a:pt x="43397" y="11260"/>
                    <a:pt x="65406" y="4105"/>
                  </a:cubicBezTo>
                  <a:cubicBezTo>
                    <a:pt x="76061" y="885"/>
                    <a:pt x="87190" y="-460"/>
                    <a:pt x="98304" y="139"/>
                  </a:cubicBezTo>
                  <a:cubicBezTo>
                    <a:pt x="111540" y="341"/>
                    <a:pt x="124661" y="2627"/>
                    <a:pt x="137190" y="6905"/>
                  </a:cubicBezTo>
                  <a:lnTo>
                    <a:pt x="140223" y="8071"/>
                  </a:lnTo>
                  <a:lnTo>
                    <a:pt x="131824" y="37236"/>
                  </a:lnTo>
                  <a:cubicBezTo>
                    <a:pt x="126613" y="35369"/>
                    <a:pt x="121558" y="33192"/>
                    <a:pt x="116269" y="31714"/>
                  </a:cubicBezTo>
                  <a:cubicBezTo>
                    <a:pt x="104969" y="27833"/>
                    <a:pt x="92805" y="27265"/>
                    <a:pt x="81194" y="30081"/>
                  </a:cubicBezTo>
                  <a:cubicBezTo>
                    <a:pt x="77772" y="31076"/>
                    <a:pt x="74498" y="32546"/>
                    <a:pt x="71473" y="34436"/>
                  </a:cubicBezTo>
                  <a:cubicBezTo>
                    <a:pt x="63275" y="39553"/>
                    <a:pt x="60779" y="50348"/>
                    <a:pt x="65888" y="58545"/>
                  </a:cubicBezTo>
                  <a:cubicBezTo>
                    <a:pt x="66106" y="58888"/>
                    <a:pt x="66332" y="59230"/>
                    <a:pt x="66573" y="59556"/>
                  </a:cubicBezTo>
                  <a:cubicBezTo>
                    <a:pt x="69225" y="63196"/>
                    <a:pt x="72491" y="66354"/>
                    <a:pt x="76216" y="68889"/>
                  </a:cubicBezTo>
                  <a:cubicBezTo>
                    <a:pt x="81894" y="73011"/>
                    <a:pt x="88116" y="76277"/>
                    <a:pt x="93949" y="80088"/>
                  </a:cubicBezTo>
                  <a:cubicBezTo>
                    <a:pt x="98918" y="83261"/>
                    <a:pt x="103717" y="86691"/>
                    <a:pt x="108336" y="90354"/>
                  </a:cubicBezTo>
                  <a:cubicBezTo>
                    <a:pt x="118890" y="98691"/>
                    <a:pt x="125096" y="111360"/>
                    <a:pt x="125213" y="124807"/>
                  </a:cubicBezTo>
                  <a:cubicBezTo>
                    <a:pt x="125944" y="136496"/>
                    <a:pt x="123238" y="148147"/>
                    <a:pt x="117436" y="158327"/>
                  </a:cubicBezTo>
                  <a:cubicBezTo>
                    <a:pt x="110087" y="170148"/>
                    <a:pt x="98568" y="178781"/>
                    <a:pt x="85160" y="182514"/>
                  </a:cubicBezTo>
                  <a:cubicBezTo>
                    <a:pt x="70345" y="187064"/>
                    <a:pt x="54759" y="188549"/>
                    <a:pt x="39353" y="186869"/>
                  </a:cubicBezTo>
                  <a:cubicBezTo>
                    <a:pt x="26069" y="185571"/>
                    <a:pt x="13003" y="182592"/>
                    <a:pt x="467" y="178003"/>
                  </a:cubicBezTo>
                  <a:close/>
                </a:path>
              </a:pathLst>
            </a:custGeom>
            <a:solidFill>
              <a:srgbClr val="005BAA"/>
            </a:solidFill>
            <a:ln w="7739" cap="flat">
              <a:noFill/>
              <a:prstDash val="solid"/>
              <a:miter/>
            </a:ln>
          </p:spPr>
          <p:txBody>
            <a:bodyPr rtlCol="0" anchor="ctr"/>
            <a:lstStyle/>
            <a:p>
              <a:endParaRPr lang="en-IN">
                <a:latin typeface="+mn-lt"/>
              </a:endParaRPr>
            </a:p>
          </p:txBody>
        </p:sp>
        <p:sp>
          <p:nvSpPr>
            <p:cNvPr id="46" name="Freeform: Shape 45">
              <a:extLst>
                <a:ext uri="{FF2B5EF4-FFF2-40B4-BE49-F238E27FC236}">
                  <a16:creationId xmlns:a16="http://schemas.microsoft.com/office/drawing/2014/main" id="{9ECD4F3E-C38A-43C9-904F-8584CB018590}"/>
                </a:ext>
              </a:extLst>
            </p:cNvPr>
            <p:cNvSpPr/>
            <p:nvPr/>
          </p:nvSpPr>
          <p:spPr>
            <a:xfrm>
              <a:off x="1119525" y="6351128"/>
              <a:ext cx="124435" cy="132213"/>
            </a:xfrm>
            <a:custGeom>
              <a:avLst/>
              <a:gdLst>
                <a:gd name="connsiteX0" fmla="*/ 33051 w 124435"/>
                <a:gd name="connsiteY0" fmla="*/ 80588 h 132212"/>
                <a:gd name="connsiteX1" fmla="*/ 57394 w 124435"/>
                <a:gd name="connsiteY1" fmla="*/ 113641 h 132212"/>
                <a:gd name="connsiteX2" fmla="*/ 108102 w 124435"/>
                <a:gd name="connsiteY2" fmla="*/ 106486 h 132212"/>
                <a:gd name="connsiteX3" fmla="*/ 110046 w 124435"/>
                <a:gd name="connsiteY3" fmla="*/ 105708 h 132212"/>
                <a:gd name="connsiteX4" fmla="*/ 110823 w 124435"/>
                <a:gd name="connsiteY4" fmla="*/ 105319 h 132212"/>
                <a:gd name="connsiteX5" fmla="*/ 109734 w 124435"/>
                <a:gd name="connsiteY5" fmla="*/ 113096 h 132212"/>
                <a:gd name="connsiteX6" fmla="*/ 107013 w 124435"/>
                <a:gd name="connsiteY6" fmla="*/ 130284 h 132212"/>
                <a:gd name="connsiteX7" fmla="*/ 107013 w 124435"/>
                <a:gd name="connsiteY7" fmla="*/ 132539 h 132212"/>
                <a:gd name="connsiteX8" fmla="*/ 104913 w 124435"/>
                <a:gd name="connsiteY8" fmla="*/ 133239 h 132212"/>
                <a:gd name="connsiteX9" fmla="*/ 56772 w 124435"/>
                <a:gd name="connsiteY9" fmla="*/ 139772 h 132212"/>
                <a:gd name="connsiteX10" fmla="*/ 15242 w 124435"/>
                <a:gd name="connsiteY10" fmla="*/ 123284 h 132212"/>
                <a:gd name="connsiteX11" fmla="*/ 776 w 124435"/>
                <a:gd name="connsiteY11" fmla="*/ 92720 h 132212"/>
                <a:gd name="connsiteX12" fmla="*/ 23019 w 124435"/>
                <a:gd name="connsiteY12" fmla="*/ 23892 h 132212"/>
                <a:gd name="connsiteX13" fmla="*/ 68360 w 124435"/>
                <a:gd name="connsiteY13" fmla="*/ 560 h 132212"/>
                <a:gd name="connsiteX14" fmla="*/ 104446 w 124435"/>
                <a:gd name="connsiteY14" fmla="*/ 5615 h 132212"/>
                <a:gd name="connsiteX15" fmla="*/ 129722 w 124435"/>
                <a:gd name="connsiteY15" fmla="*/ 38746 h 132212"/>
                <a:gd name="connsiteX16" fmla="*/ 128555 w 124435"/>
                <a:gd name="connsiteY16" fmla="*/ 74832 h 132212"/>
                <a:gd name="connsiteX17" fmla="*/ 127467 w 124435"/>
                <a:gd name="connsiteY17" fmla="*/ 80665 h 132212"/>
                <a:gd name="connsiteX18" fmla="*/ 33362 w 124435"/>
                <a:gd name="connsiteY18" fmla="*/ 80665 h 132212"/>
                <a:gd name="connsiteX19" fmla="*/ 37640 w 124435"/>
                <a:gd name="connsiteY19" fmla="*/ 57256 h 132212"/>
                <a:gd name="connsiteX20" fmla="*/ 96747 w 124435"/>
                <a:gd name="connsiteY20" fmla="*/ 57256 h 132212"/>
                <a:gd name="connsiteX21" fmla="*/ 97369 w 124435"/>
                <a:gd name="connsiteY21" fmla="*/ 44501 h 132212"/>
                <a:gd name="connsiteX22" fmla="*/ 81815 w 124435"/>
                <a:gd name="connsiteY22" fmla="*/ 26225 h 132212"/>
                <a:gd name="connsiteX23" fmla="*/ 66260 w 124435"/>
                <a:gd name="connsiteY23" fmla="*/ 26225 h 132212"/>
                <a:gd name="connsiteX24" fmla="*/ 37407 w 124435"/>
                <a:gd name="connsiteY24" fmla="*/ 57100 h 1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4435" h="132212">
                  <a:moveTo>
                    <a:pt x="33051" y="80588"/>
                  </a:moveTo>
                  <a:cubicBezTo>
                    <a:pt x="32118" y="96920"/>
                    <a:pt x="39040" y="110530"/>
                    <a:pt x="57394" y="113641"/>
                  </a:cubicBezTo>
                  <a:cubicBezTo>
                    <a:pt x="74636" y="116285"/>
                    <a:pt x="92267" y="113796"/>
                    <a:pt x="108102" y="106486"/>
                  </a:cubicBezTo>
                  <a:lnTo>
                    <a:pt x="110046" y="105708"/>
                  </a:lnTo>
                  <a:lnTo>
                    <a:pt x="110823" y="105319"/>
                  </a:lnTo>
                  <a:cubicBezTo>
                    <a:pt x="110823" y="107963"/>
                    <a:pt x="110123" y="110530"/>
                    <a:pt x="109734" y="113096"/>
                  </a:cubicBezTo>
                  <a:cubicBezTo>
                    <a:pt x="108879" y="118851"/>
                    <a:pt x="107868" y="124607"/>
                    <a:pt x="107013" y="130284"/>
                  </a:cubicBezTo>
                  <a:cubicBezTo>
                    <a:pt x="107013" y="131062"/>
                    <a:pt x="107013" y="132539"/>
                    <a:pt x="107013" y="132539"/>
                  </a:cubicBezTo>
                  <a:lnTo>
                    <a:pt x="104913" y="133239"/>
                  </a:lnTo>
                  <a:cubicBezTo>
                    <a:pt x="89374" y="138240"/>
                    <a:pt x="73080" y="140449"/>
                    <a:pt x="56772" y="139772"/>
                  </a:cubicBezTo>
                  <a:cubicBezTo>
                    <a:pt x="41381" y="139523"/>
                    <a:pt x="26612" y="133659"/>
                    <a:pt x="15242" y="123284"/>
                  </a:cubicBezTo>
                  <a:cubicBezTo>
                    <a:pt x="6959" y="115126"/>
                    <a:pt x="1834" y="104300"/>
                    <a:pt x="776" y="92720"/>
                  </a:cubicBezTo>
                  <a:cubicBezTo>
                    <a:pt x="-2677" y="67584"/>
                    <a:pt x="5512" y="42254"/>
                    <a:pt x="23019" y="23892"/>
                  </a:cubicBezTo>
                  <a:cubicBezTo>
                    <a:pt x="34661" y="10694"/>
                    <a:pt x="50853" y="2357"/>
                    <a:pt x="68360" y="560"/>
                  </a:cubicBezTo>
                  <a:cubicBezTo>
                    <a:pt x="80625" y="-1011"/>
                    <a:pt x="93084" y="739"/>
                    <a:pt x="104446" y="5615"/>
                  </a:cubicBezTo>
                  <a:cubicBezTo>
                    <a:pt x="118111" y="11440"/>
                    <a:pt x="127715" y="24024"/>
                    <a:pt x="129722" y="38746"/>
                  </a:cubicBezTo>
                  <a:cubicBezTo>
                    <a:pt x="131480" y="50746"/>
                    <a:pt x="131083" y="62964"/>
                    <a:pt x="128555" y="74832"/>
                  </a:cubicBezTo>
                  <a:cubicBezTo>
                    <a:pt x="128089" y="77554"/>
                    <a:pt x="127467" y="80665"/>
                    <a:pt x="127467" y="80665"/>
                  </a:cubicBezTo>
                  <a:lnTo>
                    <a:pt x="33362" y="80665"/>
                  </a:lnTo>
                  <a:close/>
                  <a:moveTo>
                    <a:pt x="37640" y="57256"/>
                  </a:moveTo>
                  <a:lnTo>
                    <a:pt x="96747" y="57256"/>
                  </a:lnTo>
                  <a:cubicBezTo>
                    <a:pt x="97314" y="53033"/>
                    <a:pt x="97524" y="48763"/>
                    <a:pt x="97369" y="44501"/>
                  </a:cubicBezTo>
                  <a:cubicBezTo>
                    <a:pt x="97501" y="35371"/>
                    <a:pt x="90852" y="27547"/>
                    <a:pt x="81815" y="26225"/>
                  </a:cubicBezTo>
                  <a:cubicBezTo>
                    <a:pt x="76666" y="25377"/>
                    <a:pt x="71409" y="25377"/>
                    <a:pt x="66260" y="26225"/>
                  </a:cubicBezTo>
                  <a:cubicBezTo>
                    <a:pt x="51398" y="29935"/>
                    <a:pt x="40105" y="42028"/>
                    <a:pt x="37407" y="57100"/>
                  </a:cubicBezTo>
                  <a:close/>
                </a:path>
              </a:pathLst>
            </a:custGeom>
            <a:solidFill>
              <a:srgbClr val="005BAA"/>
            </a:solidFill>
            <a:ln w="7739" cap="flat">
              <a:noFill/>
              <a:prstDash val="solid"/>
              <a:miter/>
            </a:ln>
          </p:spPr>
          <p:txBody>
            <a:bodyPr rtlCol="0" anchor="ctr"/>
            <a:lstStyle/>
            <a:p>
              <a:endParaRPr lang="en-IN">
                <a:latin typeface="+mn-lt"/>
              </a:endParaRPr>
            </a:p>
          </p:txBody>
        </p:sp>
        <p:sp>
          <p:nvSpPr>
            <p:cNvPr id="47" name="Freeform: Shape 46">
              <a:extLst>
                <a:ext uri="{FF2B5EF4-FFF2-40B4-BE49-F238E27FC236}">
                  <a16:creationId xmlns:a16="http://schemas.microsoft.com/office/drawing/2014/main" id="{1C89E5B2-895A-4947-B770-E3C23F086826}"/>
                </a:ext>
              </a:extLst>
            </p:cNvPr>
            <p:cNvSpPr/>
            <p:nvPr/>
          </p:nvSpPr>
          <p:spPr>
            <a:xfrm>
              <a:off x="1404179" y="6350631"/>
              <a:ext cx="124435" cy="139990"/>
            </a:xfrm>
            <a:custGeom>
              <a:avLst/>
              <a:gdLst>
                <a:gd name="connsiteX0" fmla="*/ 127846 w 124435"/>
                <a:gd name="connsiteY0" fmla="*/ 81084 h 139989"/>
                <a:gd name="connsiteX1" fmla="*/ 33354 w 124435"/>
                <a:gd name="connsiteY1" fmla="*/ 81084 h 139989"/>
                <a:gd name="connsiteX2" fmla="*/ 33354 w 124435"/>
                <a:gd name="connsiteY2" fmla="*/ 87384 h 139989"/>
                <a:gd name="connsiteX3" fmla="*/ 38564 w 124435"/>
                <a:gd name="connsiteY3" fmla="*/ 102938 h 139989"/>
                <a:gd name="connsiteX4" fmla="*/ 48830 w 124435"/>
                <a:gd name="connsiteY4" fmla="*/ 111338 h 139989"/>
                <a:gd name="connsiteX5" fmla="*/ 57774 w 124435"/>
                <a:gd name="connsiteY5" fmla="*/ 113904 h 139989"/>
                <a:gd name="connsiteX6" fmla="*/ 108403 w 124435"/>
                <a:gd name="connsiteY6" fmla="*/ 106749 h 139989"/>
                <a:gd name="connsiteX7" fmla="*/ 111204 w 124435"/>
                <a:gd name="connsiteY7" fmla="*/ 105582 h 139989"/>
                <a:gd name="connsiteX8" fmla="*/ 106771 w 124435"/>
                <a:gd name="connsiteY8" fmla="*/ 132725 h 139989"/>
                <a:gd name="connsiteX9" fmla="*/ 104748 w 124435"/>
                <a:gd name="connsiteY9" fmla="*/ 133347 h 139989"/>
                <a:gd name="connsiteX10" fmla="*/ 74806 w 124435"/>
                <a:gd name="connsiteY10" fmla="*/ 139569 h 139989"/>
                <a:gd name="connsiteX11" fmla="*/ 40820 w 124435"/>
                <a:gd name="connsiteY11" fmla="*/ 137391 h 139989"/>
                <a:gd name="connsiteX12" fmla="*/ 689 w 124435"/>
                <a:gd name="connsiteY12" fmla="*/ 92439 h 139989"/>
                <a:gd name="connsiteX13" fmla="*/ 46264 w 124435"/>
                <a:gd name="connsiteY13" fmla="*/ 6890 h 139989"/>
                <a:gd name="connsiteX14" fmla="*/ 102182 w 124435"/>
                <a:gd name="connsiteY14" fmla="*/ 4868 h 139989"/>
                <a:gd name="connsiteX15" fmla="*/ 129869 w 124435"/>
                <a:gd name="connsiteY15" fmla="*/ 40254 h 139989"/>
                <a:gd name="connsiteX16" fmla="*/ 127846 w 124435"/>
                <a:gd name="connsiteY16" fmla="*/ 81084 h 139989"/>
                <a:gd name="connsiteX17" fmla="*/ 38098 w 124435"/>
                <a:gd name="connsiteY17" fmla="*/ 57286 h 139989"/>
                <a:gd name="connsiteX18" fmla="*/ 39964 w 124435"/>
                <a:gd name="connsiteY18" fmla="*/ 57286 h 139989"/>
                <a:gd name="connsiteX19" fmla="*/ 95494 w 124435"/>
                <a:gd name="connsiteY19" fmla="*/ 57286 h 139989"/>
                <a:gd name="connsiteX20" fmla="*/ 97671 w 124435"/>
                <a:gd name="connsiteY20" fmla="*/ 55264 h 139989"/>
                <a:gd name="connsiteX21" fmla="*/ 97671 w 124435"/>
                <a:gd name="connsiteY21" fmla="*/ 42276 h 139989"/>
                <a:gd name="connsiteX22" fmla="*/ 83205 w 124435"/>
                <a:gd name="connsiteY22" fmla="*/ 26721 h 139989"/>
                <a:gd name="connsiteX23" fmla="*/ 72318 w 124435"/>
                <a:gd name="connsiteY23" fmla="*/ 26022 h 139989"/>
                <a:gd name="connsiteX24" fmla="*/ 52174 w 124435"/>
                <a:gd name="connsiteY24" fmla="*/ 33799 h 139989"/>
                <a:gd name="connsiteX25" fmla="*/ 38098 w 124435"/>
                <a:gd name="connsiteY25" fmla="*/ 57286 h 139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4435" h="139989">
                  <a:moveTo>
                    <a:pt x="127846" y="81084"/>
                  </a:moveTo>
                  <a:lnTo>
                    <a:pt x="33354" y="81084"/>
                  </a:lnTo>
                  <a:cubicBezTo>
                    <a:pt x="33175" y="83184"/>
                    <a:pt x="33175" y="85284"/>
                    <a:pt x="33354" y="87384"/>
                  </a:cubicBezTo>
                  <a:cubicBezTo>
                    <a:pt x="33805" y="92913"/>
                    <a:pt x="35593" y="98248"/>
                    <a:pt x="38564" y="102938"/>
                  </a:cubicBezTo>
                  <a:cubicBezTo>
                    <a:pt x="41154" y="106625"/>
                    <a:pt x="44701" y="109533"/>
                    <a:pt x="48830" y="111338"/>
                  </a:cubicBezTo>
                  <a:cubicBezTo>
                    <a:pt x="51708" y="112512"/>
                    <a:pt x="54710" y="113367"/>
                    <a:pt x="57774" y="113904"/>
                  </a:cubicBezTo>
                  <a:cubicBezTo>
                    <a:pt x="74985" y="116541"/>
                    <a:pt x="92593" y="114052"/>
                    <a:pt x="108403" y="106749"/>
                  </a:cubicBezTo>
                  <a:lnTo>
                    <a:pt x="111204" y="105582"/>
                  </a:lnTo>
                  <a:cubicBezTo>
                    <a:pt x="109726" y="114448"/>
                    <a:pt x="106771" y="132725"/>
                    <a:pt x="106771" y="132725"/>
                  </a:cubicBezTo>
                  <a:lnTo>
                    <a:pt x="104748" y="133347"/>
                  </a:lnTo>
                  <a:cubicBezTo>
                    <a:pt x="94996" y="136388"/>
                    <a:pt x="84963" y="138472"/>
                    <a:pt x="74806" y="139569"/>
                  </a:cubicBezTo>
                  <a:cubicBezTo>
                    <a:pt x="63443" y="140953"/>
                    <a:pt x="51918" y="140214"/>
                    <a:pt x="40820" y="137391"/>
                  </a:cubicBezTo>
                  <a:cubicBezTo>
                    <a:pt x="18958" y="132958"/>
                    <a:pt x="2626" y="114658"/>
                    <a:pt x="689" y="92439"/>
                  </a:cubicBezTo>
                  <a:cubicBezTo>
                    <a:pt x="-3860" y="57130"/>
                    <a:pt x="14424" y="22810"/>
                    <a:pt x="46264" y="6890"/>
                  </a:cubicBezTo>
                  <a:cubicBezTo>
                    <a:pt x="63809" y="-1533"/>
                    <a:pt x="84069" y="-2264"/>
                    <a:pt x="102182" y="4868"/>
                  </a:cubicBezTo>
                  <a:cubicBezTo>
                    <a:pt x="117472" y="10319"/>
                    <a:pt x="128259" y="24101"/>
                    <a:pt x="129869" y="40254"/>
                  </a:cubicBezTo>
                  <a:cubicBezTo>
                    <a:pt x="131556" y="53879"/>
                    <a:pt x="130872" y="67692"/>
                    <a:pt x="127846" y="81084"/>
                  </a:cubicBezTo>
                  <a:close/>
                  <a:moveTo>
                    <a:pt x="38098" y="57286"/>
                  </a:moveTo>
                  <a:lnTo>
                    <a:pt x="39964" y="57286"/>
                  </a:lnTo>
                  <a:lnTo>
                    <a:pt x="95494" y="57286"/>
                  </a:lnTo>
                  <a:cubicBezTo>
                    <a:pt x="97049" y="57286"/>
                    <a:pt x="97671" y="56586"/>
                    <a:pt x="97671" y="55264"/>
                  </a:cubicBezTo>
                  <a:cubicBezTo>
                    <a:pt x="97943" y="50940"/>
                    <a:pt x="97943" y="46600"/>
                    <a:pt x="97671" y="42276"/>
                  </a:cubicBezTo>
                  <a:cubicBezTo>
                    <a:pt x="96854" y="34444"/>
                    <a:pt x="90959" y="28098"/>
                    <a:pt x="83205" y="26721"/>
                  </a:cubicBezTo>
                  <a:cubicBezTo>
                    <a:pt x="79620" y="26022"/>
                    <a:pt x="75965" y="25780"/>
                    <a:pt x="72318" y="26022"/>
                  </a:cubicBezTo>
                  <a:cubicBezTo>
                    <a:pt x="64890" y="26123"/>
                    <a:pt x="57743" y="28884"/>
                    <a:pt x="52174" y="33799"/>
                  </a:cubicBezTo>
                  <a:cubicBezTo>
                    <a:pt x="45618" y="40347"/>
                    <a:pt x="40781" y="48412"/>
                    <a:pt x="38098" y="57286"/>
                  </a:cubicBezTo>
                  <a:close/>
                </a:path>
              </a:pathLst>
            </a:custGeom>
            <a:solidFill>
              <a:srgbClr val="005BAA"/>
            </a:solidFill>
            <a:ln w="7739" cap="flat">
              <a:noFill/>
              <a:prstDash val="solid"/>
              <a:miter/>
            </a:ln>
          </p:spPr>
          <p:txBody>
            <a:bodyPr rtlCol="0" anchor="ctr"/>
            <a:lstStyle/>
            <a:p>
              <a:endParaRPr lang="en-IN">
                <a:latin typeface="+mn-lt"/>
              </a:endParaRPr>
            </a:p>
          </p:txBody>
        </p:sp>
        <p:sp>
          <p:nvSpPr>
            <p:cNvPr id="48" name="Freeform: Shape 47">
              <a:extLst>
                <a:ext uri="{FF2B5EF4-FFF2-40B4-BE49-F238E27FC236}">
                  <a16:creationId xmlns:a16="http://schemas.microsoft.com/office/drawing/2014/main" id="{43369E7D-5EFE-4F26-B20E-7BC5DDD14B00}"/>
                </a:ext>
              </a:extLst>
            </p:cNvPr>
            <p:cNvSpPr/>
            <p:nvPr/>
          </p:nvSpPr>
          <p:spPr>
            <a:xfrm>
              <a:off x="1251969" y="6351280"/>
              <a:ext cx="139990" cy="132213"/>
            </a:xfrm>
            <a:custGeom>
              <a:avLst/>
              <a:gdLst>
                <a:gd name="connsiteX0" fmla="*/ 123191 w 139989"/>
                <a:gd name="connsiteY0" fmla="*/ 136587 h 132212"/>
                <a:gd name="connsiteX1" fmla="*/ 88738 w 139989"/>
                <a:gd name="connsiteY1" fmla="*/ 136587 h 132212"/>
                <a:gd name="connsiteX2" fmla="*/ 91538 w 139989"/>
                <a:gd name="connsiteY2" fmla="*/ 122510 h 132212"/>
                <a:gd name="connsiteX3" fmla="*/ 104137 w 139989"/>
                <a:gd name="connsiteY3" fmla="*/ 59826 h 132212"/>
                <a:gd name="connsiteX4" fmla="*/ 104992 w 139989"/>
                <a:gd name="connsiteY4" fmla="*/ 41550 h 132212"/>
                <a:gd name="connsiteX5" fmla="*/ 87338 w 139989"/>
                <a:gd name="connsiteY5" fmla="*/ 26695 h 132212"/>
                <a:gd name="connsiteX6" fmla="*/ 60040 w 139989"/>
                <a:gd name="connsiteY6" fmla="*/ 40694 h 132212"/>
                <a:gd name="connsiteX7" fmla="*/ 49230 w 139989"/>
                <a:gd name="connsiteY7" fmla="*/ 67526 h 132212"/>
                <a:gd name="connsiteX8" fmla="*/ 34842 w 139989"/>
                <a:gd name="connsiteY8" fmla="*/ 134798 h 132212"/>
                <a:gd name="connsiteX9" fmla="*/ 34453 w 139989"/>
                <a:gd name="connsiteY9" fmla="*/ 136743 h 132212"/>
                <a:gd name="connsiteX10" fmla="*/ 0 w 139989"/>
                <a:gd name="connsiteY10" fmla="*/ 136743 h 132212"/>
                <a:gd name="connsiteX11" fmla="*/ 28543 w 139989"/>
                <a:gd name="connsiteY11" fmla="*/ 3130 h 132212"/>
                <a:gd name="connsiteX12" fmla="*/ 61674 w 139989"/>
                <a:gd name="connsiteY12" fmla="*/ 3130 h 132212"/>
                <a:gd name="connsiteX13" fmla="*/ 59340 w 139989"/>
                <a:gd name="connsiteY13" fmla="*/ 16507 h 132212"/>
                <a:gd name="connsiteX14" fmla="*/ 61751 w 139989"/>
                <a:gd name="connsiteY14" fmla="*/ 14641 h 132212"/>
                <a:gd name="connsiteX15" fmla="*/ 91305 w 139989"/>
                <a:gd name="connsiteY15" fmla="*/ 486 h 132212"/>
                <a:gd name="connsiteX16" fmla="*/ 134235 w 139989"/>
                <a:gd name="connsiteY16" fmla="*/ 16896 h 132212"/>
                <a:gd name="connsiteX17" fmla="*/ 141234 w 139989"/>
                <a:gd name="connsiteY17" fmla="*/ 48005 h 132212"/>
                <a:gd name="connsiteX18" fmla="*/ 132057 w 139989"/>
                <a:gd name="connsiteY18" fmla="*/ 95524 h 132212"/>
                <a:gd name="connsiteX19" fmla="*/ 123191 w 139989"/>
                <a:gd name="connsiteY19" fmla="*/ 136587 h 1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9989" h="132212">
                  <a:moveTo>
                    <a:pt x="123191" y="136587"/>
                  </a:moveTo>
                  <a:lnTo>
                    <a:pt x="88738" y="136587"/>
                  </a:lnTo>
                  <a:lnTo>
                    <a:pt x="91538" y="122510"/>
                  </a:lnTo>
                  <a:cubicBezTo>
                    <a:pt x="95815" y="101590"/>
                    <a:pt x="100248" y="80747"/>
                    <a:pt x="104137" y="59826"/>
                  </a:cubicBezTo>
                  <a:cubicBezTo>
                    <a:pt x="105350" y="53814"/>
                    <a:pt x="105638" y="47647"/>
                    <a:pt x="104992" y="41550"/>
                  </a:cubicBezTo>
                  <a:cubicBezTo>
                    <a:pt x="103803" y="32800"/>
                    <a:pt x="96166" y="26376"/>
                    <a:pt x="87338" y="26695"/>
                  </a:cubicBezTo>
                  <a:cubicBezTo>
                    <a:pt x="76388" y="26143"/>
                    <a:pt x="65982" y="31478"/>
                    <a:pt x="60040" y="40694"/>
                  </a:cubicBezTo>
                  <a:cubicBezTo>
                    <a:pt x="54674" y="48821"/>
                    <a:pt x="51003" y="57952"/>
                    <a:pt x="49230" y="67526"/>
                  </a:cubicBezTo>
                  <a:cubicBezTo>
                    <a:pt x="44408" y="89924"/>
                    <a:pt x="39664" y="112400"/>
                    <a:pt x="34842" y="134798"/>
                  </a:cubicBezTo>
                  <a:cubicBezTo>
                    <a:pt x="34842" y="135421"/>
                    <a:pt x="34453" y="136743"/>
                    <a:pt x="34453" y="136743"/>
                  </a:cubicBezTo>
                  <a:lnTo>
                    <a:pt x="0" y="136743"/>
                  </a:lnTo>
                  <a:cubicBezTo>
                    <a:pt x="9566" y="92102"/>
                    <a:pt x="19054" y="47694"/>
                    <a:pt x="28543" y="3130"/>
                  </a:cubicBezTo>
                  <a:lnTo>
                    <a:pt x="61674" y="3130"/>
                  </a:lnTo>
                  <a:lnTo>
                    <a:pt x="59340" y="16507"/>
                  </a:lnTo>
                  <a:lnTo>
                    <a:pt x="61751" y="14641"/>
                  </a:lnTo>
                  <a:cubicBezTo>
                    <a:pt x="69948" y="7050"/>
                    <a:pt x="80253" y="2111"/>
                    <a:pt x="91305" y="486"/>
                  </a:cubicBezTo>
                  <a:cubicBezTo>
                    <a:pt x="108337" y="-1458"/>
                    <a:pt x="123658" y="2119"/>
                    <a:pt x="134235" y="16896"/>
                  </a:cubicBezTo>
                  <a:cubicBezTo>
                    <a:pt x="140643" y="25910"/>
                    <a:pt x="143171" y="37117"/>
                    <a:pt x="141234" y="48005"/>
                  </a:cubicBezTo>
                  <a:cubicBezTo>
                    <a:pt x="138746" y="63948"/>
                    <a:pt x="135324" y="79736"/>
                    <a:pt x="132057" y="95524"/>
                  </a:cubicBezTo>
                  <a:cubicBezTo>
                    <a:pt x="129258" y="109134"/>
                    <a:pt x="126224" y="122744"/>
                    <a:pt x="123191" y="136587"/>
                  </a:cubicBezTo>
                  <a:close/>
                </a:path>
              </a:pathLst>
            </a:custGeom>
            <a:solidFill>
              <a:srgbClr val="005BAA"/>
            </a:solidFill>
            <a:ln w="7739" cap="flat">
              <a:noFill/>
              <a:prstDash val="solid"/>
              <a:miter/>
            </a:ln>
          </p:spPr>
          <p:txBody>
            <a:bodyPr rtlCol="0" anchor="ctr"/>
            <a:lstStyle/>
            <a:p>
              <a:endParaRPr lang="en-IN">
                <a:latin typeface="+mn-lt"/>
              </a:endParaRPr>
            </a:p>
          </p:txBody>
        </p:sp>
        <p:sp>
          <p:nvSpPr>
            <p:cNvPr id="49" name="Freeform: Shape 48">
              <a:extLst>
                <a:ext uri="{FF2B5EF4-FFF2-40B4-BE49-F238E27FC236}">
                  <a16:creationId xmlns:a16="http://schemas.microsoft.com/office/drawing/2014/main" id="{6E014858-0B62-4694-BBA8-8724BA262555}"/>
                </a:ext>
              </a:extLst>
            </p:cNvPr>
            <p:cNvSpPr/>
            <p:nvPr/>
          </p:nvSpPr>
          <p:spPr>
            <a:xfrm>
              <a:off x="816990" y="6350939"/>
              <a:ext cx="139990" cy="132213"/>
            </a:xfrm>
            <a:custGeom>
              <a:avLst/>
              <a:gdLst>
                <a:gd name="connsiteX0" fmla="*/ 123035 w 139989"/>
                <a:gd name="connsiteY0" fmla="*/ 136928 h 132212"/>
                <a:gd name="connsiteX1" fmla="*/ 88582 w 139989"/>
                <a:gd name="connsiteY1" fmla="*/ 136928 h 132212"/>
                <a:gd name="connsiteX2" fmla="*/ 90916 w 139989"/>
                <a:gd name="connsiteY2" fmla="*/ 125651 h 132212"/>
                <a:gd name="connsiteX3" fmla="*/ 103981 w 139989"/>
                <a:gd name="connsiteY3" fmla="*/ 60711 h 132212"/>
                <a:gd name="connsiteX4" fmla="*/ 105070 w 139989"/>
                <a:gd name="connsiteY4" fmla="*/ 43601 h 132212"/>
                <a:gd name="connsiteX5" fmla="*/ 87105 w 139989"/>
                <a:gd name="connsiteY5" fmla="*/ 27036 h 132212"/>
                <a:gd name="connsiteX6" fmla="*/ 60273 w 139989"/>
                <a:gd name="connsiteY6" fmla="*/ 40568 h 132212"/>
                <a:gd name="connsiteX7" fmla="*/ 49074 w 139989"/>
                <a:gd name="connsiteY7" fmla="*/ 68255 h 132212"/>
                <a:gd name="connsiteX8" fmla="*/ 34997 w 139989"/>
                <a:gd name="connsiteY8" fmla="*/ 134439 h 132212"/>
                <a:gd name="connsiteX9" fmla="*/ 34376 w 139989"/>
                <a:gd name="connsiteY9" fmla="*/ 136928 h 132212"/>
                <a:gd name="connsiteX10" fmla="*/ 0 w 139989"/>
                <a:gd name="connsiteY10" fmla="*/ 136928 h 132212"/>
                <a:gd name="connsiteX11" fmla="*/ 28854 w 139989"/>
                <a:gd name="connsiteY11" fmla="*/ 3549 h 132212"/>
                <a:gd name="connsiteX12" fmla="*/ 61985 w 139989"/>
                <a:gd name="connsiteY12" fmla="*/ 3549 h 132212"/>
                <a:gd name="connsiteX13" fmla="*/ 59651 w 139989"/>
                <a:gd name="connsiteY13" fmla="*/ 16848 h 132212"/>
                <a:gd name="connsiteX14" fmla="*/ 62062 w 139989"/>
                <a:gd name="connsiteY14" fmla="*/ 14981 h 132212"/>
                <a:gd name="connsiteX15" fmla="*/ 91616 w 139989"/>
                <a:gd name="connsiteY15" fmla="*/ 827 h 132212"/>
                <a:gd name="connsiteX16" fmla="*/ 133457 w 139989"/>
                <a:gd name="connsiteY16" fmla="*/ 15759 h 132212"/>
                <a:gd name="connsiteX17" fmla="*/ 141779 w 139989"/>
                <a:gd name="connsiteY17" fmla="*/ 39091 h 132212"/>
                <a:gd name="connsiteX18" fmla="*/ 137890 w 139989"/>
                <a:gd name="connsiteY18" fmla="*/ 70199 h 132212"/>
                <a:gd name="connsiteX19" fmla="*/ 124046 w 139989"/>
                <a:gd name="connsiteY19" fmla="*/ 134284 h 132212"/>
                <a:gd name="connsiteX20" fmla="*/ 123035 w 139989"/>
                <a:gd name="connsiteY20" fmla="*/ 136928 h 1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9989" h="132212">
                  <a:moveTo>
                    <a:pt x="123035" y="136928"/>
                  </a:moveTo>
                  <a:lnTo>
                    <a:pt x="88582" y="136928"/>
                  </a:lnTo>
                  <a:cubicBezTo>
                    <a:pt x="89360" y="133039"/>
                    <a:pt x="90138" y="129151"/>
                    <a:pt x="90916" y="125651"/>
                  </a:cubicBezTo>
                  <a:cubicBezTo>
                    <a:pt x="95271" y="104030"/>
                    <a:pt x="99860" y="82410"/>
                    <a:pt x="103981" y="60711"/>
                  </a:cubicBezTo>
                  <a:cubicBezTo>
                    <a:pt x="105078" y="55081"/>
                    <a:pt x="105444" y="49325"/>
                    <a:pt x="105070" y="43601"/>
                  </a:cubicBezTo>
                  <a:cubicBezTo>
                    <a:pt x="104650" y="34082"/>
                    <a:pt x="96624" y="26686"/>
                    <a:pt x="87105" y="27036"/>
                  </a:cubicBezTo>
                  <a:cubicBezTo>
                    <a:pt x="76404" y="26523"/>
                    <a:pt x="66215" y="31656"/>
                    <a:pt x="60273" y="40568"/>
                  </a:cubicBezTo>
                  <a:cubicBezTo>
                    <a:pt x="54643" y="48913"/>
                    <a:pt x="50824" y="58339"/>
                    <a:pt x="49074" y="68255"/>
                  </a:cubicBezTo>
                  <a:cubicBezTo>
                    <a:pt x="44252" y="90265"/>
                    <a:pt x="39664" y="112352"/>
                    <a:pt x="34997" y="134439"/>
                  </a:cubicBezTo>
                  <a:cubicBezTo>
                    <a:pt x="34997" y="135217"/>
                    <a:pt x="34997" y="136072"/>
                    <a:pt x="34376" y="136928"/>
                  </a:cubicBezTo>
                  <a:lnTo>
                    <a:pt x="0" y="136928"/>
                  </a:lnTo>
                  <a:lnTo>
                    <a:pt x="28854" y="3549"/>
                  </a:lnTo>
                  <a:lnTo>
                    <a:pt x="61985" y="3549"/>
                  </a:lnTo>
                  <a:lnTo>
                    <a:pt x="59651" y="16848"/>
                  </a:lnTo>
                  <a:lnTo>
                    <a:pt x="62062" y="14981"/>
                  </a:lnTo>
                  <a:cubicBezTo>
                    <a:pt x="70259" y="7391"/>
                    <a:pt x="80564" y="2452"/>
                    <a:pt x="91616" y="827"/>
                  </a:cubicBezTo>
                  <a:cubicBezTo>
                    <a:pt x="107248" y="-2269"/>
                    <a:pt x="123315" y="3463"/>
                    <a:pt x="133457" y="15759"/>
                  </a:cubicBezTo>
                  <a:cubicBezTo>
                    <a:pt x="138574" y="22486"/>
                    <a:pt x="141483" y="30637"/>
                    <a:pt x="141779" y="39091"/>
                  </a:cubicBezTo>
                  <a:cubicBezTo>
                    <a:pt x="141887" y="49590"/>
                    <a:pt x="140581" y="60050"/>
                    <a:pt x="137890" y="70199"/>
                  </a:cubicBezTo>
                  <a:cubicBezTo>
                    <a:pt x="133224" y="91509"/>
                    <a:pt x="128612" y="112873"/>
                    <a:pt x="124046" y="134284"/>
                  </a:cubicBezTo>
                  <a:cubicBezTo>
                    <a:pt x="123502" y="135217"/>
                    <a:pt x="123269" y="135995"/>
                    <a:pt x="123035" y="136928"/>
                  </a:cubicBezTo>
                  <a:close/>
                </a:path>
              </a:pathLst>
            </a:custGeom>
            <a:solidFill>
              <a:srgbClr val="005BAA"/>
            </a:solidFill>
            <a:ln w="7739" cap="flat">
              <a:noFill/>
              <a:prstDash val="solid"/>
              <a:miter/>
            </a:ln>
          </p:spPr>
          <p:txBody>
            <a:bodyPr rtlCol="0" anchor="ctr"/>
            <a:lstStyle/>
            <a:p>
              <a:endParaRPr lang="en-IN">
                <a:latin typeface="+mn-lt"/>
              </a:endParaRPr>
            </a:p>
          </p:txBody>
        </p:sp>
      </p:grpSp>
      <p:sp>
        <p:nvSpPr>
          <p:cNvPr id="50" name="Footer Placeholder 3">
            <a:extLst>
              <a:ext uri="{FF2B5EF4-FFF2-40B4-BE49-F238E27FC236}">
                <a16:creationId xmlns:a16="http://schemas.microsoft.com/office/drawing/2014/main" id="{8F53AAC7-D92F-480D-BAEF-B0CD336C120A}"/>
              </a:ext>
            </a:extLst>
          </p:cNvPr>
          <p:cNvSpPr txBox="1">
            <a:spLocks/>
          </p:cNvSpPr>
          <p:nvPr userDrawn="1"/>
        </p:nvSpPr>
        <p:spPr>
          <a:xfrm>
            <a:off x="1600959" y="6377684"/>
            <a:ext cx="1598442"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algn="l" defTabSz="914400" rtl="0" eaLnBrk="1" latinLnBrk="0" hangingPunct="1"/>
            <a:r>
              <a:rPr lang="en-IN" sz="1050" kern="1200">
                <a:solidFill>
                  <a:schemeClr val="tx1">
                    <a:lumMod val="75000"/>
                    <a:lumOff val="25000"/>
                  </a:schemeClr>
                </a:solidFill>
                <a:latin typeface="+mn-lt"/>
                <a:ea typeface="+mn-ea"/>
                <a:cs typeface="Arial" panose="020B0604020202020204" pitchFamily="34" charset="0"/>
              </a:rPr>
              <a:t>Putting Science to Work</a:t>
            </a:r>
          </a:p>
        </p:txBody>
      </p:sp>
    </p:spTree>
    <p:extLst>
      <p:ext uri="{BB962C8B-B14F-4D97-AF65-F5344CB8AC3E}">
        <p14:creationId xmlns:p14="http://schemas.microsoft.com/office/powerpoint/2010/main" val="20345691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Back Slide">
    <p:spTree>
      <p:nvGrpSpPr>
        <p:cNvPr id="1" name=""/>
        <p:cNvGrpSpPr/>
        <p:nvPr/>
      </p:nvGrpSpPr>
      <p:grpSpPr>
        <a:xfrm>
          <a:off x="0" y="0"/>
          <a:ext cx="0" cy="0"/>
          <a:chOff x="0" y="0"/>
          <a:chExt cx="0" cy="0"/>
        </a:xfrm>
      </p:grpSpPr>
      <p:pic>
        <p:nvPicPr>
          <p:cNvPr id="5" name="Picture 4" descr="Diagram, engineering drawing&#10;&#10;Description automatically generated">
            <a:extLst>
              <a:ext uri="{FF2B5EF4-FFF2-40B4-BE49-F238E27FC236}">
                <a16:creationId xmlns:a16="http://schemas.microsoft.com/office/drawing/2014/main" id="{FD66B3CB-1843-4987-82B1-2A531FB2C4C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708" y="0"/>
            <a:ext cx="12186584" cy="6858000"/>
          </a:xfrm>
          <a:prstGeom prst="rect">
            <a:avLst/>
          </a:prstGeom>
        </p:spPr>
      </p:pic>
      <p:sp>
        <p:nvSpPr>
          <p:cNvPr id="6" name="TextBox 2">
            <a:extLst>
              <a:ext uri="{FF2B5EF4-FFF2-40B4-BE49-F238E27FC236}">
                <a16:creationId xmlns:a16="http://schemas.microsoft.com/office/drawing/2014/main" id="{B7424696-B15D-47B7-8772-1F2824947F1C}"/>
              </a:ext>
            </a:extLst>
          </p:cNvPr>
          <p:cNvSpPr txBox="1">
            <a:spLocks noChangeArrowheads="1"/>
          </p:cNvSpPr>
          <p:nvPr userDrawn="1"/>
        </p:nvSpPr>
        <p:spPr bwMode="auto">
          <a:xfrm>
            <a:off x="273006" y="5118852"/>
            <a:ext cx="539627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a:spAutoFit/>
          </a:bodyPr>
          <a:lstStyle>
            <a:lvl1pPr>
              <a:spcBef>
                <a:spcPct val="20000"/>
              </a:spcBef>
              <a:buClr>
                <a:srgbClr val="0070C0"/>
              </a:buClr>
              <a:buSzPct val="85000"/>
              <a:buFont typeface="Wingdings 2" panose="05020102010507070707" pitchFamily="18" charset="2"/>
              <a:buChar char=""/>
              <a:defRPr sz="27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rgbClr val="0070C0"/>
              </a:buClr>
              <a:buSzPct val="70000"/>
              <a:buFont typeface="Wingdings" panose="05000000000000000000" pitchFamily="2" charset="2"/>
              <a:buChar char=""/>
              <a:defRPr sz="22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rgbClr val="0070C0"/>
              </a:buClr>
              <a:buSzPct val="75000"/>
              <a:buFont typeface="Wingdings 2" panose="05020102010507070707" pitchFamily="18" charset="2"/>
              <a:buChar char=""/>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rgbClr val="0070C0"/>
              </a:buClr>
              <a:buSzPct val="7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rgbClr val="0070C0"/>
              </a:buClr>
              <a:buChar char="•"/>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rgbClr val="0070C0"/>
              </a:buClr>
              <a:buChar char="•"/>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rgbClr val="0070C0"/>
              </a:buClr>
              <a:buChar char="•"/>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rgbClr val="0070C0"/>
              </a:buClr>
              <a:buChar char="•"/>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rgbClr val="0070C0"/>
              </a:buClr>
              <a:buChar char="•"/>
              <a:defRPr>
                <a:solidFill>
                  <a:schemeClr val="tx1"/>
                </a:solidFill>
                <a:latin typeface="Verdana" panose="020B0604030504040204" pitchFamily="34" charset="0"/>
                <a:ea typeface="MS PGothic" panose="020B0600070205080204" pitchFamily="34" charset="-128"/>
              </a:defRPr>
            </a:lvl9pPr>
          </a:lstStyle>
          <a:p>
            <a:pPr algn="just">
              <a:buNone/>
            </a:pPr>
            <a:r>
              <a:rPr lang="en-US" sz="800" b="1" i="0" u="none" strike="noStrike" kern="1200" baseline="0">
                <a:solidFill>
                  <a:schemeClr val="tx1">
                    <a:lumMod val="75000"/>
                    <a:lumOff val="25000"/>
                  </a:schemeClr>
                </a:solidFill>
                <a:latin typeface="+mn-lt"/>
                <a:ea typeface="MS PGothic" panose="020B0600070205080204" pitchFamily="34" charset="-128"/>
                <a:cs typeface="Arial" pitchFamily="34" charset="0"/>
              </a:rPr>
              <a:t>© 2025 Syngene International Limited, Bengaluru, India. All Rights Reserved. </a:t>
            </a:r>
            <a:r>
              <a:rPr lang="en-US" sz="800" b="0" i="0" u="none" strike="noStrike" kern="1200" baseline="0">
                <a:solidFill>
                  <a:schemeClr val="tx1">
                    <a:lumMod val="75000"/>
                    <a:lumOff val="25000"/>
                  </a:schemeClr>
                </a:solidFill>
                <a:latin typeface="+mn-lt"/>
                <a:ea typeface="MS PGothic" panose="020B0600070205080204" pitchFamily="34" charset="-128"/>
                <a:cs typeface="Arial" pitchFamily="34" charset="0"/>
              </a:rPr>
              <a:t>Syngene believes the information in this document is accurate as of its publication date; such information is subject to change without notice. Syngene acknowledges the proprietary rights of other companies to the trademarks, product names and such other intellectual property rights mentioned in this document. Except as expressly permitted, neither this documentation nor any part of it may be reproduced, stored in a retrieval system, or transmitted in any form or by any means, electronic, mechanical, printing, photocopying, recording or otherwise, without the prior permission of Syngene International Limited and/ or any named intellectual property rights holders under this document.</a:t>
            </a:r>
          </a:p>
        </p:txBody>
      </p:sp>
      <p:sp>
        <p:nvSpPr>
          <p:cNvPr id="9" name="TextBox 2">
            <a:extLst>
              <a:ext uri="{FF2B5EF4-FFF2-40B4-BE49-F238E27FC236}">
                <a16:creationId xmlns:a16="http://schemas.microsoft.com/office/drawing/2014/main" id="{7E893991-5C2F-424C-9D2E-4935299A424C}"/>
              </a:ext>
            </a:extLst>
          </p:cNvPr>
          <p:cNvSpPr txBox="1">
            <a:spLocks noChangeArrowheads="1"/>
          </p:cNvSpPr>
          <p:nvPr userDrawn="1"/>
        </p:nvSpPr>
        <p:spPr bwMode="auto">
          <a:xfrm>
            <a:off x="263525" y="6286379"/>
            <a:ext cx="119697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a:spAutoFit/>
          </a:bodyPr>
          <a:lstStyle>
            <a:lvl1pPr>
              <a:spcBef>
                <a:spcPct val="20000"/>
              </a:spcBef>
              <a:buClr>
                <a:srgbClr val="0070C0"/>
              </a:buClr>
              <a:buSzPct val="85000"/>
              <a:buFont typeface="Wingdings 2" panose="05020102010507070707" pitchFamily="18" charset="2"/>
              <a:buChar char=""/>
              <a:defRPr sz="27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rgbClr val="0070C0"/>
              </a:buClr>
              <a:buSzPct val="70000"/>
              <a:buFont typeface="Wingdings" panose="05000000000000000000" pitchFamily="2" charset="2"/>
              <a:buChar char=""/>
              <a:defRPr sz="22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rgbClr val="0070C0"/>
              </a:buClr>
              <a:buSzPct val="75000"/>
              <a:buFont typeface="Wingdings 2" panose="05020102010507070707" pitchFamily="18" charset="2"/>
              <a:buChar char=""/>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rgbClr val="0070C0"/>
              </a:buClr>
              <a:buSzPct val="7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rgbClr val="0070C0"/>
              </a:buClr>
              <a:buChar char="•"/>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rgbClr val="0070C0"/>
              </a:buClr>
              <a:buChar char="•"/>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rgbClr val="0070C0"/>
              </a:buClr>
              <a:buChar char="•"/>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rgbClr val="0070C0"/>
              </a:buClr>
              <a:buChar char="•"/>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rgbClr val="0070C0"/>
              </a:buClr>
              <a:buChar char="•"/>
              <a:defRPr>
                <a:solidFill>
                  <a:schemeClr val="tx1"/>
                </a:solidFill>
                <a:latin typeface="Verdana" panose="020B0604030504040204" pitchFamily="34" charset="0"/>
                <a:ea typeface="MS PGothic" panose="020B0600070205080204" pitchFamily="34" charset="-128"/>
              </a:defRPr>
            </a:lvl9pPr>
          </a:lstStyle>
          <a:p>
            <a:pPr algn="just">
              <a:buNone/>
            </a:pPr>
            <a:r>
              <a:rPr lang="en-US" sz="800" b="0" i="0" u="none" strike="noStrike" kern="1200" baseline="0">
                <a:solidFill>
                  <a:schemeClr val="tx1">
                    <a:lumMod val="75000"/>
                    <a:lumOff val="25000"/>
                  </a:schemeClr>
                </a:solidFill>
                <a:latin typeface="+mn-lt"/>
                <a:ea typeface="MS PGothic" panose="020B0600070205080204" pitchFamily="34" charset="-128"/>
                <a:cs typeface="Arial" pitchFamily="34" charset="0"/>
              </a:rPr>
              <a:t>www.syngeneintl.com</a:t>
            </a:r>
          </a:p>
        </p:txBody>
      </p:sp>
      <p:sp>
        <p:nvSpPr>
          <p:cNvPr id="10" name="TextBox 2">
            <a:extLst>
              <a:ext uri="{FF2B5EF4-FFF2-40B4-BE49-F238E27FC236}">
                <a16:creationId xmlns:a16="http://schemas.microsoft.com/office/drawing/2014/main" id="{31F3ED37-AA5C-44E3-87A1-D5A5E7C7AC5D}"/>
              </a:ext>
            </a:extLst>
          </p:cNvPr>
          <p:cNvSpPr txBox="1">
            <a:spLocks noChangeArrowheads="1"/>
          </p:cNvSpPr>
          <p:nvPr userDrawn="1"/>
        </p:nvSpPr>
        <p:spPr bwMode="auto">
          <a:xfrm>
            <a:off x="3510594" y="6286379"/>
            <a:ext cx="119697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70C0"/>
              </a:buClr>
              <a:buSzPct val="85000"/>
              <a:buFont typeface="Wingdings 2" panose="05020102010507070707" pitchFamily="18" charset="2"/>
              <a:buChar char=""/>
              <a:defRPr sz="27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rgbClr val="0070C0"/>
              </a:buClr>
              <a:buSzPct val="70000"/>
              <a:buFont typeface="Wingdings" panose="05000000000000000000" pitchFamily="2" charset="2"/>
              <a:buChar char=""/>
              <a:defRPr sz="22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rgbClr val="0070C0"/>
              </a:buClr>
              <a:buSzPct val="75000"/>
              <a:buFont typeface="Wingdings 2" panose="05020102010507070707" pitchFamily="18" charset="2"/>
              <a:buChar char=""/>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rgbClr val="0070C0"/>
              </a:buClr>
              <a:buSzPct val="7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rgbClr val="0070C0"/>
              </a:buClr>
              <a:buChar char="•"/>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rgbClr val="0070C0"/>
              </a:buClr>
              <a:buChar char="•"/>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rgbClr val="0070C0"/>
              </a:buClr>
              <a:buChar char="•"/>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rgbClr val="0070C0"/>
              </a:buClr>
              <a:buChar char="•"/>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rgbClr val="0070C0"/>
              </a:buClr>
              <a:buChar char="•"/>
              <a:defRPr>
                <a:solidFill>
                  <a:schemeClr val="tx1"/>
                </a:solidFill>
                <a:latin typeface="Verdana" panose="020B0604030504040204" pitchFamily="34" charset="0"/>
                <a:ea typeface="MS PGothic" panose="020B0600070205080204" pitchFamily="34" charset="-128"/>
              </a:defRPr>
            </a:lvl9pPr>
          </a:lstStyle>
          <a:p>
            <a:pPr algn="r">
              <a:buNone/>
            </a:pPr>
            <a:r>
              <a:rPr lang="en-US" sz="800" b="0" i="0" u="none" strike="noStrike" kern="1200" baseline="0">
                <a:solidFill>
                  <a:schemeClr val="tx1">
                    <a:lumMod val="75000"/>
                    <a:lumOff val="25000"/>
                  </a:schemeClr>
                </a:solidFill>
                <a:latin typeface="+mn-lt"/>
                <a:ea typeface="MS PGothic" panose="020B0600070205080204" pitchFamily="34" charset="-128"/>
                <a:cs typeface="Arial" pitchFamily="34" charset="0"/>
              </a:rPr>
              <a:t>Stay Connected</a:t>
            </a:r>
          </a:p>
        </p:txBody>
      </p:sp>
      <p:grpSp>
        <p:nvGrpSpPr>
          <p:cNvPr id="11" name="Group 10">
            <a:extLst>
              <a:ext uri="{FF2B5EF4-FFF2-40B4-BE49-F238E27FC236}">
                <a16:creationId xmlns:a16="http://schemas.microsoft.com/office/drawing/2014/main" id="{815A3995-0A48-4DA0-9ADD-6E3164A3B5A8}"/>
              </a:ext>
            </a:extLst>
          </p:cNvPr>
          <p:cNvGrpSpPr/>
          <p:nvPr userDrawn="1"/>
        </p:nvGrpSpPr>
        <p:grpSpPr>
          <a:xfrm>
            <a:off x="4745820" y="6305649"/>
            <a:ext cx="835666" cy="165791"/>
            <a:chOff x="6806718" y="4316048"/>
            <a:chExt cx="1027427" cy="203835"/>
          </a:xfrm>
        </p:grpSpPr>
        <p:grpSp>
          <p:nvGrpSpPr>
            <p:cNvPr id="12" name="Graphic 39">
              <a:extLst>
                <a:ext uri="{FF2B5EF4-FFF2-40B4-BE49-F238E27FC236}">
                  <a16:creationId xmlns:a16="http://schemas.microsoft.com/office/drawing/2014/main" id="{768AC614-F369-471A-A293-7F5830166261}"/>
                </a:ext>
              </a:extLst>
            </p:cNvPr>
            <p:cNvGrpSpPr/>
            <p:nvPr userDrawn="1"/>
          </p:nvGrpSpPr>
          <p:grpSpPr>
            <a:xfrm>
              <a:off x="7090266" y="4327623"/>
              <a:ext cx="189209" cy="187960"/>
              <a:chOff x="262950" y="11588"/>
              <a:chExt cx="189231" cy="188317"/>
            </a:xfrm>
          </p:grpSpPr>
          <p:sp>
            <p:nvSpPr>
              <p:cNvPr id="20" name="Freeform: Shape 19">
                <a:extLst>
                  <a:ext uri="{FF2B5EF4-FFF2-40B4-BE49-F238E27FC236}">
                    <a16:creationId xmlns:a16="http://schemas.microsoft.com/office/drawing/2014/main" id="{E724AC53-C2CB-4B51-A4F2-A2A5E43F223F}"/>
                  </a:ext>
                </a:extLst>
              </p:cNvPr>
              <p:cNvSpPr/>
              <p:nvPr userDrawn="1"/>
            </p:nvSpPr>
            <p:spPr>
              <a:xfrm>
                <a:off x="262950" y="11588"/>
                <a:ext cx="189231" cy="188317"/>
              </a:xfrm>
              <a:custGeom>
                <a:avLst/>
                <a:gdLst>
                  <a:gd name="connsiteX0" fmla="*/ 174720 w 189231"/>
                  <a:gd name="connsiteY0" fmla="*/ 0 h 188317"/>
                  <a:gd name="connsiteX1" fmla="*/ 13931 w 189231"/>
                  <a:gd name="connsiteY1" fmla="*/ 0 h 188317"/>
                  <a:gd name="connsiteX2" fmla="*/ 0 w 189231"/>
                  <a:gd name="connsiteY2" fmla="*/ 13327 h 188317"/>
                  <a:gd name="connsiteX3" fmla="*/ 0 w 189231"/>
                  <a:gd name="connsiteY3" fmla="*/ 174990 h 188317"/>
                  <a:gd name="connsiteX4" fmla="*/ 13931 w 189231"/>
                  <a:gd name="connsiteY4" fmla="*/ 188317 h 188317"/>
                  <a:gd name="connsiteX5" fmla="*/ 175300 w 189231"/>
                  <a:gd name="connsiteY5" fmla="*/ 188317 h 188317"/>
                  <a:gd name="connsiteX6" fmla="*/ 189231 w 189231"/>
                  <a:gd name="connsiteY6" fmla="*/ 174990 h 188317"/>
                  <a:gd name="connsiteX7" fmla="*/ 189231 w 189231"/>
                  <a:gd name="connsiteY7" fmla="*/ 13327 h 188317"/>
                  <a:gd name="connsiteX8" fmla="*/ 174720 w 189231"/>
                  <a:gd name="connsiteY8" fmla="*/ 0 h 18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231" h="188317">
                    <a:moveTo>
                      <a:pt x="174720" y="0"/>
                    </a:moveTo>
                    <a:lnTo>
                      <a:pt x="13931" y="0"/>
                    </a:lnTo>
                    <a:cubicBezTo>
                      <a:pt x="6385" y="0"/>
                      <a:pt x="0" y="6374"/>
                      <a:pt x="0" y="13327"/>
                    </a:cubicBezTo>
                    <a:lnTo>
                      <a:pt x="0" y="174990"/>
                    </a:lnTo>
                    <a:cubicBezTo>
                      <a:pt x="0" y="182523"/>
                      <a:pt x="6385" y="188317"/>
                      <a:pt x="13931" y="188317"/>
                    </a:cubicBezTo>
                    <a:lnTo>
                      <a:pt x="175300" y="188317"/>
                    </a:lnTo>
                    <a:cubicBezTo>
                      <a:pt x="182846" y="188317"/>
                      <a:pt x="189231" y="181943"/>
                      <a:pt x="189231" y="174990"/>
                    </a:cubicBezTo>
                    <a:lnTo>
                      <a:pt x="189231" y="13327"/>
                    </a:lnTo>
                    <a:cubicBezTo>
                      <a:pt x="188651" y="6374"/>
                      <a:pt x="182846" y="0"/>
                      <a:pt x="174720" y="0"/>
                    </a:cubicBezTo>
                    <a:close/>
                  </a:path>
                </a:pathLst>
              </a:custGeom>
              <a:solidFill>
                <a:srgbClr val="007BB5"/>
              </a:solidFill>
              <a:ln w="5771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N"/>
              </a:p>
            </p:txBody>
          </p:sp>
          <p:sp>
            <p:nvSpPr>
              <p:cNvPr id="21" name="Freeform: Shape 20">
                <a:extLst>
                  <a:ext uri="{FF2B5EF4-FFF2-40B4-BE49-F238E27FC236}">
                    <a16:creationId xmlns:a16="http://schemas.microsoft.com/office/drawing/2014/main" id="{3B106C75-8277-4B39-8E85-684A8437E467}"/>
                  </a:ext>
                </a:extLst>
              </p:cNvPr>
              <p:cNvSpPr/>
              <p:nvPr userDrawn="1"/>
            </p:nvSpPr>
            <p:spPr>
              <a:xfrm>
                <a:off x="288490" y="37663"/>
                <a:ext cx="32506" cy="134429"/>
              </a:xfrm>
              <a:custGeom>
                <a:avLst/>
                <a:gdLst>
                  <a:gd name="connsiteX0" fmla="*/ 2322 w 32506"/>
                  <a:gd name="connsiteY0" fmla="*/ 44617 h 134429"/>
                  <a:gd name="connsiteX1" fmla="*/ 30184 w 32506"/>
                  <a:gd name="connsiteY1" fmla="*/ 44617 h 134429"/>
                  <a:gd name="connsiteX2" fmla="*/ 30184 w 32506"/>
                  <a:gd name="connsiteY2" fmla="*/ 134430 h 134429"/>
                  <a:gd name="connsiteX3" fmla="*/ 2322 w 32506"/>
                  <a:gd name="connsiteY3" fmla="*/ 134430 h 134429"/>
                  <a:gd name="connsiteX4" fmla="*/ 2322 w 32506"/>
                  <a:gd name="connsiteY4" fmla="*/ 44617 h 134429"/>
                  <a:gd name="connsiteX5" fmla="*/ 16253 w 32506"/>
                  <a:gd name="connsiteY5" fmla="*/ 0 h 134429"/>
                  <a:gd name="connsiteX6" fmla="*/ 32506 w 32506"/>
                  <a:gd name="connsiteY6" fmla="*/ 16224 h 134429"/>
                  <a:gd name="connsiteX7" fmla="*/ 16253 w 32506"/>
                  <a:gd name="connsiteY7" fmla="*/ 32449 h 134429"/>
                  <a:gd name="connsiteX8" fmla="*/ 0 w 32506"/>
                  <a:gd name="connsiteY8" fmla="*/ 16224 h 134429"/>
                  <a:gd name="connsiteX9" fmla="*/ 16253 w 32506"/>
                  <a:gd name="connsiteY9" fmla="*/ 0 h 134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506" h="134429">
                    <a:moveTo>
                      <a:pt x="2322" y="44617"/>
                    </a:moveTo>
                    <a:lnTo>
                      <a:pt x="30184" y="44617"/>
                    </a:lnTo>
                    <a:lnTo>
                      <a:pt x="30184" y="134430"/>
                    </a:lnTo>
                    <a:lnTo>
                      <a:pt x="2322" y="134430"/>
                    </a:lnTo>
                    <a:lnTo>
                      <a:pt x="2322" y="44617"/>
                    </a:lnTo>
                    <a:close/>
                    <a:moveTo>
                      <a:pt x="16253" y="0"/>
                    </a:moveTo>
                    <a:cubicBezTo>
                      <a:pt x="24960" y="0"/>
                      <a:pt x="32506" y="7533"/>
                      <a:pt x="32506" y="16224"/>
                    </a:cubicBezTo>
                    <a:cubicBezTo>
                      <a:pt x="32506" y="25495"/>
                      <a:pt x="24960" y="32449"/>
                      <a:pt x="16253" y="32449"/>
                    </a:cubicBezTo>
                    <a:cubicBezTo>
                      <a:pt x="6966" y="32449"/>
                      <a:pt x="0" y="24916"/>
                      <a:pt x="0" y="16224"/>
                    </a:cubicBezTo>
                    <a:cubicBezTo>
                      <a:pt x="0" y="6953"/>
                      <a:pt x="7546" y="0"/>
                      <a:pt x="16253" y="0"/>
                    </a:cubicBezTo>
                  </a:path>
                </a:pathLst>
              </a:custGeom>
              <a:solidFill>
                <a:srgbClr val="FFFFFF"/>
              </a:solidFill>
              <a:ln w="5771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N"/>
              </a:p>
            </p:txBody>
          </p:sp>
          <p:sp>
            <p:nvSpPr>
              <p:cNvPr id="22" name="Freeform: Shape 21">
                <a:extLst>
                  <a:ext uri="{FF2B5EF4-FFF2-40B4-BE49-F238E27FC236}">
                    <a16:creationId xmlns:a16="http://schemas.microsoft.com/office/drawing/2014/main" id="{FBFB9BB2-5127-4912-9FC1-A2AB0F25AF32}"/>
                  </a:ext>
                </a:extLst>
              </p:cNvPr>
              <p:cNvSpPr/>
              <p:nvPr userDrawn="1"/>
            </p:nvSpPr>
            <p:spPr>
              <a:xfrm>
                <a:off x="336669" y="79962"/>
                <a:ext cx="87650" cy="92710"/>
              </a:xfrm>
              <a:custGeom>
                <a:avLst/>
                <a:gdLst>
                  <a:gd name="connsiteX0" fmla="*/ 0 w 87650"/>
                  <a:gd name="connsiteY0" fmla="*/ 2318 h 92710"/>
                  <a:gd name="connsiteX1" fmla="*/ 26701 w 87650"/>
                  <a:gd name="connsiteY1" fmla="*/ 2318 h 92710"/>
                  <a:gd name="connsiteX2" fmla="*/ 26701 w 87650"/>
                  <a:gd name="connsiteY2" fmla="*/ 14486 h 92710"/>
                  <a:gd name="connsiteX3" fmla="*/ 27282 w 87650"/>
                  <a:gd name="connsiteY3" fmla="*/ 14486 h 92710"/>
                  <a:gd name="connsiteX4" fmla="*/ 53983 w 87650"/>
                  <a:gd name="connsiteY4" fmla="*/ 0 h 92710"/>
                  <a:gd name="connsiteX5" fmla="*/ 87650 w 87650"/>
                  <a:gd name="connsiteY5" fmla="*/ 42878 h 92710"/>
                  <a:gd name="connsiteX6" fmla="*/ 87650 w 87650"/>
                  <a:gd name="connsiteY6" fmla="*/ 92131 h 92710"/>
                  <a:gd name="connsiteX7" fmla="*/ 59207 w 87650"/>
                  <a:gd name="connsiteY7" fmla="*/ 92131 h 92710"/>
                  <a:gd name="connsiteX8" fmla="*/ 59207 w 87650"/>
                  <a:gd name="connsiteY8" fmla="*/ 48673 h 92710"/>
                  <a:gd name="connsiteX9" fmla="*/ 44696 w 87650"/>
                  <a:gd name="connsiteY9" fmla="*/ 24916 h 92710"/>
                  <a:gd name="connsiteX10" fmla="*/ 27862 w 87650"/>
                  <a:gd name="connsiteY10" fmla="*/ 48093 h 92710"/>
                  <a:gd name="connsiteX11" fmla="*/ 27862 w 87650"/>
                  <a:gd name="connsiteY11" fmla="*/ 92710 h 92710"/>
                  <a:gd name="connsiteX12" fmla="*/ 0 w 87650"/>
                  <a:gd name="connsiteY12" fmla="*/ 92710 h 92710"/>
                  <a:gd name="connsiteX13" fmla="*/ 0 w 87650"/>
                  <a:gd name="connsiteY13" fmla="*/ 2318 h 92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650" h="92710">
                    <a:moveTo>
                      <a:pt x="0" y="2318"/>
                    </a:moveTo>
                    <a:lnTo>
                      <a:pt x="26701" y="2318"/>
                    </a:lnTo>
                    <a:lnTo>
                      <a:pt x="26701" y="14486"/>
                    </a:lnTo>
                    <a:lnTo>
                      <a:pt x="27282" y="14486"/>
                    </a:lnTo>
                    <a:cubicBezTo>
                      <a:pt x="30765" y="7533"/>
                      <a:pt x="40052" y="0"/>
                      <a:pt x="53983" y="0"/>
                    </a:cubicBezTo>
                    <a:cubicBezTo>
                      <a:pt x="82426" y="0"/>
                      <a:pt x="87650" y="18542"/>
                      <a:pt x="87650" y="42878"/>
                    </a:cubicBezTo>
                    <a:lnTo>
                      <a:pt x="87650" y="92131"/>
                    </a:lnTo>
                    <a:lnTo>
                      <a:pt x="59207" y="92131"/>
                    </a:lnTo>
                    <a:lnTo>
                      <a:pt x="59207" y="48673"/>
                    </a:lnTo>
                    <a:cubicBezTo>
                      <a:pt x="59207" y="38243"/>
                      <a:pt x="59207" y="24916"/>
                      <a:pt x="44696" y="24916"/>
                    </a:cubicBezTo>
                    <a:cubicBezTo>
                      <a:pt x="30184" y="24916"/>
                      <a:pt x="27862" y="36505"/>
                      <a:pt x="27862" y="48093"/>
                    </a:cubicBezTo>
                    <a:lnTo>
                      <a:pt x="27862" y="92710"/>
                    </a:lnTo>
                    <a:lnTo>
                      <a:pt x="0" y="92710"/>
                    </a:lnTo>
                    <a:lnTo>
                      <a:pt x="0" y="2318"/>
                    </a:lnTo>
                    <a:close/>
                  </a:path>
                </a:pathLst>
              </a:custGeom>
              <a:solidFill>
                <a:srgbClr val="FFFFFF"/>
              </a:solidFill>
              <a:ln w="5771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N"/>
              </a:p>
            </p:txBody>
          </p:sp>
        </p:grpSp>
        <p:grpSp>
          <p:nvGrpSpPr>
            <p:cNvPr id="13" name="Graphic 39">
              <a:extLst>
                <a:ext uri="{FF2B5EF4-FFF2-40B4-BE49-F238E27FC236}">
                  <a16:creationId xmlns:a16="http://schemas.microsoft.com/office/drawing/2014/main" id="{38DD0623-5486-48B2-B294-408C6D03F420}"/>
                </a:ext>
              </a:extLst>
            </p:cNvPr>
            <p:cNvGrpSpPr/>
            <p:nvPr userDrawn="1"/>
          </p:nvGrpSpPr>
          <p:grpSpPr>
            <a:xfrm>
              <a:off x="7628428" y="4316048"/>
              <a:ext cx="205717" cy="203835"/>
              <a:chOff x="800460" y="0"/>
              <a:chExt cx="206064" cy="203961"/>
            </a:xfrm>
          </p:grpSpPr>
          <p:sp>
            <p:nvSpPr>
              <p:cNvPr id="16" name="Freeform: Shape 15">
                <a:extLst>
                  <a:ext uri="{FF2B5EF4-FFF2-40B4-BE49-F238E27FC236}">
                    <a16:creationId xmlns:a16="http://schemas.microsoft.com/office/drawing/2014/main" id="{F85BCA0F-8F39-4554-BD5F-F39659D49FF5}"/>
                  </a:ext>
                </a:extLst>
              </p:cNvPr>
              <p:cNvSpPr/>
              <p:nvPr userDrawn="1"/>
            </p:nvSpPr>
            <p:spPr>
              <a:xfrm>
                <a:off x="800460" y="0"/>
                <a:ext cx="206064" cy="203961"/>
              </a:xfrm>
              <a:custGeom>
                <a:avLst/>
                <a:gdLst>
                  <a:gd name="connsiteX0" fmla="*/ 206065 w 206064"/>
                  <a:gd name="connsiteY0" fmla="*/ 176728 h 203961"/>
                  <a:gd name="connsiteX1" fmla="*/ 177622 w 206064"/>
                  <a:gd name="connsiteY1" fmla="*/ 203962 h 203961"/>
                  <a:gd name="connsiteX2" fmla="*/ 28443 w 206064"/>
                  <a:gd name="connsiteY2" fmla="*/ 203962 h 203961"/>
                  <a:gd name="connsiteX3" fmla="*/ 0 w 206064"/>
                  <a:gd name="connsiteY3" fmla="*/ 176728 h 203961"/>
                  <a:gd name="connsiteX4" fmla="*/ 0 w 206064"/>
                  <a:gd name="connsiteY4" fmla="*/ 27234 h 203961"/>
                  <a:gd name="connsiteX5" fmla="*/ 28443 w 206064"/>
                  <a:gd name="connsiteY5" fmla="*/ 0 h 203961"/>
                  <a:gd name="connsiteX6" fmla="*/ 177622 w 206064"/>
                  <a:gd name="connsiteY6" fmla="*/ 0 h 203961"/>
                  <a:gd name="connsiteX7" fmla="*/ 206065 w 206064"/>
                  <a:gd name="connsiteY7" fmla="*/ 27234 h 203961"/>
                  <a:gd name="connsiteX8" fmla="*/ 206065 w 206064"/>
                  <a:gd name="connsiteY8" fmla="*/ 176728 h 203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064" h="203961">
                    <a:moveTo>
                      <a:pt x="206065" y="176728"/>
                    </a:moveTo>
                    <a:cubicBezTo>
                      <a:pt x="206065" y="191794"/>
                      <a:pt x="193295" y="203962"/>
                      <a:pt x="177622" y="203962"/>
                    </a:cubicBezTo>
                    <a:lnTo>
                      <a:pt x="28443" y="203962"/>
                    </a:lnTo>
                    <a:cubicBezTo>
                      <a:pt x="12770" y="203962"/>
                      <a:pt x="0" y="191794"/>
                      <a:pt x="0" y="176728"/>
                    </a:cubicBezTo>
                    <a:lnTo>
                      <a:pt x="0" y="27234"/>
                    </a:lnTo>
                    <a:cubicBezTo>
                      <a:pt x="0" y="12168"/>
                      <a:pt x="12770" y="0"/>
                      <a:pt x="28443" y="0"/>
                    </a:cubicBezTo>
                    <a:lnTo>
                      <a:pt x="177622" y="0"/>
                    </a:lnTo>
                    <a:cubicBezTo>
                      <a:pt x="193295" y="0"/>
                      <a:pt x="206065" y="12168"/>
                      <a:pt x="206065" y="27234"/>
                    </a:cubicBezTo>
                    <a:lnTo>
                      <a:pt x="206065" y="176728"/>
                    </a:lnTo>
                    <a:close/>
                  </a:path>
                </a:pathLst>
              </a:custGeom>
              <a:solidFill>
                <a:srgbClr val="C4C3C5"/>
              </a:solidFill>
              <a:ln w="5771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N"/>
              </a:p>
            </p:txBody>
          </p:sp>
          <p:grpSp>
            <p:nvGrpSpPr>
              <p:cNvPr id="17" name="Graphic 39">
                <a:extLst>
                  <a:ext uri="{FF2B5EF4-FFF2-40B4-BE49-F238E27FC236}">
                    <a16:creationId xmlns:a16="http://schemas.microsoft.com/office/drawing/2014/main" id="{AF75E579-6632-451A-9FEB-D8BBC41A02F8}"/>
                  </a:ext>
                </a:extLst>
              </p:cNvPr>
              <p:cNvGrpSpPr/>
              <p:nvPr userDrawn="1"/>
            </p:nvGrpSpPr>
            <p:grpSpPr>
              <a:xfrm>
                <a:off x="830645" y="50990"/>
                <a:ext cx="145116" cy="102560"/>
                <a:chOff x="830645" y="50990"/>
                <a:chExt cx="145116" cy="102560"/>
              </a:xfrm>
            </p:grpSpPr>
            <p:sp>
              <p:nvSpPr>
                <p:cNvPr id="18" name="Freeform: Shape 17">
                  <a:extLst>
                    <a:ext uri="{FF2B5EF4-FFF2-40B4-BE49-F238E27FC236}">
                      <a16:creationId xmlns:a16="http://schemas.microsoft.com/office/drawing/2014/main" id="{FCCEE4AD-CBF8-4AD1-9FA5-A6DBC427B136}"/>
                    </a:ext>
                  </a:extLst>
                </p:cNvPr>
                <p:cNvSpPr/>
                <p:nvPr userDrawn="1"/>
              </p:nvSpPr>
              <p:spPr>
                <a:xfrm>
                  <a:off x="830645" y="50990"/>
                  <a:ext cx="145116" cy="102560"/>
                </a:xfrm>
                <a:custGeom>
                  <a:avLst/>
                  <a:gdLst>
                    <a:gd name="connsiteX0" fmla="*/ 114932 w 145116"/>
                    <a:gd name="connsiteY0" fmla="*/ 0 h 102560"/>
                    <a:gd name="connsiteX1" fmla="*/ 30184 w 145116"/>
                    <a:gd name="connsiteY1" fmla="*/ 0 h 102560"/>
                    <a:gd name="connsiteX2" fmla="*/ 0 w 145116"/>
                    <a:gd name="connsiteY2" fmla="*/ 30131 h 102560"/>
                    <a:gd name="connsiteX3" fmla="*/ 0 w 145116"/>
                    <a:gd name="connsiteY3" fmla="*/ 72430 h 102560"/>
                    <a:gd name="connsiteX4" fmla="*/ 30184 w 145116"/>
                    <a:gd name="connsiteY4" fmla="*/ 102560 h 102560"/>
                    <a:gd name="connsiteX5" fmla="*/ 114932 w 145116"/>
                    <a:gd name="connsiteY5" fmla="*/ 102560 h 102560"/>
                    <a:gd name="connsiteX6" fmla="*/ 145116 w 145116"/>
                    <a:gd name="connsiteY6" fmla="*/ 72430 h 102560"/>
                    <a:gd name="connsiteX7" fmla="*/ 145116 w 145116"/>
                    <a:gd name="connsiteY7" fmla="*/ 30131 h 102560"/>
                    <a:gd name="connsiteX8" fmla="*/ 114932 w 145116"/>
                    <a:gd name="connsiteY8" fmla="*/ 0 h 10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116" h="102560">
                      <a:moveTo>
                        <a:pt x="114932" y="0"/>
                      </a:moveTo>
                      <a:lnTo>
                        <a:pt x="30184" y="0"/>
                      </a:lnTo>
                      <a:cubicBezTo>
                        <a:pt x="13351" y="0"/>
                        <a:pt x="0" y="13327"/>
                        <a:pt x="0" y="30131"/>
                      </a:cubicBezTo>
                      <a:lnTo>
                        <a:pt x="0" y="72430"/>
                      </a:lnTo>
                      <a:cubicBezTo>
                        <a:pt x="0" y="89233"/>
                        <a:pt x="13351" y="102560"/>
                        <a:pt x="30184" y="102560"/>
                      </a:cubicBezTo>
                      <a:lnTo>
                        <a:pt x="114932" y="102560"/>
                      </a:lnTo>
                      <a:cubicBezTo>
                        <a:pt x="131765" y="102560"/>
                        <a:pt x="145116" y="89233"/>
                        <a:pt x="145116" y="72430"/>
                      </a:cubicBezTo>
                      <a:lnTo>
                        <a:pt x="145116" y="30131"/>
                      </a:lnTo>
                      <a:cubicBezTo>
                        <a:pt x="145116" y="13327"/>
                        <a:pt x="131765" y="0"/>
                        <a:pt x="114932" y="0"/>
                      </a:cubicBezTo>
                    </a:path>
                  </a:pathLst>
                </a:custGeom>
                <a:solidFill>
                  <a:srgbClr val="ED2926"/>
                </a:solidFill>
                <a:ln w="5771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N"/>
                </a:p>
              </p:txBody>
            </p:sp>
            <p:sp>
              <p:nvSpPr>
                <p:cNvPr id="19" name="Freeform: Shape 18">
                  <a:extLst>
                    <a:ext uri="{FF2B5EF4-FFF2-40B4-BE49-F238E27FC236}">
                      <a16:creationId xmlns:a16="http://schemas.microsoft.com/office/drawing/2014/main" id="{86FC717E-6D11-4C6C-B850-633B387DB4CE}"/>
                    </a:ext>
                  </a:extLst>
                </p:cNvPr>
                <p:cNvSpPr/>
                <p:nvPr userDrawn="1"/>
              </p:nvSpPr>
              <p:spPr>
                <a:xfrm>
                  <a:off x="883467" y="80893"/>
                  <a:ext cx="42664" cy="42174"/>
                </a:xfrm>
                <a:custGeom>
                  <a:avLst/>
                  <a:gdLst>
                    <a:gd name="connsiteX0" fmla="*/ 41793 w 42664"/>
                    <a:gd name="connsiteY0" fmla="*/ 22825 h 42174"/>
                    <a:gd name="connsiteX1" fmla="*/ 2322 w 42664"/>
                    <a:gd name="connsiteY1" fmla="*/ 41947 h 42174"/>
                    <a:gd name="connsiteX2" fmla="*/ 0 w 42664"/>
                    <a:gd name="connsiteY2" fmla="*/ 40788 h 42174"/>
                    <a:gd name="connsiteX3" fmla="*/ 0 w 42664"/>
                    <a:gd name="connsiteY3" fmla="*/ 1386 h 42174"/>
                    <a:gd name="connsiteX4" fmla="*/ 2322 w 42664"/>
                    <a:gd name="connsiteY4" fmla="*/ 227 h 42174"/>
                    <a:gd name="connsiteX5" fmla="*/ 41793 w 42664"/>
                    <a:gd name="connsiteY5" fmla="*/ 20508 h 42174"/>
                    <a:gd name="connsiteX6" fmla="*/ 41793 w 42664"/>
                    <a:gd name="connsiteY6" fmla="*/ 22825 h 42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664" h="42174">
                      <a:moveTo>
                        <a:pt x="41793" y="22825"/>
                      </a:moveTo>
                      <a:lnTo>
                        <a:pt x="2322" y="41947"/>
                      </a:lnTo>
                      <a:cubicBezTo>
                        <a:pt x="1161" y="42526"/>
                        <a:pt x="0" y="41947"/>
                        <a:pt x="0" y="40788"/>
                      </a:cubicBezTo>
                      <a:lnTo>
                        <a:pt x="0" y="1386"/>
                      </a:lnTo>
                      <a:cubicBezTo>
                        <a:pt x="0" y="227"/>
                        <a:pt x="1161" y="-352"/>
                        <a:pt x="2322" y="227"/>
                      </a:cubicBezTo>
                      <a:lnTo>
                        <a:pt x="41793" y="20508"/>
                      </a:lnTo>
                      <a:cubicBezTo>
                        <a:pt x="42954" y="21087"/>
                        <a:pt x="42954" y="22246"/>
                        <a:pt x="41793" y="22825"/>
                      </a:cubicBezTo>
                      <a:close/>
                    </a:path>
                  </a:pathLst>
                </a:custGeom>
                <a:solidFill>
                  <a:srgbClr val="FFFFFF"/>
                </a:solidFill>
                <a:ln w="5771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N"/>
                </a:p>
              </p:txBody>
            </p:sp>
          </p:grpSp>
        </p:grpSp>
        <p:sp>
          <p:nvSpPr>
            <p:cNvPr id="14" name="Freeform: Shape 13">
              <a:extLst>
                <a:ext uri="{FF2B5EF4-FFF2-40B4-BE49-F238E27FC236}">
                  <a16:creationId xmlns:a16="http://schemas.microsoft.com/office/drawing/2014/main" id="{086A6A47-BD2E-4606-BC86-A0333A5F2A2B}"/>
                </a:ext>
              </a:extLst>
            </p:cNvPr>
            <p:cNvSpPr/>
            <p:nvPr userDrawn="1"/>
          </p:nvSpPr>
          <p:spPr>
            <a:xfrm>
              <a:off x="7356453" y="4327623"/>
              <a:ext cx="192383" cy="191770"/>
            </a:xfrm>
            <a:custGeom>
              <a:avLst/>
              <a:gdLst>
                <a:gd name="connsiteX0" fmla="*/ 0 w 192714"/>
                <a:gd name="connsiteY0" fmla="*/ 0 h 192373"/>
                <a:gd name="connsiteX1" fmla="*/ 192714 w 192714"/>
                <a:gd name="connsiteY1" fmla="*/ 0 h 192373"/>
                <a:gd name="connsiteX2" fmla="*/ 192714 w 192714"/>
                <a:gd name="connsiteY2" fmla="*/ 192373 h 192373"/>
                <a:gd name="connsiteX3" fmla="*/ 133507 w 192714"/>
                <a:gd name="connsiteY3" fmla="*/ 192373 h 192373"/>
                <a:gd name="connsiteX4" fmla="*/ 133507 w 192714"/>
                <a:gd name="connsiteY4" fmla="*/ 117626 h 192373"/>
                <a:gd name="connsiteX5" fmla="*/ 158467 w 192714"/>
                <a:gd name="connsiteY5" fmla="*/ 117626 h 192373"/>
                <a:gd name="connsiteX6" fmla="*/ 162530 w 192714"/>
                <a:gd name="connsiteY6" fmla="*/ 88075 h 192373"/>
                <a:gd name="connsiteX7" fmla="*/ 133507 w 192714"/>
                <a:gd name="connsiteY7" fmla="*/ 88075 h 192373"/>
                <a:gd name="connsiteX8" fmla="*/ 133507 w 192714"/>
                <a:gd name="connsiteY8" fmla="*/ 67794 h 192373"/>
                <a:gd name="connsiteX9" fmla="*/ 145116 w 192714"/>
                <a:gd name="connsiteY9" fmla="*/ 56205 h 192373"/>
                <a:gd name="connsiteX10" fmla="*/ 163691 w 192714"/>
                <a:gd name="connsiteY10" fmla="*/ 56205 h 192373"/>
                <a:gd name="connsiteX11" fmla="*/ 163691 w 192714"/>
                <a:gd name="connsiteY11" fmla="*/ 29551 h 192373"/>
                <a:gd name="connsiteX12" fmla="*/ 139892 w 192714"/>
                <a:gd name="connsiteY12" fmla="*/ 28392 h 192373"/>
                <a:gd name="connsiteX13" fmla="*/ 103323 w 192714"/>
                <a:gd name="connsiteY13" fmla="*/ 63738 h 192373"/>
                <a:gd name="connsiteX14" fmla="*/ 103323 w 192714"/>
                <a:gd name="connsiteY14" fmla="*/ 88075 h 192373"/>
                <a:gd name="connsiteX15" fmla="*/ 78363 w 192714"/>
                <a:gd name="connsiteY15" fmla="*/ 88075 h 192373"/>
                <a:gd name="connsiteX16" fmla="*/ 78363 w 192714"/>
                <a:gd name="connsiteY16" fmla="*/ 117626 h 192373"/>
                <a:gd name="connsiteX17" fmla="*/ 103323 w 192714"/>
                <a:gd name="connsiteY17" fmla="*/ 117626 h 192373"/>
                <a:gd name="connsiteX18" fmla="*/ 103323 w 192714"/>
                <a:gd name="connsiteY18" fmla="*/ 192373 h 192373"/>
                <a:gd name="connsiteX19" fmla="*/ 0 w 192714"/>
                <a:gd name="connsiteY19" fmla="*/ 192373 h 192373"/>
                <a:gd name="connsiteX20" fmla="*/ 0 w 192714"/>
                <a:gd name="connsiteY20" fmla="*/ 0 h 192373"/>
                <a:gd name="connsiteX21" fmla="*/ 0 w 192714"/>
                <a:gd name="connsiteY21" fmla="*/ 0 h 192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2714" h="192373">
                  <a:moveTo>
                    <a:pt x="0" y="0"/>
                  </a:moveTo>
                  <a:lnTo>
                    <a:pt x="192714" y="0"/>
                  </a:lnTo>
                  <a:lnTo>
                    <a:pt x="192714" y="192373"/>
                  </a:lnTo>
                  <a:lnTo>
                    <a:pt x="133507" y="192373"/>
                  </a:lnTo>
                  <a:lnTo>
                    <a:pt x="133507" y="117626"/>
                  </a:lnTo>
                  <a:lnTo>
                    <a:pt x="158467" y="117626"/>
                  </a:lnTo>
                  <a:lnTo>
                    <a:pt x="162530" y="88075"/>
                  </a:lnTo>
                  <a:lnTo>
                    <a:pt x="133507" y="88075"/>
                  </a:lnTo>
                  <a:lnTo>
                    <a:pt x="133507" y="67794"/>
                  </a:lnTo>
                  <a:cubicBezTo>
                    <a:pt x="133507" y="61420"/>
                    <a:pt x="138731" y="56205"/>
                    <a:pt x="145116" y="56205"/>
                  </a:cubicBezTo>
                  <a:lnTo>
                    <a:pt x="163691" y="56205"/>
                  </a:lnTo>
                  <a:lnTo>
                    <a:pt x="163691" y="29551"/>
                  </a:lnTo>
                  <a:lnTo>
                    <a:pt x="139892" y="28392"/>
                  </a:lnTo>
                  <a:cubicBezTo>
                    <a:pt x="118415" y="27234"/>
                    <a:pt x="103323" y="44037"/>
                    <a:pt x="103323" y="63738"/>
                  </a:cubicBezTo>
                  <a:lnTo>
                    <a:pt x="103323" y="88075"/>
                  </a:lnTo>
                  <a:lnTo>
                    <a:pt x="78363" y="88075"/>
                  </a:lnTo>
                  <a:lnTo>
                    <a:pt x="78363" y="117626"/>
                  </a:lnTo>
                  <a:lnTo>
                    <a:pt x="103323" y="117626"/>
                  </a:lnTo>
                  <a:lnTo>
                    <a:pt x="103323" y="192373"/>
                  </a:lnTo>
                  <a:lnTo>
                    <a:pt x="0" y="192373"/>
                  </a:lnTo>
                  <a:lnTo>
                    <a:pt x="0" y="0"/>
                  </a:lnTo>
                  <a:lnTo>
                    <a:pt x="0" y="0"/>
                  </a:lnTo>
                  <a:close/>
                </a:path>
              </a:pathLst>
            </a:custGeom>
            <a:solidFill>
              <a:srgbClr val="3D5A99"/>
            </a:solidFill>
            <a:ln w="5771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N"/>
            </a:p>
          </p:txBody>
        </p:sp>
        <p:sp>
          <p:nvSpPr>
            <p:cNvPr id="15" name="Graphic 105">
              <a:extLst>
                <a:ext uri="{FF2B5EF4-FFF2-40B4-BE49-F238E27FC236}">
                  <a16:creationId xmlns:a16="http://schemas.microsoft.com/office/drawing/2014/main" id="{EBA6DBC9-A653-43FE-8D82-968C7468DB75}"/>
                </a:ext>
              </a:extLst>
            </p:cNvPr>
            <p:cNvSpPr/>
            <p:nvPr userDrawn="1"/>
          </p:nvSpPr>
          <p:spPr>
            <a:xfrm>
              <a:off x="6806718" y="4339198"/>
              <a:ext cx="205082" cy="180340"/>
            </a:xfrm>
            <a:custGeom>
              <a:avLst/>
              <a:gdLst>
                <a:gd name="connsiteX0" fmla="*/ 864965 w 1239583"/>
                <a:gd name="connsiteY0" fmla="*/ 977837 h 1093374"/>
                <a:gd name="connsiteX1" fmla="*/ 239744 w 1239583"/>
                <a:gd name="connsiteY1" fmla="*/ 116872 h 1093374"/>
                <a:gd name="connsiteX2" fmla="*/ 394525 w 1239583"/>
                <a:gd name="connsiteY2" fmla="*/ 116872 h 1093374"/>
                <a:gd name="connsiteX3" fmla="*/ 1016413 w 1239583"/>
                <a:gd name="connsiteY3" fmla="*/ 977837 h 1093374"/>
                <a:gd name="connsiteX4" fmla="*/ 865061 w 1239583"/>
                <a:gd name="connsiteY4" fmla="*/ 977837 h 1093374"/>
                <a:gd name="connsiteX5" fmla="*/ 190 w 1239583"/>
                <a:gd name="connsiteY5" fmla="*/ 1093279 h 1093374"/>
                <a:gd name="connsiteX6" fmla="*/ 161354 w 1239583"/>
                <a:gd name="connsiteY6" fmla="*/ 1093279 h 1093374"/>
                <a:gd name="connsiteX7" fmla="*/ 523399 w 1239583"/>
                <a:gd name="connsiteY7" fmla="*/ 714566 h 1093374"/>
                <a:gd name="connsiteX8" fmla="*/ 799529 w 1239583"/>
                <a:gd name="connsiteY8" fmla="*/ 1093184 h 1093374"/>
                <a:gd name="connsiteX9" fmla="*/ 1239584 w 1239583"/>
                <a:gd name="connsiteY9" fmla="*/ 1093184 h 1093374"/>
                <a:gd name="connsiteX10" fmla="*/ 767144 w 1239583"/>
                <a:gd name="connsiteY10" fmla="*/ 459676 h 1093374"/>
                <a:gd name="connsiteX11" fmla="*/ 1206627 w 1239583"/>
                <a:gd name="connsiteY11" fmla="*/ 0 h 1093374"/>
                <a:gd name="connsiteX12" fmla="*/ 1045559 w 1239583"/>
                <a:gd name="connsiteY12" fmla="*/ 0 h 1093374"/>
                <a:gd name="connsiteX13" fmla="*/ 705517 w 1239583"/>
                <a:gd name="connsiteY13" fmla="*/ 355663 h 1093374"/>
                <a:gd name="connsiteX14" fmla="*/ 451390 w 1239583"/>
                <a:gd name="connsiteY14" fmla="*/ 0 h 1093374"/>
                <a:gd name="connsiteX15" fmla="*/ 21050 w 1239583"/>
                <a:gd name="connsiteY15" fmla="*/ 0 h 1093374"/>
                <a:gd name="connsiteX16" fmla="*/ 458248 w 1239583"/>
                <a:gd name="connsiteY16" fmla="*/ 614172 h 1093374"/>
                <a:gd name="connsiteX17" fmla="*/ 0 w 1239583"/>
                <a:gd name="connsiteY17" fmla="*/ 1093375 h 1093374"/>
                <a:gd name="connsiteX18" fmla="*/ 0 w 1239583"/>
                <a:gd name="connsiteY18" fmla="*/ 1093375 h 109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39583" h="1093374">
                  <a:moveTo>
                    <a:pt x="864965" y="977837"/>
                  </a:moveTo>
                  <a:cubicBezTo>
                    <a:pt x="855726" y="964883"/>
                    <a:pt x="290417" y="188119"/>
                    <a:pt x="239744" y="116872"/>
                  </a:cubicBezTo>
                  <a:lnTo>
                    <a:pt x="394525" y="116872"/>
                  </a:lnTo>
                  <a:cubicBezTo>
                    <a:pt x="436626" y="176022"/>
                    <a:pt x="886682" y="795623"/>
                    <a:pt x="1016413" y="977837"/>
                  </a:cubicBezTo>
                  <a:lnTo>
                    <a:pt x="865061" y="977837"/>
                  </a:lnTo>
                  <a:close/>
                  <a:moveTo>
                    <a:pt x="190" y="1093279"/>
                  </a:moveTo>
                  <a:lnTo>
                    <a:pt x="161354" y="1093279"/>
                  </a:lnTo>
                  <a:cubicBezTo>
                    <a:pt x="242411" y="1008412"/>
                    <a:pt x="427387" y="814959"/>
                    <a:pt x="523399" y="714566"/>
                  </a:cubicBezTo>
                  <a:cubicBezTo>
                    <a:pt x="567500" y="777907"/>
                    <a:pt x="704755" y="956310"/>
                    <a:pt x="799529" y="1093184"/>
                  </a:cubicBezTo>
                  <a:cubicBezTo>
                    <a:pt x="814292" y="1093184"/>
                    <a:pt x="1207675" y="1093184"/>
                    <a:pt x="1239584" y="1093184"/>
                  </a:cubicBezTo>
                  <a:cubicBezTo>
                    <a:pt x="1174433" y="1001649"/>
                    <a:pt x="853059" y="580263"/>
                    <a:pt x="767144" y="459676"/>
                  </a:cubicBezTo>
                  <a:cubicBezTo>
                    <a:pt x="897541" y="323279"/>
                    <a:pt x="1063562" y="149638"/>
                    <a:pt x="1206627" y="0"/>
                  </a:cubicBezTo>
                  <a:cubicBezTo>
                    <a:pt x="1193864" y="0"/>
                    <a:pt x="1045845" y="0"/>
                    <a:pt x="1045559" y="0"/>
                  </a:cubicBezTo>
                  <a:cubicBezTo>
                    <a:pt x="1024414" y="22098"/>
                    <a:pt x="770763" y="287465"/>
                    <a:pt x="705517" y="355663"/>
                  </a:cubicBezTo>
                  <a:cubicBezTo>
                    <a:pt x="674180" y="311277"/>
                    <a:pt x="456057" y="7048"/>
                    <a:pt x="451390" y="0"/>
                  </a:cubicBezTo>
                  <a:lnTo>
                    <a:pt x="21050" y="0"/>
                  </a:lnTo>
                  <a:cubicBezTo>
                    <a:pt x="59436" y="53912"/>
                    <a:pt x="409861" y="546068"/>
                    <a:pt x="458248" y="614172"/>
                  </a:cubicBezTo>
                  <a:cubicBezTo>
                    <a:pt x="422339" y="652558"/>
                    <a:pt x="56197" y="1033367"/>
                    <a:pt x="0" y="1093375"/>
                  </a:cubicBezTo>
                  <a:lnTo>
                    <a:pt x="0" y="1093375"/>
                  </a:lnTo>
                  <a:close/>
                </a:path>
              </a:pathLst>
            </a:custGeom>
            <a:solidFill>
              <a:schemeClr val="tx1"/>
            </a:solidFill>
            <a:ln w="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N"/>
            </a:p>
          </p:txBody>
        </p:sp>
      </p:grpSp>
      <p:pic>
        <p:nvPicPr>
          <p:cNvPr id="23" name="Graphic 22">
            <a:extLst>
              <a:ext uri="{FF2B5EF4-FFF2-40B4-BE49-F238E27FC236}">
                <a16:creationId xmlns:a16="http://schemas.microsoft.com/office/drawing/2014/main" id="{1EE967C6-8302-4847-8CF9-8B00DBBEE8F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263525" y="485774"/>
            <a:ext cx="1526605" cy="572477"/>
          </a:xfrm>
          <a:prstGeom prst="rect">
            <a:avLst/>
          </a:prstGeom>
        </p:spPr>
      </p:pic>
    </p:spTree>
    <p:extLst>
      <p:ext uri="{BB962C8B-B14F-4D97-AF65-F5344CB8AC3E}">
        <p14:creationId xmlns:p14="http://schemas.microsoft.com/office/powerpoint/2010/main" val="30968747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1_Cover Slide">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0A8E9546-460F-494A-8B4A-50AD1966A891}"/>
              </a:ext>
            </a:extLst>
          </p:cNvPr>
          <p:cNvGrpSpPr/>
          <p:nvPr userDrawn="1"/>
        </p:nvGrpSpPr>
        <p:grpSpPr>
          <a:xfrm>
            <a:off x="0" y="4814337"/>
            <a:ext cx="1031420" cy="734786"/>
            <a:chOff x="-8163" y="4808895"/>
            <a:chExt cx="1031420" cy="734786"/>
          </a:xfrm>
        </p:grpSpPr>
        <p:sp>
          <p:nvSpPr>
            <p:cNvPr id="6" name="Rectangle 5">
              <a:extLst>
                <a:ext uri="{FF2B5EF4-FFF2-40B4-BE49-F238E27FC236}">
                  <a16:creationId xmlns:a16="http://schemas.microsoft.com/office/drawing/2014/main" id="{3CEEEFBB-0077-47EE-A65B-3BACECB206C1}"/>
                </a:ext>
              </a:extLst>
            </p:cNvPr>
            <p:cNvSpPr/>
            <p:nvPr userDrawn="1"/>
          </p:nvSpPr>
          <p:spPr>
            <a:xfrm>
              <a:off x="242208" y="4808895"/>
              <a:ext cx="781049" cy="734786"/>
            </a:xfrm>
            <a:prstGeom prst="rect">
              <a:avLst/>
            </a:prstGeom>
            <a:solidFill>
              <a:srgbClr val="B898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a:extLst>
                <a:ext uri="{FF2B5EF4-FFF2-40B4-BE49-F238E27FC236}">
                  <a16:creationId xmlns:a16="http://schemas.microsoft.com/office/drawing/2014/main" id="{BFA88831-1B88-4F5F-9A6F-C871054A361A}"/>
                </a:ext>
              </a:extLst>
            </p:cNvPr>
            <p:cNvSpPr/>
            <p:nvPr userDrawn="1"/>
          </p:nvSpPr>
          <p:spPr>
            <a:xfrm>
              <a:off x="-8163" y="4808895"/>
              <a:ext cx="250371" cy="734786"/>
            </a:xfrm>
            <a:prstGeom prst="rect">
              <a:avLst/>
            </a:prstGeom>
            <a:solidFill>
              <a:srgbClr val="FFD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pic>
        <p:nvPicPr>
          <p:cNvPr id="12" name="Picture 11">
            <a:extLst>
              <a:ext uri="{FF2B5EF4-FFF2-40B4-BE49-F238E27FC236}">
                <a16:creationId xmlns:a16="http://schemas.microsoft.com/office/drawing/2014/main" id="{7CFE3922-A2A4-4A88-A0F5-F2BEEC0574A6}"/>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p:cNvSpPr>
            <a:spLocks noGrp="1"/>
          </p:cNvSpPr>
          <p:nvPr>
            <p:ph type="ctrTitle" hasCustomPrompt="1"/>
          </p:nvPr>
        </p:nvSpPr>
        <p:spPr>
          <a:xfrm>
            <a:off x="250371" y="2724407"/>
            <a:ext cx="4349337" cy="1409186"/>
          </a:xfrm>
        </p:spPr>
        <p:txBody>
          <a:bodyPr lIns="0" tIns="0" rIns="0" bIns="0" anchor="ctr" anchorCtr="0">
            <a:noAutofit/>
          </a:bodyPr>
          <a:lstStyle>
            <a:lvl1pPr algn="l" rtl="0">
              <a:lnSpc>
                <a:spcPts val="4400"/>
              </a:lnSpc>
              <a:defRPr sz="4400" b="1" cap="none" baseline="0">
                <a:solidFill>
                  <a:srgbClr val="004372"/>
                </a:solidFill>
                <a:latin typeface="+mj-lt"/>
                <a:cs typeface="Arial" panose="020B0604020202020204" pitchFamily="34" charset="0"/>
              </a:defRPr>
            </a:lvl1pPr>
          </a:lstStyle>
          <a:p>
            <a:r>
              <a:rPr lang="en-US"/>
              <a:t>Click to Edit Presentation Title</a:t>
            </a:r>
          </a:p>
        </p:txBody>
      </p:sp>
      <p:sp>
        <p:nvSpPr>
          <p:cNvPr id="3" name="Subtitle 2"/>
          <p:cNvSpPr>
            <a:spLocks noGrp="1"/>
          </p:cNvSpPr>
          <p:nvPr>
            <p:ph type="subTitle" idx="1" hasCustomPrompt="1"/>
          </p:nvPr>
        </p:nvSpPr>
        <p:spPr>
          <a:xfrm>
            <a:off x="250372" y="5786365"/>
            <a:ext cx="4349335" cy="364937"/>
          </a:xfrm>
          <a:prstGeom prst="rect">
            <a:avLst/>
          </a:prstGeom>
        </p:spPr>
        <p:txBody>
          <a:bodyPr lIns="0" tIns="0" rIns="0" bIns="0" anchor="ctr" anchorCtr="0">
            <a:noAutofit/>
          </a:bodyPr>
          <a:lstStyle>
            <a:lvl1pPr marL="0" indent="0" algn="l" rtl="0">
              <a:buNone/>
              <a:defRPr sz="2000" b="1">
                <a:solidFill>
                  <a:schemeClr val="tx2"/>
                </a:solidFill>
                <a:latin typeface="+mn-lt"/>
                <a:cs typeface="Arial" panose="020B0604020202020204"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Date</a:t>
            </a:r>
          </a:p>
        </p:txBody>
      </p:sp>
      <p:pic>
        <p:nvPicPr>
          <p:cNvPr id="18" name="Graphic 17">
            <a:extLst>
              <a:ext uri="{FF2B5EF4-FFF2-40B4-BE49-F238E27FC236}">
                <a16:creationId xmlns:a16="http://schemas.microsoft.com/office/drawing/2014/main" id="{BAE31FC4-EF4C-4484-AD72-047460038D4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73997" y="485774"/>
            <a:ext cx="1526605" cy="572477"/>
          </a:xfrm>
          <a:prstGeom prst="rect">
            <a:avLst/>
          </a:prstGeom>
        </p:spPr>
      </p:pic>
    </p:spTree>
    <p:extLst>
      <p:ext uri="{BB962C8B-B14F-4D97-AF65-F5344CB8AC3E}">
        <p14:creationId xmlns:p14="http://schemas.microsoft.com/office/powerpoint/2010/main" val="3396184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2F17CFC3-813A-4A06-98D4-B925DE15D2F0}"/>
              </a:ext>
            </a:extLst>
          </p:cNvPr>
          <p:cNvSpPr>
            <a:spLocks noGrp="1"/>
          </p:cNvSpPr>
          <p:nvPr>
            <p:ph type="title"/>
          </p:nvPr>
        </p:nvSpPr>
        <p:spPr>
          <a:xfrm>
            <a:off x="227014" y="432677"/>
            <a:ext cx="11737974" cy="749577"/>
          </a:xfrm>
          <a:prstGeom prst="rect">
            <a:avLst/>
          </a:prstGeom>
        </p:spPr>
        <p:txBody>
          <a:bodyPr vert="horz" lIns="0" tIns="45720" rIns="91440" bIns="45720" rtlCol="0" anchor="ctr">
            <a:noAutofit/>
          </a:bodyPr>
          <a:lstStyle/>
          <a:p>
            <a:r>
              <a:rPr lang="en-US"/>
              <a:t>Click to edit Master title style</a:t>
            </a:r>
          </a:p>
        </p:txBody>
      </p:sp>
      <p:sp>
        <p:nvSpPr>
          <p:cNvPr id="7" name="Slide Number Placeholder 5">
            <a:extLst>
              <a:ext uri="{FF2B5EF4-FFF2-40B4-BE49-F238E27FC236}">
                <a16:creationId xmlns:a16="http://schemas.microsoft.com/office/drawing/2014/main" id="{4B3A2832-809F-4695-A5D4-EDE9313EC05F}"/>
              </a:ext>
            </a:extLst>
          </p:cNvPr>
          <p:cNvSpPr>
            <a:spLocks noGrp="1"/>
          </p:cNvSpPr>
          <p:nvPr>
            <p:ph type="sldNum" sz="quarter" idx="4"/>
          </p:nvPr>
        </p:nvSpPr>
        <p:spPr>
          <a:xfrm>
            <a:off x="11591141" y="6374456"/>
            <a:ext cx="371929" cy="365125"/>
          </a:xfrm>
          <a:prstGeom prst="rect">
            <a:avLst/>
          </a:prstGeom>
        </p:spPr>
        <p:txBody>
          <a:bodyPr anchor="ctr"/>
          <a:lstStyle>
            <a:lvl1pPr>
              <a:defRPr sz="1050">
                <a:solidFill>
                  <a:schemeClr val="tx1">
                    <a:lumMod val="75000"/>
                    <a:lumOff val="25000"/>
                  </a:schemeClr>
                </a:solidFill>
                <a:latin typeface="+mn-lt"/>
                <a:cs typeface="Arial" panose="020B0604020202020204" pitchFamily="34" charset="0"/>
              </a:defRPr>
            </a:lvl1pPr>
          </a:lstStyle>
          <a:p>
            <a:fld id="{BF464321-24B5-4A1A-BA99-44AB7CD57172}" type="slidenum">
              <a:rPr lang="en-IN" smtClean="0"/>
              <a:pPr/>
              <a:t>‹#›</a:t>
            </a:fld>
            <a:endParaRPr lang="en-IN"/>
          </a:p>
        </p:txBody>
      </p:sp>
      <p:cxnSp>
        <p:nvCxnSpPr>
          <p:cNvPr id="8" name="Straight Connector 7">
            <a:extLst>
              <a:ext uri="{FF2B5EF4-FFF2-40B4-BE49-F238E27FC236}">
                <a16:creationId xmlns:a16="http://schemas.microsoft.com/office/drawing/2014/main" id="{9266CD28-8851-4F28-B0CE-4E494AFDA507}"/>
              </a:ext>
            </a:extLst>
          </p:cNvPr>
          <p:cNvCxnSpPr>
            <a:cxnSpLocks/>
          </p:cNvCxnSpPr>
          <p:nvPr userDrawn="1"/>
        </p:nvCxnSpPr>
        <p:spPr>
          <a:xfrm>
            <a:off x="11588578" y="6430812"/>
            <a:ext cx="0" cy="2524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80136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Title and Bullet Content">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2F17CFC3-813A-4A06-98D4-B925DE15D2F0}"/>
              </a:ext>
            </a:extLst>
          </p:cNvPr>
          <p:cNvSpPr>
            <a:spLocks noGrp="1"/>
          </p:cNvSpPr>
          <p:nvPr>
            <p:ph type="title"/>
          </p:nvPr>
        </p:nvSpPr>
        <p:spPr>
          <a:xfrm>
            <a:off x="227014" y="432677"/>
            <a:ext cx="11737974" cy="749577"/>
          </a:xfrm>
          <a:prstGeom prst="rect">
            <a:avLst/>
          </a:prstGeom>
        </p:spPr>
        <p:txBody>
          <a:bodyPr vert="horz" lIns="0" tIns="45720" rIns="91440" bIns="45720" rtlCol="0" anchor="ctr">
            <a:noAutofit/>
          </a:bodyPr>
          <a:lstStyle/>
          <a:p>
            <a:r>
              <a:rPr lang="en-US"/>
              <a:t>Click to edit Master title style</a:t>
            </a:r>
          </a:p>
        </p:txBody>
      </p:sp>
      <p:sp>
        <p:nvSpPr>
          <p:cNvPr id="7" name="Slide Number Placeholder 5">
            <a:extLst>
              <a:ext uri="{FF2B5EF4-FFF2-40B4-BE49-F238E27FC236}">
                <a16:creationId xmlns:a16="http://schemas.microsoft.com/office/drawing/2014/main" id="{4B3A2832-809F-4695-A5D4-EDE9313EC05F}"/>
              </a:ext>
            </a:extLst>
          </p:cNvPr>
          <p:cNvSpPr>
            <a:spLocks noGrp="1"/>
          </p:cNvSpPr>
          <p:nvPr>
            <p:ph type="sldNum" sz="quarter" idx="4"/>
          </p:nvPr>
        </p:nvSpPr>
        <p:spPr>
          <a:xfrm>
            <a:off x="11591141" y="6374456"/>
            <a:ext cx="371929" cy="365125"/>
          </a:xfrm>
          <a:prstGeom prst="rect">
            <a:avLst/>
          </a:prstGeom>
        </p:spPr>
        <p:txBody>
          <a:bodyPr anchor="ctr"/>
          <a:lstStyle>
            <a:lvl1pPr>
              <a:defRPr sz="1050">
                <a:solidFill>
                  <a:schemeClr val="tx1">
                    <a:lumMod val="75000"/>
                    <a:lumOff val="25000"/>
                  </a:schemeClr>
                </a:solidFill>
                <a:latin typeface="+mn-lt"/>
                <a:cs typeface="Arial" panose="020B0604020202020204" pitchFamily="34" charset="0"/>
              </a:defRPr>
            </a:lvl1pPr>
          </a:lstStyle>
          <a:p>
            <a:fld id="{BF464321-24B5-4A1A-BA99-44AB7CD57172}" type="slidenum">
              <a:rPr lang="en-IN" smtClean="0"/>
              <a:pPr/>
              <a:t>‹#›</a:t>
            </a:fld>
            <a:endParaRPr lang="en-IN"/>
          </a:p>
        </p:txBody>
      </p:sp>
      <p:cxnSp>
        <p:nvCxnSpPr>
          <p:cNvPr id="8" name="Straight Connector 7">
            <a:extLst>
              <a:ext uri="{FF2B5EF4-FFF2-40B4-BE49-F238E27FC236}">
                <a16:creationId xmlns:a16="http://schemas.microsoft.com/office/drawing/2014/main" id="{9266CD28-8851-4F28-B0CE-4E494AFDA507}"/>
              </a:ext>
            </a:extLst>
          </p:cNvPr>
          <p:cNvCxnSpPr>
            <a:cxnSpLocks/>
          </p:cNvCxnSpPr>
          <p:nvPr userDrawn="1"/>
        </p:nvCxnSpPr>
        <p:spPr>
          <a:xfrm>
            <a:off x="11588578" y="6430812"/>
            <a:ext cx="0" cy="2524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 name="Text Placeholder 9">
            <a:extLst>
              <a:ext uri="{FF2B5EF4-FFF2-40B4-BE49-F238E27FC236}">
                <a16:creationId xmlns:a16="http://schemas.microsoft.com/office/drawing/2014/main" id="{6D08649A-4FDB-4982-BB6D-03288A8E3A7E}"/>
              </a:ext>
            </a:extLst>
          </p:cNvPr>
          <p:cNvSpPr>
            <a:spLocks noGrp="1"/>
          </p:cNvSpPr>
          <p:nvPr>
            <p:ph type="body" sz="quarter" idx="10" hasCustomPrompt="1"/>
          </p:nvPr>
        </p:nvSpPr>
        <p:spPr>
          <a:xfrm>
            <a:off x="227013" y="1557338"/>
            <a:ext cx="11736387" cy="4608512"/>
          </a:xfrm>
        </p:spPr>
        <p:txBody>
          <a:bodyPr/>
          <a:lstStyle>
            <a:lvl1pPr>
              <a:spcBef>
                <a:spcPts val="400"/>
              </a:spcBef>
              <a:spcAft>
                <a:spcPts val="400"/>
              </a:spcAft>
              <a:buClr>
                <a:srgbClr val="070B0E"/>
              </a:buClr>
              <a:defRPr sz="1600">
                <a:solidFill>
                  <a:schemeClr val="tx1"/>
                </a:solidFill>
              </a:defRPr>
            </a:lvl1pPr>
            <a:lvl2pPr>
              <a:spcBef>
                <a:spcPts val="400"/>
              </a:spcBef>
              <a:spcAft>
                <a:spcPts val="400"/>
              </a:spcAft>
              <a:buClr>
                <a:srgbClr val="070B0E"/>
              </a:buClr>
              <a:defRPr>
                <a:solidFill>
                  <a:schemeClr val="tx1"/>
                </a:solidFill>
              </a:defRPr>
            </a:lvl2pPr>
            <a:lvl3pPr>
              <a:spcBef>
                <a:spcPts val="400"/>
              </a:spcBef>
              <a:spcAft>
                <a:spcPts val="400"/>
              </a:spcAft>
              <a:buClr>
                <a:srgbClr val="070B0E"/>
              </a:buClr>
              <a:defRPr>
                <a:solidFill>
                  <a:schemeClr val="tx1"/>
                </a:solidFill>
              </a:defRPr>
            </a:lvl3pPr>
            <a:lvl4pPr>
              <a:spcBef>
                <a:spcPts val="400"/>
              </a:spcBef>
              <a:spcAft>
                <a:spcPts val="400"/>
              </a:spcAft>
              <a:buClr>
                <a:srgbClr val="070B0E"/>
              </a:buClr>
              <a:defRPr>
                <a:solidFill>
                  <a:schemeClr val="tx1"/>
                </a:solidFill>
              </a:defRPr>
            </a:lvl4pPr>
          </a:lstStyle>
          <a:p>
            <a:pPr lvl="0"/>
            <a:r>
              <a:rPr lang="en-US"/>
              <a:t>Click to edit bullet points</a:t>
            </a:r>
          </a:p>
          <a:p>
            <a:pPr lvl="1"/>
            <a:r>
              <a:rPr lang="en-US"/>
              <a:t>Second level</a:t>
            </a:r>
          </a:p>
          <a:p>
            <a:pPr lvl="2"/>
            <a:r>
              <a:rPr lang="en-US"/>
              <a:t>Third level</a:t>
            </a:r>
          </a:p>
          <a:p>
            <a:pPr lvl="3"/>
            <a:r>
              <a:rPr lang="en-US"/>
              <a:t>Fourth level</a:t>
            </a:r>
            <a:endParaRPr lang="en-IN"/>
          </a:p>
        </p:txBody>
      </p:sp>
    </p:spTree>
    <p:extLst>
      <p:ext uri="{BB962C8B-B14F-4D97-AF65-F5344CB8AC3E}">
        <p14:creationId xmlns:p14="http://schemas.microsoft.com/office/powerpoint/2010/main" val="16965188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Font and Color Palette">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2F17CFC3-813A-4A06-98D4-B925DE15D2F0}"/>
              </a:ext>
            </a:extLst>
          </p:cNvPr>
          <p:cNvSpPr>
            <a:spLocks noGrp="1"/>
          </p:cNvSpPr>
          <p:nvPr>
            <p:ph type="title" hasCustomPrompt="1"/>
          </p:nvPr>
        </p:nvSpPr>
        <p:spPr>
          <a:xfrm>
            <a:off x="227014" y="432677"/>
            <a:ext cx="11737974" cy="749577"/>
          </a:xfrm>
          <a:prstGeom prst="rect">
            <a:avLst/>
          </a:prstGeom>
        </p:spPr>
        <p:txBody>
          <a:bodyPr vert="horz" lIns="0" tIns="45720" rIns="91440" bIns="45720" rtlCol="0" anchor="ctr">
            <a:noAutofit/>
          </a:bodyPr>
          <a:lstStyle>
            <a:lvl1pPr>
              <a:defRPr/>
            </a:lvl1pPr>
          </a:lstStyle>
          <a:p>
            <a:r>
              <a:rPr lang="en-US"/>
              <a:t>Font &amp; Color Palette</a:t>
            </a:r>
          </a:p>
        </p:txBody>
      </p:sp>
      <p:sp>
        <p:nvSpPr>
          <p:cNvPr id="7" name="Slide Number Placeholder 5">
            <a:extLst>
              <a:ext uri="{FF2B5EF4-FFF2-40B4-BE49-F238E27FC236}">
                <a16:creationId xmlns:a16="http://schemas.microsoft.com/office/drawing/2014/main" id="{4B3A2832-809F-4695-A5D4-EDE9313EC05F}"/>
              </a:ext>
            </a:extLst>
          </p:cNvPr>
          <p:cNvSpPr>
            <a:spLocks noGrp="1"/>
          </p:cNvSpPr>
          <p:nvPr>
            <p:ph type="sldNum" sz="quarter" idx="4"/>
          </p:nvPr>
        </p:nvSpPr>
        <p:spPr>
          <a:xfrm>
            <a:off x="11591141" y="6374456"/>
            <a:ext cx="371929" cy="365125"/>
          </a:xfrm>
          <a:prstGeom prst="rect">
            <a:avLst/>
          </a:prstGeom>
        </p:spPr>
        <p:txBody>
          <a:bodyPr anchor="ctr"/>
          <a:lstStyle>
            <a:lvl1pPr>
              <a:defRPr sz="1050">
                <a:solidFill>
                  <a:schemeClr val="tx1">
                    <a:lumMod val="75000"/>
                    <a:lumOff val="25000"/>
                  </a:schemeClr>
                </a:solidFill>
                <a:latin typeface="+mn-lt"/>
                <a:cs typeface="Arial" panose="020B0604020202020204" pitchFamily="34" charset="0"/>
              </a:defRPr>
            </a:lvl1pPr>
          </a:lstStyle>
          <a:p>
            <a:fld id="{BF464321-24B5-4A1A-BA99-44AB7CD57172}" type="slidenum">
              <a:rPr lang="en-IN" smtClean="0"/>
              <a:pPr/>
              <a:t>‹#›</a:t>
            </a:fld>
            <a:endParaRPr lang="en-IN"/>
          </a:p>
        </p:txBody>
      </p:sp>
      <p:cxnSp>
        <p:nvCxnSpPr>
          <p:cNvPr id="8" name="Straight Connector 7">
            <a:extLst>
              <a:ext uri="{FF2B5EF4-FFF2-40B4-BE49-F238E27FC236}">
                <a16:creationId xmlns:a16="http://schemas.microsoft.com/office/drawing/2014/main" id="{9266CD28-8851-4F28-B0CE-4E494AFDA507}"/>
              </a:ext>
            </a:extLst>
          </p:cNvPr>
          <p:cNvCxnSpPr>
            <a:cxnSpLocks/>
          </p:cNvCxnSpPr>
          <p:nvPr userDrawn="1"/>
        </p:nvCxnSpPr>
        <p:spPr>
          <a:xfrm>
            <a:off x="11588578" y="6430812"/>
            <a:ext cx="0" cy="2524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9FADB236-ABAD-462A-8086-CB04EB80652C}"/>
              </a:ext>
            </a:extLst>
          </p:cNvPr>
          <p:cNvGrpSpPr/>
          <p:nvPr userDrawn="1"/>
        </p:nvGrpSpPr>
        <p:grpSpPr>
          <a:xfrm>
            <a:off x="837088" y="4828848"/>
            <a:ext cx="10517824" cy="580813"/>
            <a:chOff x="837088" y="5209302"/>
            <a:chExt cx="10517824" cy="580813"/>
          </a:xfrm>
        </p:grpSpPr>
        <p:sp>
          <p:nvSpPr>
            <p:cNvPr id="9" name="Rectangle 8">
              <a:extLst>
                <a:ext uri="{FF2B5EF4-FFF2-40B4-BE49-F238E27FC236}">
                  <a16:creationId xmlns:a16="http://schemas.microsoft.com/office/drawing/2014/main" id="{5A97CAC9-EF54-49DC-BCEE-9D58B457D21C}"/>
                </a:ext>
              </a:extLst>
            </p:cNvPr>
            <p:cNvSpPr/>
            <p:nvPr/>
          </p:nvSpPr>
          <p:spPr>
            <a:xfrm>
              <a:off x="837088" y="5209302"/>
              <a:ext cx="1113225" cy="580813"/>
            </a:xfrm>
            <a:prstGeom prst="rect">
              <a:avLst/>
            </a:prstGeom>
            <a:solidFill>
              <a:srgbClr val="0043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aseline="-25000"/>
                <a:t>R:      0</a:t>
              </a:r>
            </a:p>
            <a:p>
              <a:r>
                <a:rPr lang="en-US" sz="1400" baseline="-25000"/>
                <a:t>G:    67 </a:t>
              </a:r>
            </a:p>
            <a:p>
              <a:r>
                <a:rPr lang="en-US" sz="1400" baseline="-25000"/>
                <a:t>B:  114</a:t>
              </a:r>
              <a:endParaRPr lang="en-IN" sz="1400" baseline="-25000"/>
            </a:p>
          </p:txBody>
        </p:sp>
        <p:sp>
          <p:nvSpPr>
            <p:cNvPr id="10" name="Rectangle 9">
              <a:extLst>
                <a:ext uri="{FF2B5EF4-FFF2-40B4-BE49-F238E27FC236}">
                  <a16:creationId xmlns:a16="http://schemas.microsoft.com/office/drawing/2014/main" id="{DCD65877-8AC1-4210-BF72-039885EA9F97}"/>
                </a:ext>
              </a:extLst>
            </p:cNvPr>
            <p:cNvSpPr/>
            <p:nvPr/>
          </p:nvSpPr>
          <p:spPr>
            <a:xfrm>
              <a:off x="2180602" y="5209302"/>
              <a:ext cx="1113225" cy="580813"/>
            </a:xfrm>
            <a:prstGeom prst="rect">
              <a:avLst/>
            </a:prstGeom>
            <a:solidFill>
              <a:srgbClr val="107E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aseline="-25000"/>
                <a:t>R:      16</a:t>
              </a:r>
            </a:p>
            <a:p>
              <a:r>
                <a:rPr lang="en-US" sz="1400" baseline="-25000"/>
                <a:t>G:   126 </a:t>
              </a:r>
            </a:p>
            <a:p>
              <a:r>
                <a:rPr lang="en-US" sz="1400" baseline="-25000"/>
                <a:t>B:   152</a:t>
              </a:r>
              <a:endParaRPr lang="en-IN" sz="1400" baseline="-25000"/>
            </a:p>
          </p:txBody>
        </p:sp>
        <p:sp>
          <p:nvSpPr>
            <p:cNvPr id="11" name="Rectangle 10">
              <a:extLst>
                <a:ext uri="{FF2B5EF4-FFF2-40B4-BE49-F238E27FC236}">
                  <a16:creationId xmlns:a16="http://schemas.microsoft.com/office/drawing/2014/main" id="{C20DE4E4-3A9B-4380-8619-EE52CC98534A}"/>
                </a:ext>
              </a:extLst>
            </p:cNvPr>
            <p:cNvSpPr/>
            <p:nvPr/>
          </p:nvSpPr>
          <p:spPr>
            <a:xfrm>
              <a:off x="3524117" y="5209302"/>
              <a:ext cx="1113225" cy="580813"/>
            </a:xfrm>
            <a:prstGeom prst="rect">
              <a:avLst/>
            </a:prstGeom>
            <a:solidFill>
              <a:srgbClr val="01A1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aseline="-25000"/>
                <a:t>R:       1</a:t>
              </a:r>
            </a:p>
            <a:p>
              <a:r>
                <a:rPr lang="en-US" sz="1400" baseline="-25000"/>
                <a:t>G:  161 </a:t>
              </a:r>
            </a:p>
            <a:p>
              <a:r>
                <a:rPr lang="en-US" sz="1400" baseline="-25000"/>
                <a:t>B:  119</a:t>
              </a:r>
              <a:endParaRPr lang="en-IN" sz="1400" baseline="-25000"/>
            </a:p>
          </p:txBody>
        </p:sp>
        <p:sp>
          <p:nvSpPr>
            <p:cNvPr id="12" name="Rectangle 11">
              <a:extLst>
                <a:ext uri="{FF2B5EF4-FFF2-40B4-BE49-F238E27FC236}">
                  <a16:creationId xmlns:a16="http://schemas.microsoft.com/office/drawing/2014/main" id="{2D5C7AA1-BD34-4647-AB8B-F67EFF4DAAA7}"/>
                </a:ext>
              </a:extLst>
            </p:cNvPr>
            <p:cNvSpPr/>
            <p:nvPr/>
          </p:nvSpPr>
          <p:spPr>
            <a:xfrm>
              <a:off x="4867631" y="5209302"/>
              <a:ext cx="1113225" cy="580813"/>
            </a:xfrm>
            <a:prstGeom prst="rect">
              <a:avLst/>
            </a:prstGeom>
            <a:solidFill>
              <a:srgbClr val="4E53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aseline="-25000"/>
                <a:t>R:    78</a:t>
              </a:r>
            </a:p>
            <a:p>
              <a:r>
                <a:rPr lang="en-US" sz="1400" baseline="-25000"/>
                <a:t>G:    83 </a:t>
              </a:r>
            </a:p>
            <a:p>
              <a:r>
                <a:rPr lang="en-US" sz="1400" baseline="-25000"/>
                <a:t>B:  167</a:t>
              </a:r>
              <a:endParaRPr lang="en-IN" sz="1400" baseline="-25000"/>
            </a:p>
          </p:txBody>
        </p:sp>
        <p:sp>
          <p:nvSpPr>
            <p:cNvPr id="13" name="Rectangle 12">
              <a:extLst>
                <a:ext uri="{FF2B5EF4-FFF2-40B4-BE49-F238E27FC236}">
                  <a16:creationId xmlns:a16="http://schemas.microsoft.com/office/drawing/2014/main" id="{6FF53C19-1150-4879-BD09-DCA34CF498EF}"/>
                </a:ext>
              </a:extLst>
            </p:cNvPr>
            <p:cNvSpPr/>
            <p:nvPr/>
          </p:nvSpPr>
          <p:spPr>
            <a:xfrm>
              <a:off x="6211141" y="5209302"/>
              <a:ext cx="1113225" cy="580813"/>
            </a:xfrm>
            <a:prstGeom prst="rect">
              <a:avLst/>
            </a:prstGeom>
            <a:solidFill>
              <a:srgbClr val="BA3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aseline="-25000"/>
                <a:t>R:  186</a:t>
              </a:r>
            </a:p>
            <a:p>
              <a:r>
                <a:rPr lang="en-US" sz="1400" baseline="-25000"/>
                <a:t>G:    55</a:t>
              </a:r>
            </a:p>
            <a:p>
              <a:r>
                <a:rPr lang="en-US" sz="1400" baseline="-25000"/>
                <a:t>B:    95</a:t>
              </a:r>
              <a:endParaRPr lang="en-IN" sz="1400" baseline="-25000"/>
            </a:p>
          </p:txBody>
        </p:sp>
        <p:sp>
          <p:nvSpPr>
            <p:cNvPr id="14" name="Rectangle 13">
              <a:extLst>
                <a:ext uri="{FF2B5EF4-FFF2-40B4-BE49-F238E27FC236}">
                  <a16:creationId xmlns:a16="http://schemas.microsoft.com/office/drawing/2014/main" id="{73F2D1CC-A310-45B7-AF52-9BD804EF7222}"/>
                </a:ext>
              </a:extLst>
            </p:cNvPr>
            <p:cNvSpPr/>
            <p:nvPr/>
          </p:nvSpPr>
          <p:spPr>
            <a:xfrm>
              <a:off x="7554655" y="5209302"/>
              <a:ext cx="1113225" cy="580813"/>
            </a:xfrm>
            <a:prstGeom prst="rect">
              <a:avLst/>
            </a:prstGeom>
            <a:solidFill>
              <a:srgbClr val="FF4F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aseline="-25000"/>
                <a:t>R:  255</a:t>
              </a:r>
            </a:p>
            <a:p>
              <a:r>
                <a:rPr lang="en-US" sz="1400" baseline="-25000"/>
                <a:t>G:    79</a:t>
              </a:r>
            </a:p>
            <a:p>
              <a:r>
                <a:rPr lang="en-US" sz="1400" baseline="-25000"/>
                <a:t>B:       2</a:t>
              </a:r>
              <a:endParaRPr lang="en-IN" sz="1400" baseline="-25000"/>
            </a:p>
          </p:txBody>
        </p:sp>
        <p:sp>
          <p:nvSpPr>
            <p:cNvPr id="15" name="Rectangle 14">
              <a:extLst>
                <a:ext uri="{FF2B5EF4-FFF2-40B4-BE49-F238E27FC236}">
                  <a16:creationId xmlns:a16="http://schemas.microsoft.com/office/drawing/2014/main" id="{209D9158-6C0A-45A0-AA76-D7698A8B0EF0}"/>
                </a:ext>
              </a:extLst>
            </p:cNvPr>
            <p:cNvSpPr/>
            <p:nvPr/>
          </p:nvSpPr>
          <p:spPr>
            <a:xfrm>
              <a:off x="8898169" y="5209302"/>
              <a:ext cx="1113225" cy="580813"/>
            </a:xfrm>
            <a:prstGeom prst="rect">
              <a:avLst/>
            </a:prstGeom>
            <a:solidFill>
              <a:srgbClr val="FE8F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aseline="-25000"/>
                <a:t>R:  254</a:t>
              </a:r>
            </a:p>
            <a:p>
              <a:r>
                <a:rPr lang="en-US" sz="1400" baseline="-25000"/>
                <a:t>G:  143</a:t>
              </a:r>
            </a:p>
            <a:p>
              <a:r>
                <a:rPr lang="en-US" sz="1400" baseline="-25000"/>
                <a:t>B:       2</a:t>
              </a:r>
              <a:endParaRPr lang="en-IN" sz="1400" baseline="-25000"/>
            </a:p>
          </p:txBody>
        </p:sp>
        <p:sp>
          <p:nvSpPr>
            <p:cNvPr id="16" name="Rectangle 15">
              <a:extLst>
                <a:ext uri="{FF2B5EF4-FFF2-40B4-BE49-F238E27FC236}">
                  <a16:creationId xmlns:a16="http://schemas.microsoft.com/office/drawing/2014/main" id="{89A188ED-EEC1-4A57-94E8-119ABE424632}"/>
                </a:ext>
              </a:extLst>
            </p:cNvPr>
            <p:cNvSpPr/>
            <p:nvPr/>
          </p:nvSpPr>
          <p:spPr>
            <a:xfrm>
              <a:off x="10241687" y="5209302"/>
              <a:ext cx="1113225" cy="580813"/>
            </a:xfrm>
            <a:prstGeom prst="rect">
              <a:avLst/>
            </a:prstGeom>
            <a:solidFill>
              <a:srgbClr val="F9C5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aseline="-25000">
                  <a:solidFill>
                    <a:schemeClr val="tx1"/>
                  </a:solidFill>
                </a:rPr>
                <a:t>R:  249</a:t>
              </a:r>
            </a:p>
            <a:p>
              <a:r>
                <a:rPr lang="en-US" sz="1400" baseline="-25000">
                  <a:solidFill>
                    <a:schemeClr val="tx1"/>
                  </a:solidFill>
                </a:rPr>
                <a:t>G:  197</a:t>
              </a:r>
            </a:p>
            <a:p>
              <a:r>
                <a:rPr lang="en-US" sz="1400" baseline="-25000">
                  <a:solidFill>
                    <a:schemeClr val="tx1"/>
                  </a:solidFill>
                </a:rPr>
                <a:t>B:       1</a:t>
              </a:r>
              <a:endParaRPr lang="en-IN" sz="1400" baseline="-25000">
                <a:solidFill>
                  <a:schemeClr val="tx1"/>
                </a:solidFill>
              </a:endParaRPr>
            </a:p>
          </p:txBody>
        </p:sp>
      </p:grpSp>
      <p:sp>
        <p:nvSpPr>
          <p:cNvPr id="18" name="Content Placeholder 2">
            <a:extLst>
              <a:ext uri="{FF2B5EF4-FFF2-40B4-BE49-F238E27FC236}">
                <a16:creationId xmlns:a16="http://schemas.microsoft.com/office/drawing/2014/main" id="{4A0BCAD8-1BB5-4B44-984F-4DDD277740B9}"/>
              </a:ext>
            </a:extLst>
          </p:cNvPr>
          <p:cNvSpPr txBox="1">
            <a:spLocks/>
          </p:cNvSpPr>
          <p:nvPr userDrawn="1"/>
        </p:nvSpPr>
        <p:spPr>
          <a:xfrm>
            <a:off x="247651" y="1560946"/>
            <a:ext cx="5691716" cy="3038763"/>
          </a:xfrm>
          <a:prstGeom prst="rect">
            <a:avLst/>
          </a:prstGeom>
        </p:spPr>
        <p:txBody>
          <a:bodyPr>
            <a:normAutofit lnSpcReduction="10000"/>
          </a:bodyPr>
          <a:lstStyle>
            <a:lvl1pPr marL="239178" indent="-239178" algn="l" defTabSz="1219170" rtl="0" eaLnBrk="1" latinLnBrk="0" hangingPunct="1">
              <a:spcBef>
                <a:spcPts val="1600"/>
              </a:spcBef>
              <a:buClr>
                <a:schemeClr val="accent1"/>
              </a:buClr>
              <a:buSzPct val="100000"/>
              <a:buFont typeface="Wingdings" panose="05000000000000000000" pitchFamily="2" charset="2"/>
              <a:buChar char="§"/>
              <a:defRPr sz="1800" kern="1200">
                <a:solidFill>
                  <a:schemeClr val="tx1"/>
                </a:solidFill>
                <a:latin typeface="+mn-lt"/>
                <a:ea typeface="+mn-ea"/>
                <a:cs typeface="Arial" panose="020B0604020202020204" pitchFamily="34" charset="0"/>
              </a:defRPr>
            </a:lvl1pPr>
            <a:lvl2pPr marL="480472" indent="-241294" algn="l" defTabSz="1219170" rtl="0" eaLnBrk="1" latinLnBrk="0" hangingPunct="1">
              <a:spcBef>
                <a:spcPts val="1600"/>
              </a:spcBef>
              <a:buClr>
                <a:schemeClr val="accent2"/>
              </a:buClr>
              <a:buSzPct val="100000"/>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719649" indent="-239178" algn="l" defTabSz="1219170" rtl="0" eaLnBrk="1" latinLnBrk="0" hangingPunct="1">
              <a:spcBef>
                <a:spcPts val="1600"/>
              </a:spcBef>
              <a:buClr>
                <a:schemeClr val="tx2"/>
              </a:buClr>
              <a:buSzPct val="100000"/>
              <a:buFont typeface="Wingdings" panose="05000000000000000000" pitchFamily="2" charset="2"/>
              <a:buChar char="§"/>
              <a:defRPr sz="1400" kern="1200">
                <a:solidFill>
                  <a:schemeClr val="tx1"/>
                </a:solidFill>
                <a:latin typeface="+mn-lt"/>
                <a:ea typeface="+mn-ea"/>
                <a:cs typeface="Arial" panose="020B0604020202020204" pitchFamily="34" charset="0"/>
              </a:defRPr>
            </a:lvl3pPr>
            <a:lvl4pPr marL="960943" indent="-241294" algn="l" defTabSz="1219170" rtl="0" eaLnBrk="1" latinLnBrk="0" hangingPunct="1">
              <a:spcBef>
                <a:spcPts val="1600"/>
              </a:spcBef>
              <a:buClr>
                <a:schemeClr val="accent6"/>
              </a:buClr>
              <a:buSzPct val="100000"/>
              <a:buFont typeface="Wingdings" panose="05000000000000000000" pitchFamily="2" charset="2"/>
              <a:buChar char="§"/>
              <a:defRPr sz="1200" kern="1200">
                <a:solidFill>
                  <a:schemeClr val="tx1"/>
                </a:solidFill>
                <a:latin typeface="+mn-lt"/>
                <a:ea typeface="+mn-ea"/>
                <a:cs typeface="Arial" panose="020B0604020202020204" pitchFamily="34" charset="0"/>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a:buClr>
                <a:srgbClr val="070B0E"/>
              </a:buClr>
              <a:buFont typeface="Arial" panose="020B0604020202020204" pitchFamily="34" charset="0"/>
              <a:buChar char="•"/>
            </a:pPr>
            <a:r>
              <a:rPr lang="en-US" b="1"/>
              <a:t>Fonts and Size</a:t>
            </a:r>
          </a:p>
          <a:p>
            <a:pPr marL="854075" lvl="1" indent="-285750">
              <a:buClr>
                <a:srgbClr val="004372"/>
              </a:buClr>
              <a:buFont typeface="Courier New" panose="02070309020205020404" pitchFamily="49" charset="0"/>
              <a:buChar char="o"/>
            </a:pPr>
            <a:r>
              <a:rPr lang="en-US"/>
              <a:t>Fonts - Calibri family</a:t>
            </a:r>
          </a:p>
          <a:p>
            <a:pPr marL="854075" lvl="1" indent="-285750">
              <a:buClr>
                <a:srgbClr val="004372"/>
              </a:buClr>
              <a:buFont typeface="Courier New" panose="02070309020205020404" pitchFamily="49" charset="0"/>
              <a:buChar char="o"/>
            </a:pPr>
            <a:r>
              <a:rPr lang="en-US"/>
              <a:t>Heading - 24</a:t>
            </a:r>
          </a:p>
          <a:p>
            <a:pPr marL="854075" lvl="1" indent="-285750">
              <a:buClr>
                <a:srgbClr val="004372"/>
              </a:buClr>
              <a:buFont typeface="Courier New" panose="02070309020205020404" pitchFamily="49" charset="0"/>
              <a:buChar char="o"/>
            </a:pPr>
            <a:r>
              <a:rPr lang="en-US"/>
              <a:t>Subtitle - 18</a:t>
            </a:r>
          </a:p>
          <a:p>
            <a:pPr marL="854075" lvl="1" indent="-285750">
              <a:buClr>
                <a:srgbClr val="004372"/>
              </a:buClr>
              <a:buFont typeface="Courier New" panose="02070309020205020404" pitchFamily="49" charset="0"/>
              <a:buChar char="o"/>
            </a:pPr>
            <a:r>
              <a:rPr lang="en-US"/>
              <a:t>Body - 16</a:t>
            </a:r>
          </a:p>
          <a:p>
            <a:pPr marL="854075" lvl="1" indent="-285750">
              <a:buClr>
                <a:srgbClr val="004372"/>
              </a:buClr>
              <a:buFont typeface="Courier New" panose="02070309020205020404" pitchFamily="49" charset="0"/>
              <a:buChar char="o"/>
            </a:pPr>
            <a:endParaRPr lang="en-US"/>
          </a:p>
          <a:p>
            <a:pPr marL="239178" marR="0" lvl="1" indent="-239178" algn="l" defTabSz="1219170" rtl="0" eaLnBrk="1" fontAlgn="auto" latinLnBrk="0" hangingPunct="1">
              <a:lnSpc>
                <a:spcPct val="100000"/>
              </a:lnSpc>
              <a:spcBef>
                <a:spcPts val="1600"/>
              </a:spcBef>
              <a:spcAft>
                <a:spcPts val="0"/>
              </a:spcAft>
              <a:buClr>
                <a:srgbClr val="070B0E"/>
              </a:buClr>
              <a:buSzPct val="100000"/>
              <a:buFont typeface="Arial" panose="020B0604020202020204" pitchFamily="34" charset="0"/>
              <a:buChar char="•"/>
              <a:tabLst/>
              <a:defRPr/>
            </a:pPr>
            <a:r>
              <a:rPr lang="en-US" sz="1800" b="1"/>
              <a:t>Color Scheme</a:t>
            </a:r>
            <a:endParaRPr lang="en-US"/>
          </a:p>
          <a:p>
            <a:pPr marL="854075" lvl="1" indent="-285750">
              <a:buClr>
                <a:srgbClr val="004372"/>
              </a:buClr>
              <a:buFont typeface="Courier New" panose="02070309020205020404" pitchFamily="49" charset="0"/>
              <a:buChar char="o"/>
            </a:pPr>
            <a:endParaRPr lang="en-US"/>
          </a:p>
        </p:txBody>
      </p:sp>
    </p:spTree>
    <p:extLst>
      <p:ext uri="{BB962C8B-B14F-4D97-AF65-F5344CB8AC3E}">
        <p14:creationId xmlns:p14="http://schemas.microsoft.com/office/powerpoint/2010/main" val="35452984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Chart and Table ">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2F17CFC3-813A-4A06-98D4-B925DE15D2F0}"/>
              </a:ext>
            </a:extLst>
          </p:cNvPr>
          <p:cNvSpPr>
            <a:spLocks noGrp="1"/>
          </p:cNvSpPr>
          <p:nvPr>
            <p:ph type="title" hasCustomPrompt="1"/>
          </p:nvPr>
        </p:nvSpPr>
        <p:spPr>
          <a:xfrm>
            <a:off x="227014" y="432677"/>
            <a:ext cx="11737974" cy="749577"/>
          </a:xfrm>
          <a:prstGeom prst="rect">
            <a:avLst/>
          </a:prstGeom>
        </p:spPr>
        <p:txBody>
          <a:bodyPr vert="horz" lIns="0" tIns="45720" rIns="91440" bIns="45720" rtlCol="0" anchor="ctr">
            <a:noAutofit/>
          </a:bodyPr>
          <a:lstStyle>
            <a:lvl1pPr>
              <a:defRPr/>
            </a:lvl1pPr>
          </a:lstStyle>
          <a:p>
            <a:r>
              <a:rPr lang="en-US"/>
              <a:t>Chart and Table Placeholder</a:t>
            </a:r>
          </a:p>
        </p:txBody>
      </p:sp>
      <p:sp>
        <p:nvSpPr>
          <p:cNvPr id="7" name="Slide Number Placeholder 5">
            <a:extLst>
              <a:ext uri="{FF2B5EF4-FFF2-40B4-BE49-F238E27FC236}">
                <a16:creationId xmlns:a16="http://schemas.microsoft.com/office/drawing/2014/main" id="{4B3A2832-809F-4695-A5D4-EDE9313EC05F}"/>
              </a:ext>
            </a:extLst>
          </p:cNvPr>
          <p:cNvSpPr>
            <a:spLocks noGrp="1"/>
          </p:cNvSpPr>
          <p:nvPr>
            <p:ph type="sldNum" sz="quarter" idx="4"/>
          </p:nvPr>
        </p:nvSpPr>
        <p:spPr>
          <a:xfrm>
            <a:off x="11591141" y="6374456"/>
            <a:ext cx="371929" cy="365125"/>
          </a:xfrm>
          <a:prstGeom prst="rect">
            <a:avLst/>
          </a:prstGeom>
        </p:spPr>
        <p:txBody>
          <a:bodyPr anchor="ctr"/>
          <a:lstStyle>
            <a:lvl1pPr>
              <a:defRPr sz="1050">
                <a:solidFill>
                  <a:schemeClr val="tx1">
                    <a:lumMod val="75000"/>
                    <a:lumOff val="25000"/>
                  </a:schemeClr>
                </a:solidFill>
                <a:latin typeface="+mn-lt"/>
                <a:cs typeface="Arial" panose="020B0604020202020204" pitchFamily="34" charset="0"/>
              </a:defRPr>
            </a:lvl1pPr>
          </a:lstStyle>
          <a:p>
            <a:fld id="{BF464321-24B5-4A1A-BA99-44AB7CD57172}" type="slidenum">
              <a:rPr lang="en-IN" smtClean="0"/>
              <a:pPr/>
              <a:t>‹#›</a:t>
            </a:fld>
            <a:endParaRPr lang="en-IN"/>
          </a:p>
        </p:txBody>
      </p:sp>
      <p:cxnSp>
        <p:nvCxnSpPr>
          <p:cNvPr id="8" name="Straight Connector 7">
            <a:extLst>
              <a:ext uri="{FF2B5EF4-FFF2-40B4-BE49-F238E27FC236}">
                <a16:creationId xmlns:a16="http://schemas.microsoft.com/office/drawing/2014/main" id="{9266CD28-8851-4F28-B0CE-4E494AFDA507}"/>
              </a:ext>
            </a:extLst>
          </p:cNvPr>
          <p:cNvCxnSpPr>
            <a:cxnSpLocks/>
          </p:cNvCxnSpPr>
          <p:nvPr userDrawn="1"/>
        </p:nvCxnSpPr>
        <p:spPr>
          <a:xfrm>
            <a:off x="11588578" y="6430812"/>
            <a:ext cx="0" cy="2524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 name="Content Placeholder 3">
            <a:extLst>
              <a:ext uri="{FF2B5EF4-FFF2-40B4-BE49-F238E27FC236}">
                <a16:creationId xmlns:a16="http://schemas.microsoft.com/office/drawing/2014/main" id="{4E9440DD-8C16-4204-ACF2-59B51A13E9A7}"/>
              </a:ext>
            </a:extLst>
          </p:cNvPr>
          <p:cNvSpPr>
            <a:spLocks noGrp="1"/>
          </p:cNvSpPr>
          <p:nvPr>
            <p:ph idx="1" hasCustomPrompt="1"/>
          </p:nvPr>
        </p:nvSpPr>
        <p:spPr>
          <a:xfrm>
            <a:off x="227014" y="1557337"/>
            <a:ext cx="11736047" cy="4608513"/>
          </a:xfrm>
        </p:spPr>
        <p:txBody>
          <a:bodyPr>
            <a:normAutofit/>
          </a:bodyPr>
          <a:lstStyle>
            <a:lvl1pPr marL="0" indent="0">
              <a:buNone/>
              <a:defRPr sz="1600"/>
            </a:lvl1pPr>
          </a:lstStyle>
          <a:p>
            <a:pPr algn="just"/>
            <a:r>
              <a:rPr lang="en-GB"/>
              <a:t>Click to add the object from the placeholder</a:t>
            </a:r>
            <a:endParaRPr lang="en-IN"/>
          </a:p>
        </p:txBody>
      </p:sp>
    </p:spTree>
    <p:extLst>
      <p:ext uri="{BB962C8B-B14F-4D97-AF65-F5344CB8AC3E}">
        <p14:creationId xmlns:p14="http://schemas.microsoft.com/office/powerpoint/2010/main" val="19813373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Agend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BAF46076-E519-41FE-A18A-0F913A7D259F}"/>
              </a:ext>
            </a:extLst>
          </p:cNvPr>
          <p:cNvSpPr>
            <a:spLocks noGrp="1"/>
          </p:cNvSpPr>
          <p:nvPr>
            <p:ph type="sldNum" sz="quarter" idx="4"/>
          </p:nvPr>
        </p:nvSpPr>
        <p:spPr>
          <a:xfrm>
            <a:off x="11591141" y="6374456"/>
            <a:ext cx="371929" cy="365125"/>
          </a:xfrm>
          <a:prstGeom prst="rect">
            <a:avLst/>
          </a:prstGeom>
        </p:spPr>
        <p:txBody>
          <a:bodyPr anchor="ctr"/>
          <a:lstStyle>
            <a:lvl1pPr>
              <a:defRPr sz="1050">
                <a:solidFill>
                  <a:schemeClr val="tx1">
                    <a:lumMod val="75000"/>
                    <a:lumOff val="25000"/>
                  </a:schemeClr>
                </a:solidFill>
                <a:latin typeface="+mn-lt"/>
                <a:cs typeface="Arial" panose="020B0604020202020204" pitchFamily="34" charset="0"/>
              </a:defRPr>
            </a:lvl1pPr>
          </a:lstStyle>
          <a:p>
            <a:fld id="{BF464321-24B5-4A1A-BA99-44AB7CD57172}" type="slidenum">
              <a:rPr lang="en-IN" smtClean="0"/>
              <a:pPr/>
              <a:t>‹#›</a:t>
            </a:fld>
            <a:endParaRPr lang="en-IN"/>
          </a:p>
        </p:txBody>
      </p:sp>
      <p:cxnSp>
        <p:nvCxnSpPr>
          <p:cNvPr id="12" name="Straight Connector 11">
            <a:extLst>
              <a:ext uri="{FF2B5EF4-FFF2-40B4-BE49-F238E27FC236}">
                <a16:creationId xmlns:a16="http://schemas.microsoft.com/office/drawing/2014/main" id="{B2042929-E4DF-4FA5-8AC6-477693280B82}"/>
              </a:ext>
            </a:extLst>
          </p:cNvPr>
          <p:cNvCxnSpPr>
            <a:cxnSpLocks/>
          </p:cNvCxnSpPr>
          <p:nvPr userDrawn="1"/>
        </p:nvCxnSpPr>
        <p:spPr>
          <a:xfrm>
            <a:off x="11588578" y="6430812"/>
            <a:ext cx="0" cy="2524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665D7333-7EC5-4D90-8DDD-B56BF4C09BB9}"/>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6" name="Slide Number Placeholder 5">
            <a:extLst>
              <a:ext uri="{FF2B5EF4-FFF2-40B4-BE49-F238E27FC236}">
                <a16:creationId xmlns:a16="http://schemas.microsoft.com/office/drawing/2014/main" id="{EACC02E0-7E32-4107-90E8-ADB5D27212B6}"/>
              </a:ext>
            </a:extLst>
          </p:cNvPr>
          <p:cNvSpPr txBox="1">
            <a:spLocks/>
          </p:cNvSpPr>
          <p:nvPr userDrawn="1"/>
        </p:nvSpPr>
        <p:spPr>
          <a:xfrm>
            <a:off x="11591141" y="6374456"/>
            <a:ext cx="371929" cy="365125"/>
          </a:xfrm>
          <a:prstGeom prst="rect">
            <a:avLst/>
          </a:prstGeom>
        </p:spPr>
        <p:txBody>
          <a:bodyPr anchor="ctr"/>
          <a:lstStyle>
            <a:defPPr>
              <a:defRPr lang="en-US"/>
            </a:defPPr>
            <a:lvl1pPr marL="0" algn="l" defTabSz="914400" rtl="0" eaLnBrk="1" latinLnBrk="0" hangingPunct="1">
              <a:defRPr sz="1050" kern="1200">
                <a:solidFill>
                  <a:schemeClr val="tx1">
                    <a:lumMod val="75000"/>
                    <a:lumOff val="25000"/>
                  </a:schemeClr>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F464321-24B5-4A1A-BA99-44AB7CD57172}" type="slidenum">
              <a:rPr lang="en-IN" smtClean="0"/>
              <a:pPr/>
              <a:t>‹#›</a:t>
            </a:fld>
            <a:endParaRPr lang="en-IN"/>
          </a:p>
        </p:txBody>
      </p:sp>
      <p:cxnSp>
        <p:nvCxnSpPr>
          <p:cNvPr id="17" name="Straight Connector 16">
            <a:extLst>
              <a:ext uri="{FF2B5EF4-FFF2-40B4-BE49-F238E27FC236}">
                <a16:creationId xmlns:a16="http://schemas.microsoft.com/office/drawing/2014/main" id="{6094240D-4E48-45F5-893F-39187BDBC2BB}"/>
              </a:ext>
            </a:extLst>
          </p:cNvPr>
          <p:cNvCxnSpPr>
            <a:cxnSpLocks/>
          </p:cNvCxnSpPr>
          <p:nvPr userDrawn="1"/>
        </p:nvCxnSpPr>
        <p:spPr>
          <a:xfrm>
            <a:off x="11588578" y="6430812"/>
            <a:ext cx="0" cy="2524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650C6E55-4562-499F-98F6-5BA3D72A0352}"/>
              </a:ext>
            </a:extLst>
          </p:cNvPr>
          <p:cNvGrpSpPr/>
          <p:nvPr userDrawn="1"/>
        </p:nvGrpSpPr>
        <p:grpSpPr>
          <a:xfrm>
            <a:off x="277256" y="6436012"/>
            <a:ext cx="985615" cy="242012"/>
            <a:chOff x="542999" y="6303642"/>
            <a:chExt cx="985615" cy="242012"/>
          </a:xfrm>
        </p:grpSpPr>
        <p:sp>
          <p:nvSpPr>
            <p:cNvPr id="19" name="Freeform: Shape 18">
              <a:extLst>
                <a:ext uri="{FF2B5EF4-FFF2-40B4-BE49-F238E27FC236}">
                  <a16:creationId xmlns:a16="http://schemas.microsoft.com/office/drawing/2014/main" id="{E5D5F5F7-9589-46F5-8601-89CDFFBD1F3C}"/>
                </a:ext>
              </a:extLst>
            </p:cNvPr>
            <p:cNvSpPr/>
            <p:nvPr/>
          </p:nvSpPr>
          <p:spPr>
            <a:xfrm>
              <a:off x="962579" y="6351224"/>
              <a:ext cx="147767" cy="194430"/>
            </a:xfrm>
            <a:custGeom>
              <a:avLst/>
              <a:gdLst>
                <a:gd name="connsiteX0" fmla="*/ 49463 w 147766"/>
                <a:gd name="connsiteY0" fmla="*/ 194661 h 194430"/>
                <a:gd name="connsiteX1" fmla="*/ 29087 w 147766"/>
                <a:gd name="connsiteY1" fmla="*/ 192794 h 194430"/>
                <a:gd name="connsiteX2" fmla="*/ 9566 w 147766"/>
                <a:gd name="connsiteY2" fmla="*/ 188595 h 194430"/>
                <a:gd name="connsiteX3" fmla="*/ 1011 w 147766"/>
                <a:gd name="connsiteY3" fmla="*/ 185795 h 194430"/>
                <a:gd name="connsiteX4" fmla="*/ 0 w 147766"/>
                <a:gd name="connsiteY4" fmla="*/ 185251 h 194430"/>
                <a:gd name="connsiteX5" fmla="*/ 8555 w 147766"/>
                <a:gd name="connsiteY5" fmla="*/ 157719 h 194430"/>
                <a:gd name="connsiteX6" fmla="*/ 29165 w 147766"/>
                <a:gd name="connsiteY6" fmla="*/ 164641 h 194430"/>
                <a:gd name="connsiteX7" fmla="*/ 61207 w 147766"/>
                <a:gd name="connsiteY7" fmla="*/ 166896 h 194430"/>
                <a:gd name="connsiteX8" fmla="*/ 89671 w 147766"/>
                <a:gd name="connsiteY8" fmla="*/ 146365 h 194430"/>
                <a:gd name="connsiteX9" fmla="*/ 99548 w 147766"/>
                <a:gd name="connsiteY9" fmla="*/ 118833 h 194430"/>
                <a:gd name="connsiteX10" fmla="*/ 101492 w 147766"/>
                <a:gd name="connsiteY10" fmla="*/ 111600 h 194430"/>
                <a:gd name="connsiteX11" fmla="*/ 100870 w 147766"/>
                <a:gd name="connsiteY11" fmla="*/ 111600 h 194430"/>
                <a:gd name="connsiteX12" fmla="*/ 99704 w 147766"/>
                <a:gd name="connsiteY12" fmla="*/ 113389 h 194430"/>
                <a:gd name="connsiteX13" fmla="*/ 61984 w 147766"/>
                <a:gd name="connsiteY13" fmla="*/ 136721 h 194430"/>
                <a:gd name="connsiteX14" fmla="*/ 41530 w 147766"/>
                <a:gd name="connsiteY14" fmla="*/ 135010 h 194430"/>
                <a:gd name="connsiteX15" fmla="*/ 13688 w 147766"/>
                <a:gd name="connsiteY15" fmla="*/ 106390 h 194430"/>
                <a:gd name="connsiteX16" fmla="*/ 10344 w 147766"/>
                <a:gd name="connsiteY16" fmla="*/ 68048 h 194430"/>
                <a:gd name="connsiteX17" fmla="*/ 25898 w 147766"/>
                <a:gd name="connsiteY17" fmla="*/ 26984 h 194430"/>
                <a:gd name="connsiteX18" fmla="*/ 66028 w 147766"/>
                <a:gd name="connsiteY18" fmla="*/ 1242 h 194430"/>
                <a:gd name="connsiteX19" fmla="*/ 111447 w 147766"/>
                <a:gd name="connsiteY19" fmla="*/ 14463 h 194430"/>
                <a:gd name="connsiteX20" fmla="*/ 118058 w 147766"/>
                <a:gd name="connsiteY20" fmla="*/ 22240 h 194430"/>
                <a:gd name="connsiteX21" fmla="*/ 122024 w 147766"/>
                <a:gd name="connsiteY21" fmla="*/ 3108 h 194430"/>
                <a:gd name="connsiteX22" fmla="*/ 155466 w 147766"/>
                <a:gd name="connsiteY22" fmla="*/ 3108 h 194430"/>
                <a:gd name="connsiteX23" fmla="*/ 150489 w 147766"/>
                <a:gd name="connsiteY23" fmla="*/ 25818 h 194430"/>
                <a:gd name="connsiteX24" fmla="*/ 129101 w 147766"/>
                <a:gd name="connsiteY24" fmla="*/ 126299 h 194430"/>
                <a:gd name="connsiteX25" fmla="*/ 112847 w 147766"/>
                <a:gd name="connsiteY25" fmla="*/ 167363 h 194430"/>
                <a:gd name="connsiteX26" fmla="*/ 102270 w 147766"/>
                <a:gd name="connsiteY26" fmla="*/ 179107 h 194430"/>
                <a:gd name="connsiteX27" fmla="*/ 89516 w 147766"/>
                <a:gd name="connsiteY27" fmla="*/ 186884 h 194430"/>
                <a:gd name="connsiteX28" fmla="*/ 74739 w 147766"/>
                <a:gd name="connsiteY28" fmla="*/ 191861 h 194430"/>
                <a:gd name="connsiteX29" fmla="*/ 64551 w 147766"/>
                <a:gd name="connsiteY29" fmla="*/ 193494 h 194430"/>
                <a:gd name="connsiteX30" fmla="*/ 54363 w 147766"/>
                <a:gd name="connsiteY30" fmla="*/ 194194 h 194430"/>
                <a:gd name="connsiteX31" fmla="*/ 45574 w 147766"/>
                <a:gd name="connsiteY31" fmla="*/ 79636 h 194430"/>
                <a:gd name="connsiteX32" fmla="*/ 49385 w 147766"/>
                <a:gd name="connsiteY32" fmla="*/ 98457 h 194430"/>
                <a:gd name="connsiteX33" fmla="*/ 62995 w 147766"/>
                <a:gd name="connsiteY33" fmla="*/ 109423 h 194430"/>
                <a:gd name="connsiteX34" fmla="*/ 91149 w 147766"/>
                <a:gd name="connsiteY34" fmla="*/ 100634 h 194430"/>
                <a:gd name="connsiteX35" fmla="*/ 105848 w 147766"/>
                <a:gd name="connsiteY35" fmla="*/ 45339 h 194430"/>
                <a:gd name="connsiteX36" fmla="*/ 81272 w 147766"/>
                <a:gd name="connsiteY36" fmla="*/ 26751 h 194430"/>
                <a:gd name="connsiteX37" fmla="*/ 59029 w 147766"/>
                <a:gd name="connsiteY37" fmla="*/ 38650 h 194430"/>
                <a:gd name="connsiteX38" fmla="*/ 45574 w 147766"/>
                <a:gd name="connsiteY38" fmla="*/ 79636 h 194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7766" h="194430">
                  <a:moveTo>
                    <a:pt x="49463" y="194661"/>
                  </a:moveTo>
                  <a:cubicBezTo>
                    <a:pt x="42642" y="194389"/>
                    <a:pt x="35845" y="193767"/>
                    <a:pt x="29087" y="192794"/>
                  </a:cubicBezTo>
                  <a:cubicBezTo>
                    <a:pt x="22484" y="191869"/>
                    <a:pt x="15966" y="190461"/>
                    <a:pt x="9566" y="188595"/>
                  </a:cubicBezTo>
                  <a:cubicBezTo>
                    <a:pt x="6688" y="187817"/>
                    <a:pt x="3811" y="186806"/>
                    <a:pt x="1011" y="185795"/>
                  </a:cubicBezTo>
                  <a:cubicBezTo>
                    <a:pt x="661" y="185639"/>
                    <a:pt x="319" y="185460"/>
                    <a:pt x="0" y="185251"/>
                  </a:cubicBezTo>
                  <a:lnTo>
                    <a:pt x="8555" y="157719"/>
                  </a:lnTo>
                  <a:cubicBezTo>
                    <a:pt x="15554" y="160052"/>
                    <a:pt x="22243" y="162619"/>
                    <a:pt x="29165" y="164641"/>
                  </a:cubicBezTo>
                  <a:cubicBezTo>
                    <a:pt x="39547" y="167760"/>
                    <a:pt x="50490" y="168529"/>
                    <a:pt x="61207" y="166896"/>
                  </a:cubicBezTo>
                  <a:cubicBezTo>
                    <a:pt x="73510" y="165193"/>
                    <a:pt x="84173" y="157501"/>
                    <a:pt x="89671" y="146365"/>
                  </a:cubicBezTo>
                  <a:cubicBezTo>
                    <a:pt x="93956" y="137576"/>
                    <a:pt x="97270" y="128345"/>
                    <a:pt x="99548" y="118833"/>
                  </a:cubicBezTo>
                  <a:cubicBezTo>
                    <a:pt x="100170" y="116422"/>
                    <a:pt x="100792" y="114011"/>
                    <a:pt x="101492" y="111600"/>
                  </a:cubicBezTo>
                  <a:lnTo>
                    <a:pt x="100870" y="111600"/>
                  </a:lnTo>
                  <a:lnTo>
                    <a:pt x="99704" y="113389"/>
                  </a:lnTo>
                  <a:cubicBezTo>
                    <a:pt x="91530" y="126696"/>
                    <a:pt x="77538" y="135344"/>
                    <a:pt x="61984" y="136721"/>
                  </a:cubicBezTo>
                  <a:cubicBezTo>
                    <a:pt x="55125" y="137561"/>
                    <a:pt x="48157" y="136977"/>
                    <a:pt x="41530" y="135010"/>
                  </a:cubicBezTo>
                  <a:cubicBezTo>
                    <a:pt x="28083" y="130662"/>
                    <a:pt x="17662" y="119945"/>
                    <a:pt x="13688" y="106390"/>
                  </a:cubicBezTo>
                  <a:cubicBezTo>
                    <a:pt x="9511" y="94063"/>
                    <a:pt x="8368" y="80912"/>
                    <a:pt x="10344" y="68048"/>
                  </a:cubicBezTo>
                  <a:cubicBezTo>
                    <a:pt x="11953" y="53263"/>
                    <a:pt x="17312" y="39132"/>
                    <a:pt x="25898" y="26984"/>
                  </a:cubicBezTo>
                  <a:cubicBezTo>
                    <a:pt x="35200" y="13289"/>
                    <a:pt x="49696" y="3987"/>
                    <a:pt x="66028" y="1242"/>
                  </a:cubicBezTo>
                  <a:cubicBezTo>
                    <a:pt x="82438" y="-2546"/>
                    <a:pt x="99634" y="2463"/>
                    <a:pt x="111447" y="14463"/>
                  </a:cubicBezTo>
                  <a:cubicBezTo>
                    <a:pt x="113781" y="16874"/>
                    <a:pt x="115647" y="19596"/>
                    <a:pt x="118058" y="22240"/>
                  </a:cubicBezTo>
                  <a:lnTo>
                    <a:pt x="122024" y="3108"/>
                  </a:lnTo>
                  <a:lnTo>
                    <a:pt x="155466" y="3108"/>
                  </a:lnTo>
                  <a:cubicBezTo>
                    <a:pt x="153755" y="10886"/>
                    <a:pt x="152044" y="18196"/>
                    <a:pt x="150489" y="25818"/>
                  </a:cubicBezTo>
                  <a:cubicBezTo>
                    <a:pt x="143334" y="59260"/>
                    <a:pt x="136202" y="92756"/>
                    <a:pt x="129101" y="126299"/>
                  </a:cubicBezTo>
                  <a:cubicBezTo>
                    <a:pt x="126488" y="140936"/>
                    <a:pt x="120959" y="154904"/>
                    <a:pt x="112847" y="167363"/>
                  </a:cubicBezTo>
                  <a:cubicBezTo>
                    <a:pt x="109806" y="171687"/>
                    <a:pt x="106252" y="175630"/>
                    <a:pt x="102270" y="179107"/>
                  </a:cubicBezTo>
                  <a:cubicBezTo>
                    <a:pt x="98366" y="182225"/>
                    <a:pt x="94081" y="184838"/>
                    <a:pt x="89516" y="186884"/>
                  </a:cubicBezTo>
                  <a:cubicBezTo>
                    <a:pt x="84795" y="189108"/>
                    <a:pt x="79841" y="190780"/>
                    <a:pt x="74739" y="191861"/>
                  </a:cubicBezTo>
                  <a:cubicBezTo>
                    <a:pt x="71395" y="192561"/>
                    <a:pt x="67973" y="193028"/>
                    <a:pt x="64551" y="193494"/>
                  </a:cubicBezTo>
                  <a:cubicBezTo>
                    <a:pt x="61175" y="193961"/>
                    <a:pt x="57769" y="194194"/>
                    <a:pt x="54363" y="194194"/>
                  </a:cubicBezTo>
                  <a:close/>
                  <a:moveTo>
                    <a:pt x="45574" y="79636"/>
                  </a:moveTo>
                  <a:cubicBezTo>
                    <a:pt x="45388" y="86122"/>
                    <a:pt x="46686" y="92562"/>
                    <a:pt x="49385" y="98457"/>
                  </a:cubicBezTo>
                  <a:cubicBezTo>
                    <a:pt x="51788" y="104165"/>
                    <a:pt x="56906" y="108287"/>
                    <a:pt x="62995" y="109423"/>
                  </a:cubicBezTo>
                  <a:cubicBezTo>
                    <a:pt x="73277" y="111670"/>
                    <a:pt x="83978" y="108334"/>
                    <a:pt x="91149" y="100634"/>
                  </a:cubicBezTo>
                  <a:cubicBezTo>
                    <a:pt x="104938" y="85796"/>
                    <a:pt x="110452" y="65069"/>
                    <a:pt x="105848" y="45339"/>
                  </a:cubicBezTo>
                  <a:cubicBezTo>
                    <a:pt x="103491" y="33844"/>
                    <a:pt x="92969" y="25888"/>
                    <a:pt x="81272" y="26751"/>
                  </a:cubicBezTo>
                  <a:cubicBezTo>
                    <a:pt x="72390" y="26953"/>
                    <a:pt x="64123" y="31371"/>
                    <a:pt x="59029" y="38650"/>
                  </a:cubicBezTo>
                  <a:cubicBezTo>
                    <a:pt x="50303" y="50534"/>
                    <a:pt x="45590" y="64891"/>
                    <a:pt x="45574" y="79636"/>
                  </a:cubicBezTo>
                  <a:close/>
                </a:path>
              </a:pathLst>
            </a:custGeom>
            <a:solidFill>
              <a:srgbClr val="005BAA"/>
            </a:solidFill>
            <a:ln w="7739" cap="flat">
              <a:noFill/>
              <a:prstDash val="solid"/>
              <a:miter/>
            </a:ln>
          </p:spPr>
          <p:txBody>
            <a:bodyPr rtlCol="0" anchor="ctr"/>
            <a:lstStyle/>
            <a:p>
              <a:endParaRPr lang="en-IN">
                <a:latin typeface="+mn-lt"/>
              </a:endParaRPr>
            </a:p>
          </p:txBody>
        </p:sp>
        <p:sp>
          <p:nvSpPr>
            <p:cNvPr id="20" name="Freeform: Shape 19">
              <a:extLst>
                <a:ext uri="{FF2B5EF4-FFF2-40B4-BE49-F238E27FC236}">
                  <a16:creationId xmlns:a16="http://schemas.microsoft.com/office/drawing/2014/main" id="{3A9390F6-C52A-4DDF-95A4-91D40E541585}"/>
                </a:ext>
              </a:extLst>
            </p:cNvPr>
            <p:cNvSpPr/>
            <p:nvPr/>
          </p:nvSpPr>
          <p:spPr>
            <a:xfrm>
              <a:off x="663468" y="6354410"/>
              <a:ext cx="163321" cy="186653"/>
            </a:xfrm>
            <a:custGeom>
              <a:avLst/>
              <a:gdLst>
                <a:gd name="connsiteX0" fmla="*/ 23021 w 163321"/>
                <a:gd name="connsiteY0" fmla="*/ 191319 h 186653"/>
                <a:gd name="connsiteX1" fmla="*/ 22087 w 163321"/>
                <a:gd name="connsiteY1" fmla="*/ 191319 h 186653"/>
                <a:gd name="connsiteX2" fmla="*/ 18665 w 163321"/>
                <a:gd name="connsiteY2" fmla="*/ 191319 h 186653"/>
                <a:gd name="connsiteX3" fmla="*/ 10888 w 163321"/>
                <a:gd name="connsiteY3" fmla="*/ 190308 h 186653"/>
                <a:gd name="connsiteX4" fmla="*/ 0 w 163321"/>
                <a:gd name="connsiteY4" fmla="*/ 188131 h 186653"/>
                <a:gd name="connsiteX5" fmla="*/ 7777 w 163321"/>
                <a:gd name="connsiteY5" fmla="*/ 162155 h 186653"/>
                <a:gd name="connsiteX6" fmla="*/ 18121 w 163321"/>
                <a:gd name="connsiteY6" fmla="*/ 164488 h 186653"/>
                <a:gd name="connsiteX7" fmla="*/ 39741 w 163321"/>
                <a:gd name="connsiteY7" fmla="*/ 157955 h 186653"/>
                <a:gd name="connsiteX8" fmla="*/ 53741 w 163321"/>
                <a:gd name="connsiteY8" fmla="*/ 140301 h 186653"/>
                <a:gd name="connsiteX9" fmla="*/ 53274 w 163321"/>
                <a:gd name="connsiteY9" fmla="*/ 137890 h 186653"/>
                <a:gd name="connsiteX10" fmla="*/ 42619 w 163321"/>
                <a:gd name="connsiteY10" fmla="*/ 74895 h 186653"/>
                <a:gd name="connsiteX11" fmla="*/ 33053 w 163321"/>
                <a:gd name="connsiteY11" fmla="*/ 18199 h 186653"/>
                <a:gd name="connsiteX12" fmla="*/ 30098 w 163321"/>
                <a:gd name="connsiteY12" fmla="*/ 389 h 186653"/>
                <a:gd name="connsiteX13" fmla="*/ 65407 w 163321"/>
                <a:gd name="connsiteY13" fmla="*/ 389 h 186653"/>
                <a:gd name="connsiteX14" fmla="*/ 77772 w 163321"/>
                <a:gd name="connsiteY14" fmla="*/ 99626 h 186653"/>
                <a:gd name="connsiteX15" fmla="*/ 78394 w 163321"/>
                <a:gd name="connsiteY15" fmla="*/ 99626 h 186653"/>
                <a:gd name="connsiteX16" fmla="*/ 79872 w 163321"/>
                <a:gd name="connsiteY16" fmla="*/ 97293 h 186653"/>
                <a:gd name="connsiteX17" fmla="*/ 130735 w 163321"/>
                <a:gd name="connsiteY17" fmla="*/ 2178 h 186653"/>
                <a:gd name="connsiteX18" fmla="*/ 132057 w 163321"/>
                <a:gd name="connsiteY18" fmla="*/ 0 h 186653"/>
                <a:gd name="connsiteX19" fmla="*/ 169621 w 163321"/>
                <a:gd name="connsiteY19" fmla="*/ 0 h 186653"/>
                <a:gd name="connsiteX20" fmla="*/ 168454 w 163321"/>
                <a:gd name="connsiteY20" fmla="*/ 2255 h 186653"/>
                <a:gd name="connsiteX21" fmla="*/ 77850 w 163321"/>
                <a:gd name="connsiteY21" fmla="*/ 156166 h 186653"/>
                <a:gd name="connsiteX22" fmla="*/ 57318 w 163321"/>
                <a:gd name="connsiteY22" fmla="*/ 181287 h 186653"/>
                <a:gd name="connsiteX23" fmla="*/ 43708 w 163321"/>
                <a:gd name="connsiteY23" fmla="*/ 188597 h 186653"/>
                <a:gd name="connsiteX24" fmla="*/ 26054 w 163321"/>
                <a:gd name="connsiteY24" fmla="*/ 191475 h 186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63321" h="186653">
                  <a:moveTo>
                    <a:pt x="23021" y="191319"/>
                  </a:moveTo>
                  <a:lnTo>
                    <a:pt x="22087" y="191319"/>
                  </a:lnTo>
                  <a:cubicBezTo>
                    <a:pt x="20921" y="191319"/>
                    <a:pt x="19754" y="191319"/>
                    <a:pt x="18665" y="191319"/>
                  </a:cubicBezTo>
                  <a:lnTo>
                    <a:pt x="10888" y="190308"/>
                  </a:lnTo>
                  <a:cubicBezTo>
                    <a:pt x="7311" y="189764"/>
                    <a:pt x="3811" y="188908"/>
                    <a:pt x="0" y="188131"/>
                  </a:cubicBezTo>
                  <a:lnTo>
                    <a:pt x="7777" y="162155"/>
                  </a:lnTo>
                  <a:cubicBezTo>
                    <a:pt x="11355" y="162932"/>
                    <a:pt x="14777" y="163944"/>
                    <a:pt x="18121" y="164488"/>
                  </a:cubicBezTo>
                  <a:cubicBezTo>
                    <a:pt x="25976" y="166269"/>
                    <a:pt x="34189" y="163788"/>
                    <a:pt x="39741" y="157955"/>
                  </a:cubicBezTo>
                  <a:cubicBezTo>
                    <a:pt x="44564" y="152900"/>
                    <a:pt x="53741" y="140301"/>
                    <a:pt x="53741" y="140301"/>
                  </a:cubicBezTo>
                  <a:cubicBezTo>
                    <a:pt x="53741" y="140301"/>
                    <a:pt x="53741" y="139057"/>
                    <a:pt x="53274" y="137890"/>
                  </a:cubicBezTo>
                  <a:cubicBezTo>
                    <a:pt x="49751" y="116891"/>
                    <a:pt x="46197" y="95893"/>
                    <a:pt x="42619" y="74895"/>
                  </a:cubicBezTo>
                  <a:lnTo>
                    <a:pt x="33053" y="18199"/>
                  </a:lnTo>
                  <a:cubicBezTo>
                    <a:pt x="32042" y="12366"/>
                    <a:pt x="31109" y="6455"/>
                    <a:pt x="30098" y="389"/>
                  </a:cubicBezTo>
                  <a:lnTo>
                    <a:pt x="65407" y="389"/>
                  </a:lnTo>
                  <a:lnTo>
                    <a:pt x="77772" y="99626"/>
                  </a:lnTo>
                  <a:lnTo>
                    <a:pt x="78394" y="99626"/>
                  </a:lnTo>
                  <a:cubicBezTo>
                    <a:pt x="78939" y="98887"/>
                    <a:pt x="79436" y="98102"/>
                    <a:pt x="79872" y="97293"/>
                  </a:cubicBezTo>
                  <a:lnTo>
                    <a:pt x="130735" y="2178"/>
                  </a:lnTo>
                  <a:lnTo>
                    <a:pt x="132057" y="0"/>
                  </a:lnTo>
                  <a:lnTo>
                    <a:pt x="169621" y="0"/>
                  </a:lnTo>
                  <a:lnTo>
                    <a:pt x="168454" y="2255"/>
                  </a:lnTo>
                  <a:cubicBezTo>
                    <a:pt x="138279" y="53585"/>
                    <a:pt x="108080" y="104891"/>
                    <a:pt x="77850" y="156166"/>
                  </a:cubicBezTo>
                  <a:cubicBezTo>
                    <a:pt x="72725" y="165810"/>
                    <a:pt x="65749" y="174342"/>
                    <a:pt x="57318" y="181287"/>
                  </a:cubicBezTo>
                  <a:cubicBezTo>
                    <a:pt x="53188" y="184413"/>
                    <a:pt x="48592" y="186879"/>
                    <a:pt x="43708" y="188597"/>
                  </a:cubicBezTo>
                  <a:cubicBezTo>
                    <a:pt x="38015" y="190487"/>
                    <a:pt x="32050" y="191459"/>
                    <a:pt x="26054" y="191475"/>
                  </a:cubicBezTo>
                  <a:close/>
                </a:path>
              </a:pathLst>
            </a:custGeom>
            <a:solidFill>
              <a:srgbClr val="005BAA"/>
            </a:solidFill>
            <a:ln w="7739" cap="flat">
              <a:noFill/>
              <a:prstDash val="solid"/>
              <a:miter/>
            </a:ln>
          </p:spPr>
          <p:txBody>
            <a:bodyPr rtlCol="0" anchor="ctr"/>
            <a:lstStyle/>
            <a:p>
              <a:endParaRPr lang="en-IN">
                <a:latin typeface="+mn-lt"/>
              </a:endParaRPr>
            </a:p>
          </p:txBody>
        </p:sp>
        <p:sp>
          <p:nvSpPr>
            <p:cNvPr id="21" name="Freeform: Shape 20">
              <a:extLst>
                <a:ext uri="{FF2B5EF4-FFF2-40B4-BE49-F238E27FC236}">
                  <a16:creationId xmlns:a16="http://schemas.microsoft.com/office/drawing/2014/main" id="{321D1DA9-E4FE-4F2E-999C-C58E8EACBDDF}"/>
                </a:ext>
              </a:extLst>
            </p:cNvPr>
            <p:cNvSpPr/>
            <p:nvPr/>
          </p:nvSpPr>
          <p:spPr>
            <a:xfrm>
              <a:off x="542999" y="6303642"/>
              <a:ext cx="139990" cy="186653"/>
            </a:xfrm>
            <a:custGeom>
              <a:avLst/>
              <a:gdLst>
                <a:gd name="connsiteX0" fmla="*/ 0 w 139989"/>
                <a:gd name="connsiteY0" fmla="*/ 177226 h 186653"/>
                <a:gd name="connsiteX1" fmla="*/ 9177 w 139989"/>
                <a:gd name="connsiteY1" fmla="*/ 147128 h 186653"/>
                <a:gd name="connsiteX2" fmla="*/ 32509 w 139989"/>
                <a:gd name="connsiteY2" fmla="*/ 155761 h 186653"/>
                <a:gd name="connsiteX3" fmla="*/ 66184 w 139989"/>
                <a:gd name="connsiteY3" fmla="*/ 157394 h 186653"/>
                <a:gd name="connsiteX4" fmla="*/ 82283 w 139989"/>
                <a:gd name="connsiteY4" fmla="*/ 147750 h 186653"/>
                <a:gd name="connsiteX5" fmla="*/ 79996 w 139989"/>
                <a:gd name="connsiteY5" fmla="*/ 112962 h 186653"/>
                <a:gd name="connsiteX6" fmla="*/ 79094 w 139989"/>
                <a:gd name="connsiteY6" fmla="*/ 112208 h 186653"/>
                <a:gd name="connsiteX7" fmla="*/ 63540 w 139989"/>
                <a:gd name="connsiteY7" fmla="*/ 102176 h 186653"/>
                <a:gd name="connsiteX8" fmla="*/ 42074 w 139989"/>
                <a:gd name="connsiteY8" fmla="*/ 88410 h 186653"/>
                <a:gd name="connsiteX9" fmla="*/ 26520 w 139989"/>
                <a:gd name="connsiteY9" fmla="*/ 49524 h 186653"/>
                <a:gd name="connsiteX10" fmla="*/ 65406 w 139989"/>
                <a:gd name="connsiteY10" fmla="*/ 4105 h 186653"/>
                <a:gd name="connsiteX11" fmla="*/ 98304 w 139989"/>
                <a:gd name="connsiteY11" fmla="*/ 139 h 186653"/>
                <a:gd name="connsiteX12" fmla="*/ 137190 w 139989"/>
                <a:gd name="connsiteY12" fmla="*/ 6905 h 186653"/>
                <a:gd name="connsiteX13" fmla="*/ 140223 w 139989"/>
                <a:gd name="connsiteY13" fmla="*/ 8071 h 186653"/>
                <a:gd name="connsiteX14" fmla="*/ 131824 w 139989"/>
                <a:gd name="connsiteY14" fmla="*/ 37236 h 186653"/>
                <a:gd name="connsiteX15" fmla="*/ 116269 w 139989"/>
                <a:gd name="connsiteY15" fmla="*/ 31714 h 186653"/>
                <a:gd name="connsiteX16" fmla="*/ 81194 w 139989"/>
                <a:gd name="connsiteY16" fmla="*/ 30081 h 186653"/>
                <a:gd name="connsiteX17" fmla="*/ 71473 w 139989"/>
                <a:gd name="connsiteY17" fmla="*/ 34436 h 186653"/>
                <a:gd name="connsiteX18" fmla="*/ 65888 w 139989"/>
                <a:gd name="connsiteY18" fmla="*/ 58545 h 186653"/>
                <a:gd name="connsiteX19" fmla="*/ 66573 w 139989"/>
                <a:gd name="connsiteY19" fmla="*/ 59556 h 186653"/>
                <a:gd name="connsiteX20" fmla="*/ 76216 w 139989"/>
                <a:gd name="connsiteY20" fmla="*/ 68889 h 186653"/>
                <a:gd name="connsiteX21" fmla="*/ 93949 w 139989"/>
                <a:gd name="connsiteY21" fmla="*/ 80088 h 186653"/>
                <a:gd name="connsiteX22" fmla="*/ 108336 w 139989"/>
                <a:gd name="connsiteY22" fmla="*/ 90354 h 186653"/>
                <a:gd name="connsiteX23" fmla="*/ 125213 w 139989"/>
                <a:gd name="connsiteY23" fmla="*/ 124807 h 186653"/>
                <a:gd name="connsiteX24" fmla="*/ 117436 w 139989"/>
                <a:gd name="connsiteY24" fmla="*/ 158327 h 186653"/>
                <a:gd name="connsiteX25" fmla="*/ 85160 w 139989"/>
                <a:gd name="connsiteY25" fmla="*/ 182514 h 186653"/>
                <a:gd name="connsiteX26" fmla="*/ 39353 w 139989"/>
                <a:gd name="connsiteY26" fmla="*/ 186869 h 186653"/>
                <a:gd name="connsiteX27" fmla="*/ 467 w 139989"/>
                <a:gd name="connsiteY27" fmla="*/ 178003 h 186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9989" h="186653">
                  <a:moveTo>
                    <a:pt x="0" y="177226"/>
                  </a:moveTo>
                  <a:lnTo>
                    <a:pt x="9177" y="147128"/>
                  </a:lnTo>
                  <a:cubicBezTo>
                    <a:pt x="16954" y="150083"/>
                    <a:pt x="24731" y="153350"/>
                    <a:pt x="32509" y="155761"/>
                  </a:cubicBezTo>
                  <a:cubicBezTo>
                    <a:pt x="43327" y="159602"/>
                    <a:pt x="55039" y="160170"/>
                    <a:pt x="66184" y="157394"/>
                  </a:cubicBezTo>
                  <a:cubicBezTo>
                    <a:pt x="72445" y="155986"/>
                    <a:pt x="78083" y="152603"/>
                    <a:pt x="82283" y="147750"/>
                  </a:cubicBezTo>
                  <a:cubicBezTo>
                    <a:pt x="91258" y="137507"/>
                    <a:pt x="90231" y="121937"/>
                    <a:pt x="79996" y="112962"/>
                  </a:cubicBezTo>
                  <a:cubicBezTo>
                    <a:pt x="79701" y="112706"/>
                    <a:pt x="79397" y="112449"/>
                    <a:pt x="79094" y="112208"/>
                  </a:cubicBezTo>
                  <a:cubicBezTo>
                    <a:pt x="74350" y="108475"/>
                    <a:pt x="69062" y="105442"/>
                    <a:pt x="63540" y="102176"/>
                  </a:cubicBezTo>
                  <a:cubicBezTo>
                    <a:pt x="56385" y="97587"/>
                    <a:pt x="48763" y="93543"/>
                    <a:pt x="42074" y="88410"/>
                  </a:cubicBezTo>
                  <a:cubicBezTo>
                    <a:pt x="30160" y="79272"/>
                    <a:pt x="24187" y="64355"/>
                    <a:pt x="26520" y="49524"/>
                  </a:cubicBezTo>
                  <a:cubicBezTo>
                    <a:pt x="28854" y="25181"/>
                    <a:pt x="43397" y="11260"/>
                    <a:pt x="65406" y="4105"/>
                  </a:cubicBezTo>
                  <a:cubicBezTo>
                    <a:pt x="76061" y="885"/>
                    <a:pt x="87190" y="-460"/>
                    <a:pt x="98304" y="139"/>
                  </a:cubicBezTo>
                  <a:cubicBezTo>
                    <a:pt x="111540" y="341"/>
                    <a:pt x="124661" y="2627"/>
                    <a:pt x="137190" y="6905"/>
                  </a:cubicBezTo>
                  <a:lnTo>
                    <a:pt x="140223" y="8071"/>
                  </a:lnTo>
                  <a:lnTo>
                    <a:pt x="131824" y="37236"/>
                  </a:lnTo>
                  <a:cubicBezTo>
                    <a:pt x="126613" y="35369"/>
                    <a:pt x="121558" y="33192"/>
                    <a:pt x="116269" y="31714"/>
                  </a:cubicBezTo>
                  <a:cubicBezTo>
                    <a:pt x="104969" y="27833"/>
                    <a:pt x="92805" y="27265"/>
                    <a:pt x="81194" y="30081"/>
                  </a:cubicBezTo>
                  <a:cubicBezTo>
                    <a:pt x="77772" y="31076"/>
                    <a:pt x="74498" y="32546"/>
                    <a:pt x="71473" y="34436"/>
                  </a:cubicBezTo>
                  <a:cubicBezTo>
                    <a:pt x="63275" y="39553"/>
                    <a:pt x="60779" y="50348"/>
                    <a:pt x="65888" y="58545"/>
                  </a:cubicBezTo>
                  <a:cubicBezTo>
                    <a:pt x="66106" y="58888"/>
                    <a:pt x="66332" y="59230"/>
                    <a:pt x="66573" y="59556"/>
                  </a:cubicBezTo>
                  <a:cubicBezTo>
                    <a:pt x="69225" y="63196"/>
                    <a:pt x="72491" y="66354"/>
                    <a:pt x="76216" y="68889"/>
                  </a:cubicBezTo>
                  <a:cubicBezTo>
                    <a:pt x="81894" y="73011"/>
                    <a:pt x="88116" y="76277"/>
                    <a:pt x="93949" y="80088"/>
                  </a:cubicBezTo>
                  <a:cubicBezTo>
                    <a:pt x="98918" y="83261"/>
                    <a:pt x="103717" y="86691"/>
                    <a:pt x="108336" y="90354"/>
                  </a:cubicBezTo>
                  <a:cubicBezTo>
                    <a:pt x="118890" y="98691"/>
                    <a:pt x="125096" y="111360"/>
                    <a:pt x="125213" y="124807"/>
                  </a:cubicBezTo>
                  <a:cubicBezTo>
                    <a:pt x="125944" y="136496"/>
                    <a:pt x="123238" y="148147"/>
                    <a:pt x="117436" y="158327"/>
                  </a:cubicBezTo>
                  <a:cubicBezTo>
                    <a:pt x="110087" y="170148"/>
                    <a:pt x="98568" y="178781"/>
                    <a:pt x="85160" y="182514"/>
                  </a:cubicBezTo>
                  <a:cubicBezTo>
                    <a:pt x="70345" y="187064"/>
                    <a:pt x="54759" y="188549"/>
                    <a:pt x="39353" y="186869"/>
                  </a:cubicBezTo>
                  <a:cubicBezTo>
                    <a:pt x="26069" y="185571"/>
                    <a:pt x="13003" y="182592"/>
                    <a:pt x="467" y="178003"/>
                  </a:cubicBezTo>
                  <a:close/>
                </a:path>
              </a:pathLst>
            </a:custGeom>
            <a:solidFill>
              <a:srgbClr val="005BAA"/>
            </a:solidFill>
            <a:ln w="7739" cap="flat">
              <a:noFill/>
              <a:prstDash val="solid"/>
              <a:miter/>
            </a:ln>
          </p:spPr>
          <p:txBody>
            <a:bodyPr rtlCol="0" anchor="ctr"/>
            <a:lstStyle/>
            <a:p>
              <a:endParaRPr lang="en-IN">
                <a:latin typeface="+mn-lt"/>
              </a:endParaRPr>
            </a:p>
          </p:txBody>
        </p:sp>
        <p:sp>
          <p:nvSpPr>
            <p:cNvPr id="22" name="Freeform: Shape 21">
              <a:extLst>
                <a:ext uri="{FF2B5EF4-FFF2-40B4-BE49-F238E27FC236}">
                  <a16:creationId xmlns:a16="http://schemas.microsoft.com/office/drawing/2014/main" id="{FF5B3C5D-41C9-42EB-9839-88271E66D2C2}"/>
                </a:ext>
              </a:extLst>
            </p:cNvPr>
            <p:cNvSpPr/>
            <p:nvPr/>
          </p:nvSpPr>
          <p:spPr>
            <a:xfrm>
              <a:off x="1119525" y="6351128"/>
              <a:ext cx="124435" cy="132213"/>
            </a:xfrm>
            <a:custGeom>
              <a:avLst/>
              <a:gdLst>
                <a:gd name="connsiteX0" fmla="*/ 33051 w 124435"/>
                <a:gd name="connsiteY0" fmla="*/ 80588 h 132212"/>
                <a:gd name="connsiteX1" fmla="*/ 57394 w 124435"/>
                <a:gd name="connsiteY1" fmla="*/ 113641 h 132212"/>
                <a:gd name="connsiteX2" fmla="*/ 108102 w 124435"/>
                <a:gd name="connsiteY2" fmla="*/ 106486 h 132212"/>
                <a:gd name="connsiteX3" fmla="*/ 110046 w 124435"/>
                <a:gd name="connsiteY3" fmla="*/ 105708 h 132212"/>
                <a:gd name="connsiteX4" fmla="*/ 110823 w 124435"/>
                <a:gd name="connsiteY4" fmla="*/ 105319 h 132212"/>
                <a:gd name="connsiteX5" fmla="*/ 109734 w 124435"/>
                <a:gd name="connsiteY5" fmla="*/ 113096 h 132212"/>
                <a:gd name="connsiteX6" fmla="*/ 107013 w 124435"/>
                <a:gd name="connsiteY6" fmla="*/ 130284 h 132212"/>
                <a:gd name="connsiteX7" fmla="*/ 107013 w 124435"/>
                <a:gd name="connsiteY7" fmla="*/ 132539 h 132212"/>
                <a:gd name="connsiteX8" fmla="*/ 104913 w 124435"/>
                <a:gd name="connsiteY8" fmla="*/ 133239 h 132212"/>
                <a:gd name="connsiteX9" fmla="*/ 56772 w 124435"/>
                <a:gd name="connsiteY9" fmla="*/ 139772 h 132212"/>
                <a:gd name="connsiteX10" fmla="*/ 15242 w 124435"/>
                <a:gd name="connsiteY10" fmla="*/ 123284 h 132212"/>
                <a:gd name="connsiteX11" fmla="*/ 776 w 124435"/>
                <a:gd name="connsiteY11" fmla="*/ 92720 h 132212"/>
                <a:gd name="connsiteX12" fmla="*/ 23019 w 124435"/>
                <a:gd name="connsiteY12" fmla="*/ 23892 h 132212"/>
                <a:gd name="connsiteX13" fmla="*/ 68360 w 124435"/>
                <a:gd name="connsiteY13" fmla="*/ 560 h 132212"/>
                <a:gd name="connsiteX14" fmla="*/ 104446 w 124435"/>
                <a:gd name="connsiteY14" fmla="*/ 5615 h 132212"/>
                <a:gd name="connsiteX15" fmla="*/ 129722 w 124435"/>
                <a:gd name="connsiteY15" fmla="*/ 38746 h 132212"/>
                <a:gd name="connsiteX16" fmla="*/ 128555 w 124435"/>
                <a:gd name="connsiteY16" fmla="*/ 74832 h 132212"/>
                <a:gd name="connsiteX17" fmla="*/ 127467 w 124435"/>
                <a:gd name="connsiteY17" fmla="*/ 80665 h 132212"/>
                <a:gd name="connsiteX18" fmla="*/ 33362 w 124435"/>
                <a:gd name="connsiteY18" fmla="*/ 80665 h 132212"/>
                <a:gd name="connsiteX19" fmla="*/ 37640 w 124435"/>
                <a:gd name="connsiteY19" fmla="*/ 57256 h 132212"/>
                <a:gd name="connsiteX20" fmla="*/ 96747 w 124435"/>
                <a:gd name="connsiteY20" fmla="*/ 57256 h 132212"/>
                <a:gd name="connsiteX21" fmla="*/ 97369 w 124435"/>
                <a:gd name="connsiteY21" fmla="*/ 44501 h 132212"/>
                <a:gd name="connsiteX22" fmla="*/ 81815 w 124435"/>
                <a:gd name="connsiteY22" fmla="*/ 26225 h 132212"/>
                <a:gd name="connsiteX23" fmla="*/ 66260 w 124435"/>
                <a:gd name="connsiteY23" fmla="*/ 26225 h 132212"/>
                <a:gd name="connsiteX24" fmla="*/ 37407 w 124435"/>
                <a:gd name="connsiteY24" fmla="*/ 57100 h 1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4435" h="132212">
                  <a:moveTo>
                    <a:pt x="33051" y="80588"/>
                  </a:moveTo>
                  <a:cubicBezTo>
                    <a:pt x="32118" y="96920"/>
                    <a:pt x="39040" y="110530"/>
                    <a:pt x="57394" y="113641"/>
                  </a:cubicBezTo>
                  <a:cubicBezTo>
                    <a:pt x="74636" y="116285"/>
                    <a:pt x="92267" y="113796"/>
                    <a:pt x="108102" y="106486"/>
                  </a:cubicBezTo>
                  <a:lnTo>
                    <a:pt x="110046" y="105708"/>
                  </a:lnTo>
                  <a:lnTo>
                    <a:pt x="110823" y="105319"/>
                  </a:lnTo>
                  <a:cubicBezTo>
                    <a:pt x="110823" y="107963"/>
                    <a:pt x="110123" y="110530"/>
                    <a:pt x="109734" y="113096"/>
                  </a:cubicBezTo>
                  <a:cubicBezTo>
                    <a:pt x="108879" y="118851"/>
                    <a:pt x="107868" y="124607"/>
                    <a:pt x="107013" y="130284"/>
                  </a:cubicBezTo>
                  <a:cubicBezTo>
                    <a:pt x="107013" y="131062"/>
                    <a:pt x="107013" y="132539"/>
                    <a:pt x="107013" y="132539"/>
                  </a:cubicBezTo>
                  <a:lnTo>
                    <a:pt x="104913" y="133239"/>
                  </a:lnTo>
                  <a:cubicBezTo>
                    <a:pt x="89374" y="138240"/>
                    <a:pt x="73080" y="140449"/>
                    <a:pt x="56772" y="139772"/>
                  </a:cubicBezTo>
                  <a:cubicBezTo>
                    <a:pt x="41381" y="139523"/>
                    <a:pt x="26612" y="133659"/>
                    <a:pt x="15242" y="123284"/>
                  </a:cubicBezTo>
                  <a:cubicBezTo>
                    <a:pt x="6959" y="115126"/>
                    <a:pt x="1834" y="104300"/>
                    <a:pt x="776" y="92720"/>
                  </a:cubicBezTo>
                  <a:cubicBezTo>
                    <a:pt x="-2677" y="67584"/>
                    <a:pt x="5512" y="42254"/>
                    <a:pt x="23019" y="23892"/>
                  </a:cubicBezTo>
                  <a:cubicBezTo>
                    <a:pt x="34661" y="10694"/>
                    <a:pt x="50853" y="2357"/>
                    <a:pt x="68360" y="560"/>
                  </a:cubicBezTo>
                  <a:cubicBezTo>
                    <a:pt x="80625" y="-1011"/>
                    <a:pt x="93084" y="739"/>
                    <a:pt x="104446" y="5615"/>
                  </a:cubicBezTo>
                  <a:cubicBezTo>
                    <a:pt x="118111" y="11440"/>
                    <a:pt x="127715" y="24024"/>
                    <a:pt x="129722" y="38746"/>
                  </a:cubicBezTo>
                  <a:cubicBezTo>
                    <a:pt x="131480" y="50746"/>
                    <a:pt x="131083" y="62964"/>
                    <a:pt x="128555" y="74832"/>
                  </a:cubicBezTo>
                  <a:cubicBezTo>
                    <a:pt x="128089" y="77554"/>
                    <a:pt x="127467" y="80665"/>
                    <a:pt x="127467" y="80665"/>
                  </a:cubicBezTo>
                  <a:lnTo>
                    <a:pt x="33362" y="80665"/>
                  </a:lnTo>
                  <a:close/>
                  <a:moveTo>
                    <a:pt x="37640" y="57256"/>
                  </a:moveTo>
                  <a:lnTo>
                    <a:pt x="96747" y="57256"/>
                  </a:lnTo>
                  <a:cubicBezTo>
                    <a:pt x="97314" y="53033"/>
                    <a:pt x="97524" y="48763"/>
                    <a:pt x="97369" y="44501"/>
                  </a:cubicBezTo>
                  <a:cubicBezTo>
                    <a:pt x="97501" y="35371"/>
                    <a:pt x="90852" y="27547"/>
                    <a:pt x="81815" y="26225"/>
                  </a:cubicBezTo>
                  <a:cubicBezTo>
                    <a:pt x="76666" y="25377"/>
                    <a:pt x="71409" y="25377"/>
                    <a:pt x="66260" y="26225"/>
                  </a:cubicBezTo>
                  <a:cubicBezTo>
                    <a:pt x="51398" y="29935"/>
                    <a:pt x="40105" y="42028"/>
                    <a:pt x="37407" y="57100"/>
                  </a:cubicBezTo>
                  <a:close/>
                </a:path>
              </a:pathLst>
            </a:custGeom>
            <a:solidFill>
              <a:srgbClr val="005BAA"/>
            </a:solidFill>
            <a:ln w="7739" cap="flat">
              <a:noFill/>
              <a:prstDash val="solid"/>
              <a:miter/>
            </a:ln>
          </p:spPr>
          <p:txBody>
            <a:bodyPr rtlCol="0" anchor="ctr"/>
            <a:lstStyle/>
            <a:p>
              <a:endParaRPr lang="en-IN">
                <a:latin typeface="+mn-lt"/>
              </a:endParaRPr>
            </a:p>
          </p:txBody>
        </p:sp>
        <p:sp>
          <p:nvSpPr>
            <p:cNvPr id="23" name="Freeform: Shape 22">
              <a:extLst>
                <a:ext uri="{FF2B5EF4-FFF2-40B4-BE49-F238E27FC236}">
                  <a16:creationId xmlns:a16="http://schemas.microsoft.com/office/drawing/2014/main" id="{EE7C81F6-142C-4219-95A5-E68330FF1E6F}"/>
                </a:ext>
              </a:extLst>
            </p:cNvPr>
            <p:cNvSpPr/>
            <p:nvPr/>
          </p:nvSpPr>
          <p:spPr>
            <a:xfrm>
              <a:off x="1404179" y="6350631"/>
              <a:ext cx="124435" cy="139990"/>
            </a:xfrm>
            <a:custGeom>
              <a:avLst/>
              <a:gdLst>
                <a:gd name="connsiteX0" fmla="*/ 127846 w 124435"/>
                <a:gd name="connsiteY0" fmla="*/ 81084 h 139989"/>
                <a:gd name="connsiteX1" fmla="*/ 33354 w 124435"/>
                <a:gd name="connsiteY1" fmla="*/ 81084 h 139989"/>
                <a:gd name="connsiteX2" fmla="*/ 33354 w 124435"/>
                <a:gd name="connsiteY2" fmla="*/ 87384 h 139989"/>
                <a:gd name="connsiteX3" fmla="*/ 38564 w 124435"/>
                <a:gd name="connsiteY3" fmla="*/ 102938 h 139989"/>
                <a:gd name="connsiteX4" fmla="*/ 48830 w 124435"/>
                <a:gd name="connsiteY4" fmla="*/ 111338 h 139989"/>
                <a:gd name="connsiteX5" fmla="*/ 57774 w 124435"/>
                <a:gd name="connsiteY5" fmla="*/ 113904 h 139989"/>
                <a:gd name="connsiteX6" fmla="*/ 108403 w 124435"/>
                <a:gd name="connsiteY6" fmla="*/ 106749 h 139989"/>
                <a:gd name="connsiteX7" fmla="*/ 111204 w 124435"/>
                <a:gd name="connsiteY7" fmla="*/ 105582 h 139989"/>
                <a:gd name="connsiteX8" fmla="*/ 106771 w 124435"/>
                <a:gd name="connsiteY8" fmla="*/ 132725 h 139989"/>
                <a:gd name="connsiteX9" fmla="*/ 104748 w 124435"/>
                <a:gd name="connsiteY9" fmla="*/ 133347 h 139989"/>
                <a:gd name="connsiteX10" fmla="*/ 74806 w 124435"/>
                <a:gd name="connsiteY10" fmla="*/ 139569 h 139989"/>
                <a:gd name="connsiteX11" fmla="*/ 40820 w 124435"/>
                <a:gd name="connsiteY11" fmla="*/ 137391 h 139989"/>
                <a:gd name="connsiteX12" fmla="*/ 689 w 124435"/>
                <a:gd name="connsiteY12" fmla="*/ 92439 h 139989"/>
                <a:gd name="connsiteX13" fmla="*/ 46264 w 124435"/>
                <a:gd name="connsiteY13" fmla="*/ 6890 h 139989"/>
                <a:gd name="connsiteX14" fmla="*/ 102182 w 124435"/>
                <a:gd name="connsiteY14" fmla="*/ 4868 h 139989"/>
                <a:gd name="connsiteX15" fmla="*/ 129869 w 124435"/>
                <a:gd name="connsiteY15" fmla="*/ 40254 h 139989"/>
                <a:gd name="connsiteX16" fmla="*/ 127846 w 124435"/>
                <a:gd name="connsiteY16" fmla="*/ 81084 h 139989"/>
                <a:gd name="connsiteX17" fmla="*/ 38098 w 124435"/>
                <a:gd name="connsiteY17" fmla="*/ 57286 h 139989"/>
                <a:gd name="connsiteX18" fmla="*/ 39964 w 124435"/>
                <a:gd name="connsiteY18" fmla="*/ 57286 h 139989"/>
                <a:gd name="connsiteX19" fmla="*/ 95494 w 124435"/>
                <a:gd name="connsiteY19" fmla="*/ 57286 h 139989"/>
                <a:gd name="connsiteX20" fmla="*/ 97671 w 124435"/>
                <a:gd name="connsiteY20" fmla="*/ 55264 h 139989"/>
                <a:gd name="connsiteX21" fmla="*/ 97671 w 124435"/>
                <a:gd name="connsiteY21" fmla="*/ 42276 h 139989"/>
                <a:gd name="connsiteX22" fmla="*/ 83205 w 124435"/>
                <a:gd name="connsiteY22" fmla="*/ 26721 h 139989"/>
                <a:gd name="connsiteX23" fmla="*/ 72318 w 124435"/>
                <a:gd name="connsiteY23" fmla="*/ 26022 h 139989"/>
                <a:gd name="connsiteX24" fmla="*/ 52174 w 124435"/>
                <a:gd name="connsiteY24" fmla="*/ 33799 h 139989"/>
                <a:gd name="connsiteX25" fmla="*/ 38098 w 124435"/>
                <a:gd name="connsiteY25" fmla="*/ 57286 h 139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4435" h="139989">
                  <a:moveTo>
                    <a:pt x="127846" y="81084"/>
                  </a:moveTo>
                  <a:lnTo>
                    <a:pt x="33354" y="81084"/>
                  </a:lnTo>
                  <a:cubicBezTo>
                    <a:pt x="33175" y="83184"/>
                    <a:pt x="33175" y="85284"/>
                    <a:pt x="33354" y="87384"/>
                  </a:cubicBezTo>
                  <a:cubicBezTo>
                    <a:pt x="33805" y="92913"/>
                    <a:pt x="35593" y="98248"/>
                    <a:pt x="38564" y="102938"/>
                  </a:cubicBezTo>
                  <a:cubicBezTo>
                    <a:pt x="41154" y="106625"/>
                    <a:pt x="44701" y="109533"/>
                    <a:pt x="48830" y="111338"/>
                  </a:cubicBezTo>
                  <a:cubicBezTo>
                    <a:pt x="51708" y="112512"/>
                    <a:pt x="54710" y="113367"/>
                    <a:pt x="57774" y="113904"/>
                  </a:cubicBezTo>
                  <a:cubicBezTo>
                    <a:pt x="74985" y="116541"/>
                    <a:pt x="92593" y="114052"/>
                    <a:pt x="108403" y="106749"/>
                  </a:cubicBezTo>
                  <a:lnTo>
                    <a:pt x="111204" y="105582"/>
                  </a:lnTo>
                  <a:cubicBezTo>
                    <a:pt x="109726" y="114448"/>
                    <a:pt x="106771" y="132725"/>
                    <a:pt x="106771" y="132725"/>
                  </a:cubicBezTo>
                  <a:lnTo>
                    <a:pt x="104748" y="133347"/>
                  </a:lnTo>
                  <a:cubicBezTo>
                    <a:pt x="94996" y="136388"/>
                    <a:pt x="84963" y="138472"/>
                    <a:pt x="74806" y="139569"/>
                  </a:cubicBezTo>
                  <a:cubicBezTo>
                    <a:pt x="63443" y="140953"/>
                    <a:pt x="51918" y="140214"/>
                    <a:pt x="40820" y="137391"/>
                  </a:cubicBezTo>
                  <a:cubicBezTo>
                    <a:pt x="18958" y="132958"/>
                    <a:pt x="2626" y="114658"/>
                    <a:pt x="689" y="92439"/>
                  </a:cubicBezTo>
                  <a:cubicBezTo>
                    <a:pt x="-3860" y="57130"/>
                    <a:pt x="14424" y="22810"/>
                    <a:pt x="46264" y="6890"/>
                  </a:cubicBezTo>
                  <a:cubicBezTo>
                    <a:pt x="63809" y="-1533"/>
                    <a:pt x="84069" y="-2264"/>
                    <a:pt x="102182" y="4868"/>
                  </a:cubicBezTo>
                  <a:cubicBezTo>
                    <a:pt x="117472" y="10319"/>
                    <a:pt x="128259" y="24101"/>
                    <a:pt x="129869" y="40254"/>
                  </a:cubicBezTo>
                  <a:cubicBezTo>
                    <a:pt x="131556" y="53879"/>
                    <a:pt x="130872" y="67692"/>
                    <a:pt x="127846" y="81084"/>
                  </a:cubicBezTo>
                  <a:close/>
                  <a:moveTo>
                    <a:pt x="38098" y="57286"/>
                  </a:moveTo>
                  <a:lnTo>
                    <a:pt x="39964" y="57286"/>
                  </a:lnTo>
                  <a:lnTo>
                    <a:pt x="95494" y="57286"/>
                  </a:lnTo>
                  <a:cubicBezTo>
                    <a:pt x="97049" y="57286"/>
                    <a:pt x="97671" y="56586"/>
                    <a:pt x="97671" y="55264"/>
                  </a:cubicBezTo>
                  <a:cubicBezTo>
                    <a:pt x="97943" y="50940"/>
                    <a:pt x="97943" y="46600"/>
                    <a:pt x="97671" y="42276"/>
                  </a:cubicBezTo>
                  <a:cubicBezTo>
                    <a:pt x="96854" y="34444"/>
                    <a:pt x="90959" y="28098"/>
                    <a:pt x="83205" y="26721"/>
                  </a:cubicBezTo>
                  <a:cubicBezTo>
                    <a:pt x="79620" y="26022"/>
                    <a:pt x="75965" y="25780"/>
                    <a:pt x="72318" y="26022"/>
                  </a:cubicBezTo>
                  <a:cubicBezTo>
                    <a:pt x="64890" y="26123"/>
                    <a:pt x="57743" y="28884"/>
                    <a:pt x="52174" y="33799"/>
                  </a:cubicBezTo>
                  <a:cubicBezTo>
                    <a:pt x="45618" y="40347"/>
                    <a:pt x="40781" y="48412"/>
                    <a:pt x="38098" y="57286"/>
                  </a:cubicBezTo>
                  <a:close/>
                </a:path>
              </a:pathLst>
            </a:custGeom>
            <a:solidFill>
              <a:srgbClr val="005BAA"/>
            </a:solidFill>
            <a:ln w="7739" cap="flat">
              <a:noFill/>
              <a:prstDash val="solid"/>
              <a:miter/>
            </a:ln>
          </p:spPr>
          <p:txBody>
            <a:bodyPr rtlCol="0" anchor="ctr"/>
            <a:lstStyle/>
            <a:p>
              <a:endParaRPr lang="en-IN">
                <a:latin typeface="+mn-lt"/>
              </a:endParaRPr>
            </a:p>
          </p:txBody>
        </p:sp>
        <p:sp>
          <p:nvSpPr>
            <p:cNvPr id="24" name="Freeform: Shape 23">
              <a:extLst>
                <a:ext uri="{FF2B5EF4-FFF2-40B4-BE49-F238E27FC236}">
                  <a16:creationId xmlns:a16="http://schemas.microsoft.com/office/drawing/2014/main" id="{BC78730A-0D8C-4B67-8FFC-8345E115D9FB}"/>
                </a:ext>
              </a:extLst>
            </p:cNvPr>
            <p:cNvSpPr/>
            <p:nvPr/>
          </p:nvSpPr>
          <p:spPr>
            <a:xfrm>
              <a:off x="1251969" y="6351280"/>
              <a:ext cx="139990" cy="132213"/>
            </a:xfrm>
            <a:custGeom>
              <a:avLst/>
              <a:gdLst>
                <a:gd name="connsiteX0" fmla="*/ 123191 w 139989"/>
                <a:gd name="connsiteY0" fmla="*/ 136587 h 132212"/>
                <a:gd name="connsiteX1" fmla="*/ 88738 w 139989"/>
                <a:gd name="connsiteY1" fmla="*/ 136587 h 132212"/>
                <a:gd name="connsiteX2" fmla="*/ 91538 w 139989"/>
                <a:gd name="connsiteY2" fmla="*/ 122510 h 132212"/>
                <a:gd name="connsiteX3" fmla="*/ 104137 w 139989"/>
                <a:gd name="connsiteY3" fmla="*/ 59826 h 132212"/>
                <a:gd name="connsiteX4" fmla="*/ 104992 w 139989"/>
                <a:gd name="connsiteY4" fmla="*/ 41550 h 132212"/>
                <a:gd name="connsiteX5" fmla="*/ 87338 w 139989"/>
                <a:gd name="connsiteY5" fmla="*/ 26695 h 132212"/>
                <a:gd name="connsiteX6" fmla="*/ 60040 w 139989"/>
                <a:gd name="connsiteY6" fmla="*/ 40694 h 132212"/>
                <a:gd name="connsiteX7" fmla="*/ 49230 w 139989"/>
                <a:gd name="connsiteY7" fmla="*/ 67526 h 132212"/>
                <a:gd name="connsiteX8" fmla="*/ 34842 w 139989"/>
                <a:gd name="connsiteY8" fmla="*/ 134798 h 132212"/>
                <a:gd name="connsiteX9" fmla="*/ 34453 w 139989"/>
                <a:gd name="connsiteY9" fmla="*/ 136743 h 132212"/>
                <a:gd name="connsiteX10" fmla="*/ 0 w 139989"/>
                <a:gd name="connsiteY10" fmla="*/ 136743 h 132212"/>
                <a:gd name="connsiteX11" fmla="*/ 28543 w 139989"/>
                <a:gd name="connsiteY11" fmla="*/ 3130 h 132212"/>
                <a:gd name="connsiteX12" fmla="*/ 61674 w 139989"/>
                <a:gd name="connsiteY12" fmla="*/ 3130 h 132212"/>
                <a:gd name="connsiteX13" fmla="*/ 59340 w 139989"/>
                <a:gd name="connsiteY13" fmla="*/ 16507 h 132212"/>
                <a:gd name="connsiteX14" fmla="*/ 61751 w 139989"/>
                <a:gd name="connsiteY14" fmla="*/ 14641 h 132212"/>
                <a:gd name="connsiteX15" fmla="*/ 91305 w 139989"/>
                <a:gd name="connsiteY15" fmla="*/ 486 h 132212"/>
                <a:gd name="connsiteX16" fmla="*/ 134235 w 139989"/>
                <a:gd name="connsiteY16" fmla="*/ 16896 h 132212"/>
                <a:gd name="connsiteX17" fmla="*/ 141234 w 139989"/>
                <a:gd name="connsiteY17" fmla="*/ 48005 h 132212"/>
                <a:gd name="connsiteX18" fmla="*/ 132057 w 139989"/>
                <a:gd name="connsiteY18" fmla="*/ 95524 h 132212"/>
                <a:gd name="connsiteX19" fmla="*/ 123191 w 139989"/>
                <a:gd name="connsiteY19" fmla="*/ 136587 h 1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9989" h="132212">
                  <a:moveTo>
                    <a:pt x="123191" y="136587"/>
                  </a:moveTo>
                  <a:lnTo>
                    <a:pt x="88738" y="136587"/>
                  </a:lnTo>
                  <a:lnTo>
                    <a:pt x="91538" y="122510"/>
                  </a:lnTo>
                  <a:cubicBezTo>
                    <a:pt x="95815" y="101590"/>
                    <a:pt x="100248" y="80747"/>
                    <a:pt x="104137" y="59826"/>
                  </a:cubicBezTo>
                  <a:cubicBezTo>
                    <a:pt x="105350" y="53814"/>
                    <a:pt x="105638" y="47647"/>
                    <a:pt x="104992" y="41550"/>
                  </a:cubicBezTo>
                  <a:cubicBezTo>
                    <a:pt x="103803" y="32800"/>
                    <a:pt x="96166" y="26376"/>
                    <a:pt x="87338" y="26695"/>
                  </a:cubicBezTo>
                  <a:cubicBezTo>
                    <a:pt x="76388" y="26143"/>
                    <a:pt x="65982" y="31478"/>
                    <a:pt x="60040" y="40694"/>
                  </a:cubicBezTo>
                  <a:cubicBezTo>
                    <a:pt x="54674" y="48821"/>
                    <a:pt x="51003" y="57952"/>
                    <a:pt x="49230" y="67526"/>
                  </a:cubicBezTo>
                  <a:cubicBezTo>
                    <a:pt x="44408" y="89924"/>
                    <a:pt x="39664" y="112400"/>
                    <a:pt x="34842" y="134798"/>
                  </a:cubicBezTo>
                  <a:cubicBezTo>
                    <a:pt x="34842" y="135421"/>
                    <a:pt x="34453" y="136743"/>
                    <a:pt x="34453" y="136743"/>
                  </a:cubicBezTo>
                  <a:lnTo>
                    <a:pt x="0" y="136743"/>
                  </a:lnTo>
                  <a:cubicBezTo>
                    <a:pt x="9566" y="92102"/>
                    <a:pt x="19054" y="47694"/>
                    <a:pt x="28543" y="3130"/>
                  </a:cubicBezTo>
                  <a:lnTo>
                    <a:pt x="61674" y="3130"/>
                  </a:lnTo>
                  <a:lnTo>
                    <a:pt x="59340" y="16507"/>
                  </a:lnTo>
                  <a:lnTo>
                    <a:pt x="61751" y="14641"/>
                  </a:lnTo>
                  <a:cubicBezTo>
                    <a:pt x="69948" y="7050"/>
                    <a:pt x="80253" y="2111"/>
                    <a:pt x="91305" y="486"/>
                  </a:cubicBezTo>
                  <a:cubicBezTo>
                    <a:pt x="108337" y="-1458"/>
                    <a:pt x="123658" y="2119"/>
                    <a:pt x="134235" y="16896"/>
                  </a:cubicBezTo>
                  <a:cubicBezTo>
                    <a:pt x="140643" y="25910"/>
                    <a:pt x="143171" y="37117"/>
                    <a:pt x="141234" y="48005"/>
                  </a:cubicBezTo>
                  <a:cubicBezTo>
                    <a:pt x="138746" y="63948"/>
                    <a:pt x="135324" y="79736"/>
                    <a:pt x="132057" y="95524"/>
                  </a:cubicBezTo>
                  <a:cubicBezTo>
                    <a:pt x="129258" y="109134"/>
                    <a:pt x="126224" y="122744"/>
                    <a:pt x="123191" y="136587"/>
                  </a:cubicBezTo>
                  <a:close/>
                </a:path>
              </a:pathLst>
            </a:custGeom>
            <a:solidFill>
              <a:srgbClr val="005BAA"/>
            </a:solidFill>
            <a:ln w="7739" cap="flat">
              <a:noFill/>
              <a:prstDash val="solid"/>
              <a:miter/>
            </a:ln>
          </p:spPr>
          <p:txBody>
            <a:bodyPr rtlCol="0" anchor="ctr"/>
            <a:lstStyle/>
            <a:p>
              <a:endParaRPr lang="en-IN">
                <a:latin typeface="+mn-lt"/>
              </a:endParaRPr>
            </a:p>
          </p:txBody>
        </p:sp>
        <p:sp>
          <p:nvSpPr>
            <p:cNvPr id="25" name="Freeform: Shape 24">
              <a:extLst>
                <a:ext uri="{FF2B5EF4-FFF2-40B4-BE49-F238E27FC236}">
                  <a16:creationId xmlns:a16="http://schemas.microsoft.com/office/drawing/2014/main" id="{7A6A24CA-F568-4B75-BA9D-EB11B2F92DAF}"/>
                </a:ext>
              </a:extLst>
            </p:cNvPr>
            <p:cNvSpPr/>
            <p:nvPr/>
          </p:nvSpPr>
          <p:spPr>
            <a:xfrm>
              <a:off x="816990" y="6350939"/>
              <a:ext cx="139990" cy="132213"/>
            </a:xfrm>
            <a:custGeom>
              <a:avLst/>
              <a:gdLst>
                <a:gd name="connsiteX0" fmla="*/ 123035 w 139989"/>
                <a:gd name="connsiteY0" fmla="*/ 136928 h 132212"/>
                <a:gd name="connsiteX1" fmla="*/ 88582 w 139989"/>
                <a:gd name="connsiteY1" fmla="*/ 136928 h 132212"/>
                <a:gd name="connsiteX2" fmla="*/ 90916 w 139989"/>
                <a:gd name="connsiteY2" fmla="*/ 125651 h 132212"/>
                <a:gd name="connsiteX3" fmla="*/ 103981 w 139989"/>
                <a:gd name="connsiteY3" fmla="*/ 60711 h 132212"/>
                <a:gd name="connsiteX4" fmla="*/ 105070 w 139989"/>
                <a:gd name="connsiteY4" fmla="*/ 43601 h 132212"/>
                <a:gd name="connsiteX5" fmla="*/ 87105 w 139989"/>
                <a:gd name="connsiteY5" fmla="*/ 27036 h 132212"/>
                <a:gd name="connsiteX6" fmla="*/ 60273 w 139989"/>
                <a:gd name="connsiteY6" fmla="*/ 40568 h 132212"/>
                <a:gd name="connsiteX7" fmla="*/ 49074 w 139989"/>
                <a:gd name="connsiteY7" fmla="*/ 68255 h 132212"/>
                <a:gd name="connsiteX8" fmla="*/ 34997 w 139989"/>
                <a:gd name="connsiteY8" fmla="*/ 134439 h 132212"/>
                <a:gd name="connsiteX9" fmla="*/ 34376 w 139989"/>
                <a:gd name="connsiteY9" fmla="*/ 136928 h 132212"/>
                <a:gd name="connsiteX10" fmla="*/ 0 w 139989"/>
                <a:gd name="connsiteY10" fmla="*/ 136928 h 132212"/>
                <a:gd name="connsiteX11" fmla="*/ 28854 w 139989"/>
                <a:gd name="connsiteY11" fmla="*/ 3549 h 132212"/>
                <a:gd name="connsiteX12" fmla="*/ 61985 w 139989"/>
                <a:gd name="connsiteY12" fmla="*/ 3549 h 132212"/>
                <a:gd name="connsiteX13" fmla="*/ 59651 w 139989"/>
                <a:gd name="connsiteY13" fmla="*/ 16848 h 132212"/>
                <a:gd name="connsiteX14" fmla="*/ 62062 w 139989"/>
                <a:gd name="connsiteY14" fmla="*/ 14981 h 132212"/>
                <a:gd name="connsiteX15" fmla="*/ 91616 w 139989"/>
                <a:gd name="connsiteY15" fmla="*/ 827 h 132212"/>
                <a:gd name="connsiteX16" fmla="*/ 133457 w 139989"/>
                <a:gd name="connsiteY16" fmla="*/ 15759 h 132212"/>
                <a:gd name="connsiteX17" fmla="*/ 141779 w 139989"/>
                <a:gd name="connsiteY17" fmla="*/ 39091 h 132212"/>
                <a:gd name="connsiteX18" fmla="*/ 137890 w 139989"/>
                <a:gd name="connsiteY18" fmla="*/ 70199 h 132212"/>
                <a:gd name="connsiteX19" fmla="*/ 124046 w 139989"/>
                <a:gd name="connsiteY19" fmla="*/ 134284 h 132212"/>
                <a:gd name="connsiteX20" fmla="*/ 123035 w 139989"/>
                <a:gd name="connsiteY20" fmla="*/ 136928 h 1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9989" h="132212">
                  <a:moveTo>
                    <a:pt x="123035" y="136928"/>
                  </a:moveTo>
                  <a:lnTo>
                    <a:pt x="88582" y="136928"/>
                  </a:lnTo>
                  <a:cubicBezTo>
                    <a:pt x="89360" y="133039"/>
                    <a:pt x="90138" y="129151"/>
                    <a:pt x="90916" y="125651"/>
                  </a:cubicBezTo>
                  <a:cubicBezTo>
                    <a:pt x="95271" y="104030"/>
                    <a:pt x="99860" y="82410"/>
                    <a:pt x="103981" y="60711"/>
                  </a:cubicBezTo>
                  <a:cubicBezTo>
                    <a:pt x="105078" y="55081"/>
                    <a:pt x="105444" y="49325"/>
                    <a:pt x="105070" y="43601"/>
                  </a:cubicBezTo>
                  <a:cubicBezTo>
                    <a:pt x="104650" y="34082"/>
                    <a:pt x="96624" y="26686"/>
                    <a:pt x="87105" y="27036"/>
                  </a:cubicBezTo>
                  <a:cubicBezTo>
                    <a:pt x="76404" y="26523"/>
                    <a:pt x="66215" y="31656"/>
                    <a:pt x="60273" y="40568"/>
                  </a:cubicBezTo>
                  <a:cubicBezTo>
                    <a:pt x="54643" y="48913"/>
                    <a:pt x="50824" y="58339"/>
                    <a:pt x="49074" y="68255"/>
                  </a:cubicBezTo>
                  <a:cubicBezTo>
                    <a:pt x="44252" y="90265"/>
                    <a:pt x="39664" y="112352"/>
                    <a:pt x="34997" y="134439"/>
                  </a:cubicBezTo>
                  <a:cubicBezTo>
                    <a:pt x="34997" y="135217"/>
                    <a:pt x="34997" y="136072"/>
                    <a:pt x="34376" y="136928"/>
                  </a:cubicBezTo>
                  <a:lnTo>
                    <a:pt x="0" y="136928"/>
                  </a:lnTo>
                  <a:lnTo>
                    <a:pt x="28854" y="3549"/>
                  </a:lnTo>
                  <a:lnTo>
                    <a:pt x="61985" y="3549"/>
                  </a:lnTo>
                  <a:lnTo>
                    <a:pt x="59651" y="16848"/>
                  </a:lnTo>
                  <a:lnTo>
                    <a:pt x="62062" y="14981"/>
                  </a:lnTo>
                  <a:cubicBezTo>
                    <a:pt x="70259" y="7391"/>
                    <a:pt x="80564" y="2452"/>
                    <a:pt x="91616" y="827"/>
                  </a:cubicBezTo>
                  <a:cubicBezTo>
                    <a:pt x="107248" y="-2269"/>
                    <a:pt x="123315" y="3463"/>
                    <a:pt x="133457" y="15759"/>
                  </a:cubicBezTo>
                  <a:cubicBezTo>
                    <a:pt x="138574" y="22486"/>
                    <a:pt x="141483" y="30637"/>
                    <a:pt x="141779" y="39091"/>
                  </a:cubicBezTo>
                  <a:cubicBezTo>
                    <a:pt x="141887" y="49590"/>
                    <a:pt x="140581" y="60050"/>
                    <a:pt x="137890" y="70199"/>
                  </a:cubicBezTo>
                  <a:cubicBezTo>
                    <a:pt x="133224" y="91509"/>
                    <a:pt x="128612" y="112873"/>
                    <a:pt x="124046" y="134284"/>
                  </a:cubicBezTo>
                  <a:cubicBezTo>
                    <a:pt x="123502" y="135217"/>
                    <a:pt x="123269" y="135995"/>
                    <a:pt x="123035" y="136928"/>
                  </a:cubicBezTo>
                  <a:close/>
                </a:path>
              </a:pathLst>
            </a:custGeom>
            <a:solidFill>
              <a:srgbClr val="005BAA"/>
            </a:solidFill>
            <a:ln w="7739" cap="flat">
              <a:noFill/>
              <a:prstDash val="solid"/>
              <a:miter/>
            </a:ln>
          </p:spPr>
          <p:txBody>
            <a:bodyPr rtlCol="0" anchor="ctr"/>
            <a:lstStyle/>
            <a:p>
              <a:endParaRPr lang="en-IN">
                <a:latin typeface="+mn-lt"/>
              </a:endParaRPr>
            </a:p>
          </p:txBody>
        </p:sp>
      </p:grpSp>
      <p:sp>
        <p:nvSpPr>
          <p:cNvPr id="26" name="Footer Placeholder 3">
            <a:extLst>
              <a:ext uri="{FF2B5EF4-FFF2-40B4-BE49-F238E27FC236}">
                <a16:creationId xmlns:a16="http://schemas.microsoft.com/office/drawing/2014/main" id="{B2B2D515-AA24-42D4-BB48-166A268ABBD4}"/>
              </a:ext>
            </a:extLst>
          </p:cNvPr>
          <p:cNvSpPr txBox="1">
            <a:spLocks/>
          </p:cNvSpPr>
          <p:nvPr userDrawn="1"/>
        </p:nvSpPr>
        <p:spPr>
          <a:xfrm>
            <a:off x="7423006" y="6377684"/>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algn="r" defTabSz="914400" rtl="0" eaLnBrk="1" latinLnBrk="0" hangingPunct="1"/>
            <a:r>
              <a:rPr lang="en-IN" sz="1050" kern="1200">
                <a:solidFill>
                  <a:schemeClr val="tx1">
                    <a:lumMod val="75000"/>
                    <a:lumOff val="25000"/>
                  </a:schemeClr>
                </a:solidFill>
                <a:latin typeface="+mn-lt"/>
                <a:ea typeface="+mn-ea"/>
                <a:cs typeface="Arial" panose="020B0604020202020204" pitchFamily="34" charset="0"/>
              </a:rPr>
              <a:t>Putting Science to Work</a:t>
            </a:r>
          </a:p>
        </p:txBody>
      </p:sp>
      <p:sp>
        <p:nvSpPr>
          <p:cNvPr id="28" name="Title Placeholder 1">
            <a:extLst>
              <a:ext uri="{FF2B5EF4-FFF2-40B4-BE49-F238E27FC236}">
                <a16:creationId xmlns:a16="http://schemas.microsoft.com/office/drawing/2014/main" id="{2A57FB06-7AB8-48E4-B328-EFB0DCDA7CD8}"/>
              </a:ext>
            </a:extLst>
          </p:cNvPr>
          <p:cNvSpPr>
            <a:spLocks noGrp="1"/>
          </p:cNvSpPr>
          <p:nvPr>
            <p:ph type="title" hasCustomPrompt="1"/>
          </p:nvPr>
        </p:nvSpPr>
        <p:spPr>
          <a:xfrm>
            <a:off x="227014" y="432677"/>
            <a:ext cx="11737974" cy="749577"/>
          </a:xfrm>
          <a:prstGeom prst="rect">
            <a:avLst/>
          </a:prstGeom>
        </p:spPr>
        <p:txBody>
          <a:bodyPr vert="horz" lIns="0" tIns="45720" rIns="91440" bIns="45720" rtlCol="0" anchor="ctr">
            <a:noAutofit/>
          </a:bodyPr>
          <a:lstStyle>
            <a:lvl1pPr>
              <a:defRPr/>
            </a:lvl1pPr>
          </a:lstStyle>
          <a:p>
            <a:r>
              <a:rPr lang="en-US"/>
              <a:t>Agenda</a:t>
            </a:r>
          </a:p>
        </p:txBody>
      </p:sp>
      <p:sp>
        <p:nvSpPr>
          <p:cNvPr id="27" name="Text Placeholder 9">
            <a:extLst>
              <a:ext uri="{FF2B5EF4-FFF2-40B4-BE49-F238E27FC236}">
                <a16:creationId xmlns:a16="http://schemas.microsoft.com/office/drawing/2014/main" id="{C4513FF8-262C-40CC-9B48-5FBC4EF9305A}"/>
              </a:ext>
            </a:extLst>
          </p:cNvPr>
          <p:cNvSpPr>
            <a:spLocks noGrp="1"/>
          </p:cNvSpPr>
          <p:nvPr>
            <p:ph type="body" sz="quarter" idx="10" hasCustomPrompt="1"/>
          </p:nvPr>
        </p:nvSpPr>
        <p:spPr>
          <a:xfrm>
            <a:off x="227014" y="1557338"/>
            <a:ext cx="5744552" cy="4608512"/>
          </a:xfrm>
        </p:spPr>
        <p:txBody>
          <a:bodyPr>
            <a:normAutofit/>
          </a:bodyPr>
          <a:lstStyle>
            <a:lvl1pPr marL="285750" indent="-285750">
              <a:buFont typeface="Arial" panose="020B0604020202020204" pitchFamily="34" charset="0"/>
              <a:buChar char="•"/>
              <a:defRPr sz="1800" b="1">
                <a:solidFill>
                  <a:srgbClr val="004372"/>
                </a:solidFill>
              </a:defRPr>
            </a:lvl1pPr>
          </a:lstStyle>
          <a:p>
            <a:pPr lvl="0"/>
            <a:r>
              <a:rPr lang="en-US"/>
              <a:t>Click to add text</a:t>
            </a:r>
          </a:p>
        </p:txBody>
      </p:sp>
    </p:spTree>
    <p:extLst>
      <p:ext uri="{BB962C8B-B14F-4D97-AF65-F5344CB8AC3E}">
        <p14:creationId xmlns:p14="http://schemas.microsoft.com/office/powerpoint/2010/main" val="10647414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_ Section 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2691FE-CED7-404F-A77D-4D6A8752769A}"/>
              </a:ext>
            </a:extLst>
          </p:cNvPr>
          <p:cNvSpPr/>
          <p:nvPr userDrawn="1"/>
        </p:nvSpPr>
        <p:spPr>
          <a:xfrm>
            <a:off x="-1" y="-5080"/>
            <a:ext cx="12192001" cy="68503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6" name="Group 5">
            <a:extLst>
              <a:ext uri="{FF2B5EF4-FFF2-40B4-BE49-F238E27FC236}">
                <a16:creationId xmlns:a16="http://schemas.microsoft.com/office/drawing/2014/main" id="{8F038D29-9197-4034-9B83-A8F18A7678AE}"/>
              </a:ext>
            </a:extLst>
          </p:cNvPr>
          <p:cNvGrpSpPr/>
          <p:nvPr userDrawn="1"/>
        </p:nvGrpSpPr>
        <p:grpSpPr>
          <a:xfrm>
            <a:off x="0" y="12681"/>
            <a:ext cx="1369607" cy="3595756"/>
            <a:chOff x="1" y="-1"/>
            <a:chExt cx="1554478" cy="4081116"/>
          </a:xfrm>
        </p:grpSpPr>
        <p:sp>
          <p:nvSpPr>
            <p:cNvPr id="7" name="Freeform: Shape 6">
              <a:extLst>
                <a:ext uri="{FF2B5EF4-FFF2-40B4-BE49-F238E27FC236}">
                  <a16:creationId xmlns:a16="http://schemas.microsoft.com/office/drawing/2014/main" id="{03B14E01-EA98-44B4-A784-1EB68F79F90B}"/>
                </a:ext>
              </a:extLst>
            </p:cNvPr>
            <p:cNvSpPr/>
            <p:nvPr userDrawn="1"/>
          </p:nvSpPr>
          <p:spPr>
            <a:xfrm rot="5400000">
              <a:off x="-499730" y="3015093"/>
              <a:ext cx="1565753" cy="566292"/>
            </a:xfrm>
            <a:custGeom>
              <a:avLst/>
              <a:gdLst>
                <a:gd name="connsiteX0" fmla="*/ 1565753 w 1565753"/>
                <a:gd name="connsiteY0" fmla="*/ 566292 h 566292"/>
                <a:gd name="connsiteX1" fmla="*/ 1383602 w 1565753"/>
                <a:gd name="connsiteY1" fmla="*/ 566292 h 566292"/>
                <a:gd name="connsiteX2" fmla="*/ 1369837 w 1565753"/>
                <a:gd name="connsiteY2" fmla="*/ 487320 h 566292"/>
                <a:gd name="connsiteX3" fmla="*/ 1322366 w 1565753"/>
                <a:gd name="connsiteY3" fmla="*/ 363208 h 566292"/>
                <a:gd name="connsiteX4" fmla="*/ 287291 w 1565753"/>
                <a:gd name="connsiteY4" fmla="*/ 545881 h 566292"/>
                <a:gd name="connsiteX5" fmla="*/ 286630 w 1565753"/>
                <a:gd name="connsiteY5" fmla="*/ 566292 h 566292"/>
                <a:gd name="connsiteX6" fmla="*/ 0 w 1565753"/>
                <a:gd name="connsiteY6" fmla="*/ 566292 h 566292"/>
                <a:gd name="connsiteX7" fmla="*/ 1142 w 1565753"/>
                <a:gd name="connsiteY7" fmla="*/ 562355 h 566292"/>
                <a:gd name="connsiteX8" fmla="*/ 1509152 w 1565753"/>
                <a:gd name="connsiteY8" fmla="*/ 429025 h 566292"/>
                <a:gd name="connsiteX9" fmla="*/ 1549611 w 1565753"/>
                <a:gd name="connsiteY9" fmla="*/ 518921 h 566292"/>
                <a:gd name="connsiteX10" fmla="*/ 1565753 w 1565753"/>
                <a:gd name="connsiteY10" fmla="*/ 566292 h 566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65753" h="566292">
                  <a:moveTo>
                    <a:pt x="1565753" y="566292"/>
                  </a:moveTo>
                  <a:lnTo>
                    <a:pt x="1383602" y="566292"/>
                  </a:lnTo>
                  <a:lnTo>
                    <a:pt x="1369837" y="487320"/>
                  </a:lnTo>
                  <a:cubicBezTo>
                    <a:pt x="1358639" y="446860"/>
                    <a:pt x="1342964" y="405416"/>
                    <a:pt x="1322366" y="363208"/>
                  </a:cubicBezTo>
                  <a:cubicBezTo>
                    <a:pt x="1022090" y="-139909"/>
                    <a:pt x="351453" y="82546"/>
                    <a:pt x="287291" y="545881"/>
                  </a:cubicBezTo>
                  <a:lnTo>
                    <a:pt x="286630" y="566292"/>
                  </a:lnTo>
                  <a:lnTo>
                    <a:pt x="0" y="566292"/>
                  </a:lnTo>
                  <a:lnTo>
                    <a:pt x="1142" y="562355"/>
                  </a:lnTo>
                  <a:cubicBezTo>
                    <a:pt x="202220" y="-19852"/>
                    <a:pt x="1071097" y="-281206"/>
                    <a:pt x="1509152" y="429025"/>
                  </a:cubicBezTo>
                  <a:cubicBezTo>
                    <a:pt x="1524407" y="459187"/>
                    <a:pt x="1537867" y="489167"/>
                    <a:pt x="1549611" y="518921"/>
                  </a:cubicBezTo>
                  <a:lnTo>
                    <a:pt x="1565753" y="566292"/>
                  </a:lnTo>
                  <a:close/>
                </a:path>
              </a:pathLst>
            </a:custGeom>
            <a:solidFill>
              <a:srgbClr val="88D2F0">
                <a:alpha val="20000"/>
              </a:srgbClr>
            </a:solidFill>
            <a:ln w="9525" cap="flat">
              <a:noFill/>
              <a:prstDash val="solid"/>
              <a:miter/>
            </a:ln>
          </p:spPr>
          <p:txBody>
            <a:bodyPr rtlCol="0" anchor="ctr"/>
            <a:lstStyle/>
            <a:p>
              <a:endParaRPr lang="en-IN"/>
            </a:p>
          </p:txBody>
        </p:sp>
        <p:sp>
          <p:nvSpPr>
            <p:cNvPr id="8" name="Freeform: Shape 7">
              <a:extLst>
                <a:ext uri="{FF2B5EF4-FFF2-40B4-BE49-F238E27FC236}">
                  <a16:creationId xmlns:a16="http://schemas.microsoft.com/office/drawing/2014/main" id="{6152786D-C8BD-4EE5-A83D-E724D9940C44}"/>
                </a:ext>
              </a:extLst>
            </p:cNvPr>
            <p:cNvSpPr/>
            <p:nvPr userDrawn="1"/>
          </p:nvSpPr>
          <p:spPr>
            <a:xfrm rot="5400000">
              <a:off x="-473996" y="473996"/>
              <a:ext cx="2502471" cy="1554478"/>
            </a:xfrm>
            <a:custGeom>
              <a:avLst/>
              <a:gdLst>
                <a:gd name="connsiteX0" fmla="*/ 0 w 2502471"/>
                <a:gd name="connsiteY0" fmla="*/ 1554478 h 1554478"/>
                <a:gd name="connsiteX1" fmla="*/ 0 w 2502471"/>
                <a:gd name="connsiteY1" fmla="*/ 842167 h 1554478"/>
                <a:gd name="connsiteX2" fmla="*/ 56266 w 2502471"/>
                <a:gd name="connsiteY2" fmla="*/ 712583 h 1554478"/>
                <a:gd name="connsiteX3" fmla="*/ 216991 w 2502471"/>
                <a:gd name="connsiteY3" fmla="*/ 466998 h 1554478"/>
                <a:gd name="connsiteX4" fmla="*/ 2035505 w 2502471"/>
                <a:gd name="connsiteY4" fmla="*/ 297453 h 1554478"/>
                <a:gd name="connsiteX5" fmla="*/ 2478037 w 2502471"/>
                <a:gd name="connsiteY5" fmla="*/ 1542616 h 1554478"/>
                <a:gd name="connsiteX6" fmla="*/ 2475091 w 2502471"/>
                <a:gd name="connsiteY6" fmla="*/ 1554478 h 1554478"/>
                <a:gd name="connsiteX7" fmla="*/ 2114076 w 2502471"/>
                <a:gd name="connsiteY7" fmla="*/ 1554478 h 1554478"/>
                <a:gd name="connsiteX8" fmla="*/ 2112824 w 2502471"/>
                <a:gd name="connsiteY8" fmla="*/ 1526844 h 1554478"/>
                <a:gd name="connsiteX9" fmla="*/ 1803095 w 2502471"/>
                <a:gd name="connsiteY9" fmla="*/ 940009 h 1554478"/>
                <a:gd name="connsiteX10" fmla="*/ 582275 w 2502471"/>
                <a:gd name="connsiteY10" fmla="*/ 1053833 h 1554478"/>
                <a:gd name="connsiteX11" fmla="*/ 386798 w 2502471"/>
                <a:gd name="connsiteY11" fmla="*/ 1521463 h 1554478"/>
                <a:gd name="connsiteX12" fmla="*/ 385135 w 2502471"/>
                <a:gd name="connsiteY12" fmla="*/ 1554478 h 1554478"/>
                <a:gd name="connsiteX13" fmla="*/ 0 w 2502471"/>
                <a:gd name="connsiteY13" fmla="*/ 1554478 h 1554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02471" h="1554478">
                  <a:moveTo>
                    <a:pt x="0" y="1554478"/>
                  </a:moveTo>
                  <a:lnTo>
                    <a:pt x="0" y="842167"/>
                  </a:lnTo>
                  <a:lnTo>
                    <a:pt x="56266" y="712583"/>
                  </a:lnTo>
                  <a:cubicBezTo>
                    <a:pt x="99444" y="626631"/>
                    <a:pt x="152965" y="544190"/>
                    <a:pt x="216991" y="466998"/>
                  </a:cubicBezTo>
                  <a:cubicBezTo>
                    <a:pt x="672287" y="-82024"/>
                    <a:pt x="1486484" y="-157843"/>
                    <a:pt x="2035505" y="297453"/>
                  </a:cubicBezTo>
                  <a:cubicBezTo>
                    <a:pt x="2412892" y="610468"/>
                    <a:pt x="2566706" y="1093121"/>
                    <a:pt x="2478037" y="1542616"/>
                  </a:cubicBezTo>
                  <a:lnTo>
                    <a:pt x="2475091" y="1554478"/>
                  </a:lnTo>
                  <a:lnTo>
                    <a:pt x="2114076" y="1554478"/>
                  </a:lnTo>
                  <a:lnTo>
                    <a:pt x="2112824" y="1526844"/>
                  </a:lnTo>
                  <a:cubicBezTo>
                    <a:pt x="2092226" y="1305912"/>
                    <a:pt x="1987356" y="1092838"/>
                    <a:pt x="1803095" y="940009"/>
                  </a:cubicBezTo>
                  <a:cubicBezTo>
                    <a:pt x="1434573" y="634352"/>
                    <a:pt x="887932" y="685311"/>
                    <a:pt x="582275" y="1053833"/>
                  </a:cubicBezTo>
                  <a:cubicBezTo>
                    <a:pt x="467653" y="1192029"/>
                    <a:pt x="403181" y="1355272"/>
                    <a:pt x="386798" y="1521463"/>
                  </a:cubicBezTo>
                  <a:lnTo>
                    <a:pt x="385135" y="1554478"/>
                  </a:lnTo>
                  <a:lnTo>
                    <a:pt x="0" y="1554478"/>
                  </a:lnTo>
                  <a:close/>
                </a:path>
              </a:pathLst>
            </a:custGeom>
            <a:solidFill>
              <a:srgbClr val="88D2F0">
                <a:alpha val="20000"/>
              </a:srgbClr>
            </a:solidFill>
            <a:ln w="9525" cap="flat">
              <a:noFill/>
              <a:prstDash val="solid"/>
              <a:miter/>
            </a:ln>
          </p:spPr>
          <p:txBody>
            <a:bodyPr rtlCol="0" anchor="ctr"/>
            <a:lstStyle/>
            <a:p>
              <a:endParaRPr lang="en-IN"/>
            </a:p>
          </p:txBody>
        </p:sp>
      </p:grpSp>
      <p:sp>
        <p:nvSpPr>
          <p:cNvPr id="16" name="Title 1">
            <a:extLst>
              <a:ext uri="{FF2B5EF4-FFF2-40B4-BE49-F238E27FC236}">
                <a16:creationId xmlns:a16="http://schemas.microsoft.com/office/drawing/2014/main" id="{158C476C-48AD-413E-A75F-0C9D80BFAE32}"/>
              </a:ext>
            </a:extLst>
          </p:cNvPr>
          <p:cNvSpPr>
            <a:spLocks noGrp="1"/>
          </p:cNvSpPr>
          <p:nvPr>
            <p:ph type="title" hasCustomPrompt="1"/>
          </p:nvPr>
        </p:nvSpPr>
        <p:spPr>
          <a:xfrm>
            <a:off x="1464304" y="3182330"/>
            <a:ext cx="3385045" cy="493341"/>
          </a:xfrm>
          <a:prstGeom prst="rect">
            <a:avLst/>
          </a:prstGeom>
        </p:spPr>
        <p:txBody>
          <a:bodyPr lIns="0">
            <a:spAutoFit/>
          </a:bodyPr>
          <a:lstStyle>
            <a:lvl1pPr>
              <a:defRPr sz="2800" b="1">
                <a:solidFill>
                  <a:srgbClr val="0B4E8F"/>
                </a:solidFill>
                <a:latin typeface="+mn-lt"/>
                <a:cs typeface="Arial" panose="020B0604020202020204" pitchFamily="34" charset="0"/>
              </a:defRPr>
            </a:lvl1pPr>
          </a:lstStyle>
          <a:p>
            <a:r>
              <a:rPr lang="en-US"/>
              <a:t>Section Divider</a:t>
            </a:r>
            <a:endParaRPr lang="en-IN"/>
          </a:p>
        </p:txBody>
      </p:sp>
      <p:cxnSp>
        <p:nvCxnSpPr>
          <p:cNvPr id="4" name="Straight Connector 3">
            <a:extLst>
              <a:ext uri="{FF2B5EF4-FFF2-40B4-BE49-F238E27FC236}">
                <a16:creationId xmlns:a16="http://schemas.microsoft.com/office/drawing/2014/main" id="{709B6A4D-8EA1-2561-35E2-9FB9520F3305}"/>
              </a:ext>
            </a:extLst>
          </p:cNvPr>
          <p:cNvCxnSpPr>
            <a:cxnSpLocks/>
          </p:cNvCxnSpPr>
          <p:nvPr userDrawn="1"/>
        </p:nvCxnSpPr>
        <p:spPr>
          <a:xfrm>
            <a:off x="11588578" y="6430812"/>
            <a:ext cx="0" cy="2524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 name="Slide Number Placeholder 5">
            <a:extLst>
              <a:ext uri="{FF2B5EF4-FFF2-40B4-BE49-F238E27FC236}">
                <a16:creationId xmlns:a16="http://schemas.microsoft.com/office/drawing/2014/main" id="{F9BBC28F-6A82-B461-BF0F-B9B9A8DD24FF}"/>
              </a:ext>
            </a:extLst>
          </p:cNvPr>
          <p:cNvSpPr txBox="1">
            <a:spLocks/>
          </p:cNvSpPr>
          <p:nvPr userDrawn="1"/>
        </p:nvSpPr>
        <p:spPr>
          <a:xfrm>
            <a:off x="11591141" y="6374456"/>
            <a:ext cx="371929" cy="365125"/>
          </a:xfrm>
          <a:prstGeom prst="rect">
            <a:avLst/>
          </a:prstGeom>
        </p:spPr>
        <p:txBody>
          <a:bodyPr anchor="ctr"/>
          <a:lstStyle>
            <a:defPPr>
              <a:defRPr lang="en-US"/>
            </a:defPPr>
            <a:lvl1pPr marL="0" algn="l" defTabSz="1219170" rtl="0" eaLnBrk="1" latinLnBrk="0" hangingPunct="1">
              <a:defRPr sz="1050" kern="1200">
                <a:solidFill>
                  <a:schemeClr val="tx1">
                    <a:lumMod val="75000"/>
                    <a:lumOff val="25000"/>
                  </a:schemeClr>
                </a:solidFill>
                <a:latin typeface="+mn-lt"/>
                <a:ea typeface="+mn-ea"/>
                <a:cs typeface="Arial" panose="020B0604020202020204" pitchFamily="34" charset="0"/>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fld id="{BF464321-24B5-4A1A-BA99-44AB7CD57172}" type="slidenum">
              <a:rPr lang="en-IN" smtClean="0"/>
              <a:pPr/>
              <a:t>‹#›</a:t>
            </a:fld>
            <a:endParaRPr lang="en-IN"/>
          </a:p>
        </p:txBody>
      </p:sp>
      <p:cxnSp>
        <p:nvCxnSpPr>
          <p:cNvPr id="9" name="Straight Connector 8">
            <a:extLst>
              <a:ext uri="{FF2B5EF4-FFF2-40B4-BE49-F238E27FC236}">
                <a16:creationId xmlns:a16="http://schemas.microsoft.com/office/drawing/2014/main" id="{9EE7AAD6-C86B-B973-FB93-6B4E5988A012}"/>
              </a:ext>
            </a:extLst>
          </p:cNvPr>
          <p:cNvCxnSpPr>
            <a:cxnSpLocks/>
          </p:cNvCxnSpPr>
          <p:nvPr userDrawn="1"/>
        </p:nvCxnSpPr>
        <p:spPr>
          <a:xfrm>
            <a:off x="11588578" y="6430812"/>
            <a:ext cx="0" cy="2524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229AB8CF-86F3-673E-1026-6EB595F160CA}"/>
              </a:ext>
            </a:extLst>
          </p:cNvPr>
          <p:cNvGrpSpPr/>
          <p:nvPr userDrawn="1"/>
        </p:nvGrpSpPr>
        <p:grpSpPr>
          <a:xfrm>
            <a:off x="277256" y="6436012"/>
            <a:ext cx="985615" cy="242012"/>
            <a:chOff x="542999" y="6303642"/>
            <a:chExt cx="985615" cy="242012"/>
          </a:xfrm>
        </p:grpSpPr>
        <p:sp>
          <p:nvSpPr>
            <p:cNvPr id="17" name="Freeform: Shape 16">
              <a:extLst>
                <a:ext uri="{FF2B5EF4-FFF2-40B4-BE49-F238E27FC236}">
                  <a16:creationId xmlns:a16="http://schemas.microsoft.com/office/drawing/2014/main" id="{FDA9BF22-822D-6A2B-32EF-73B1D3FABE27}"/>
                </a:ext>
              </a:extLst>
            </p:cNvPr>
            <p:cNvSpPr/>
            <p:nvPr/>
          </p:nvSpPr>
          <p:spPr>
            <a:xfrm>
              <a:off x="962579" y="6351224"/>
              <a:ext cx="147767" cy="194430"/>
            </a:xfrm>
            <a:custGeom>
              <a:avLst/>
              <a:gdLst>
                <a:gd name="connsiteX0" fmla="*/ 49463 w 147766"/>
                <a:gd name="connsiteY0" fmla="*/ 194661 h 194430"/>
                <a:gd name="connsiteX1" fmla="*/ 29087 w 147766"/>
                <a:gd name="connsiteY1" fmla="*/ 192794 h 194430"/>
                <a:gd name="connsiteX2" fmla="*/ 9566 w 147766"/>
                <a:gd name="connsiteY2" fmla="*/ 188595 h 194430"/>
                <a:gd name="connsiteX3" fmla="*/ 1011 w 147766"/>
                <a:gd name="connsiteY3" fmla="*/ 185795 h 194430"/>
                <a:gd name="connsiteX4" fmla="*/ 0 w 147766"/>
                <a:gd name="connsiteY4" fmla="*/ 185251 h 194430"/>
                <a:gd name="connsiteX5" fmla="*/ 8555 w 147766"/>
                <a:gd name="connsiteY5" fmla="*/ 157719 h 194430"/>
                <a:gd name="connsiteX6" fmla="*/ 29165 w 147766"/>
                <a:gd name="connsiteY6" fmla="*/ 164641 h 194430"/>
                <a:gd name="connsiteX7" fmla="*/ 61207 w 147766"/>
                <a:gd name="connsiteY7" fmla="*/ 166896 h 194430"/>
                <a:gd name="connsiteX8" fmla="*/ 89671 w 147766"/>
                <a:gd name="connsiteY8" fmla="*/ 146365 h 194430"/>
                <a:gd name="connsiteX9" fmla="*/ 99548 w 147766"/>
                <a:gd name="connsiteY9" fmla="*/ 118833 h 194430"/>
                <a:gd name="connsiteX10" fmla="*/ 101492 w 147766"/>
                <a:gd name="connsiteY10" fmla="*/ 111600 h 194430"/>
                <a:gd name="connsiteX11" fmla="*/ 100870 w 147766"/>
                <a:gd name="connsiteY11" fmla="*/ 111600 h 194430"/>
                <a:gd name="connsiteX12" fmla="*/ 99704 w 147766"/>
                <a:gd name="connsiteY12" fmla="*/ 113389 h 194430"/>
                <a:gd name="connsiteX13" fmla="*/ 61984 w 147766"/>
                <a:gd name="connsiteY13" fmla="*/ 136721 h 194430"/>
                <a:gd name="connsiteX14" fmla="*/ 41530 w 147766"/>
                <a:gd name="connsiteY14" fmla="*/ 135010 h 194430"/>
                <a:gd name="connsiteX15" fmla="*/ 13688 w 147766"/>
                <a:gd name="connsiteY15" fmla="*/ 106390 h 194430"/>
                <a:gd name="connsiteX16" fmla="*/ 10344 w 147766"/>
                <a:gd name="connsiteY16" fmla="*/ 68048 h 194430"/>
                <a:gd name="connsiteX17" fmla="*/ 25898 w 147766"/>
                <a:gd name="connsiteY17" fmla="*/ 26984 h 194430"/>
                <a:gd name="connsiteX18" fmla="*/ 66028 w 147766"/>
                <a:gd name="connsiteY18" fmla="*/ 1242 h 194430"/>
                <a:gd name="connsiteX19" fmla="*/ 111447 w 147766"/>
                <a:gd name="connsiteY19" fmla="*/ 14463 h 194430"/>
                <a:gd name="connsiteX20" fmla="*/ 118058 w 147766"/>
                <a:gd name="connsiteY20" fmla="*/ 22240 h 194430"/>
                <a:gd name="connsiteX21" fmla="*/ 122024 w 147766"/>
                <a:gd name="connsiteY21" fmla="*/ 3108 h 194430"/>
                <a:gd name="connsiteX22" fmla="*/ 155466 w 147766"/>
                <a:gd name="connsiteY22" fmla="*/ 3108 h 194430"/>
                <a:gd name="connsiteX23" fmla="*/ 150489 w 147766"/>
                <a:gd name="connsiteY23" fmla="*/ 25818 h 194430"/>
                <a:gd name="connsiteX24" fmla="*/ 129101 w 147766"/>
                <a:gd name="connsiteY24" fmla="*/ 126299 h 194430"/>
                <a:gd name="connsiteX25" fmla="*/ 112847 w 147766"/>
                <a:gd name="connsiteY25" fmla="*/ 167363 h 194430"/>
                <a:gd name="connsiteX26" fmla="*/ 102270 w 147766"/>
                <a:gd name="connsiteY26" fmla="*/ 179107 h 194430"/>
                <a:gd name="connsiteX27" fmla="*/ 89516 w 147766"/>
                <a:gd name="connsiteY27" fmla="*/ 186884 h 194430"/>
                <a:gd name="connsiteX28" fmla="*/ 74739 w 147766"/>
                <a:gd name="connsiteY28" fmla="*/ 191861 h 194430"/>
                <a:gd name="connsiteX29" fmla="*/ 64551 w 147766"/>
                <a:gd name="connsiteY29" fmla="*/ 193494 h 194430"/>
                <a:gd name="connsiteX30" fmla="*/ 54363 w 147766"/>
                <a:gd name="connsiteY30" fmla="*/ 194194 h 194430"/>
                <a:gd name="connsiteX31" fmla="*/ 45574 w 147766"/>
                <a:gd name="connsiteY31" fmla="*/ 79636 h 194430"/>
                <a:gd name="connsiteX32" fmla="*/ 49385 w 147766"/>
                <a:gd name="connsiteY32" fmla="*/ 98457 h 194430"/>
                <a:gd name="connsiteX33" fmla="*/ 62995 w 147766"/>
                <a:gd name="connsiteY33" fmla="*/ 109423 h 194430"/>
                <a:gd name="connsiteX34" fmla="*/ 91149 w 147766"/>
                <a:gd name="connsiteY34" fmla="*/ 100634 h 194430"/>
                <a:gd name="connsiteX35" fmla="*/ 105848 w 147766"/>
                <a:gd name="connsiteY35" fmla="*/ 45339 h 194430"/>
                <a:gd name="connsiteX36" fmla="*/ 81272 w 147766"/>
                <a:gd name="connsiteY36" fmla="*/ 26751 h 194430"/>
                <a:gd name="connsiteX37" fmla="*/ 59029 w 147766"/>
                <a:gd name="connsiteY37" fmla="*/ 38650 h 194430"/>
                <a:gd name="connsiteX38" fmla="*/ 45574 w 147766"/>
                <a:gd name="connsiteY38" fmla="*/ 79636 h 194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7766" h="194430">
                  <a:moveTo>
                    <a:pt x="49463" y="194661"/>
                  </a:moveTo>
                  <a:cubicBezTo>
                    <a:pt x="42642" y="194389"/>
                    <a:pt x="35845" y="193767"/>
                    <a:pt x="29087" y="192794"/>
                  </a:cubicBezTo>
                  <a:cubicBezTo>
                    <a:pt x="22484" y="191869"/>
                    <a:pt x="15966" y="190461"/>
                    <a:pt x="9566" y="188595"/>
                  </a:cubicBezTo>
                  <a:cubicBezTo>
                    <a:pt x="6688" y="187817"/>
                    <a:pt x="3811" y="186806"/>
                    <a:pt x="1011" y="185795"/>
                  </a:cubicBezTo>
                  <a:cubicBezTo>
                    <a:pt x="661" y="185639"/>
                    <a:pt x="319" y="185460"/>
                    <a:pt x="0" y="185251"/>
                  </a:cubicBezTo>
                  <a:lnTo>
                    <a:pt x="8555" y="157719"/>
                  </a:lnTo>
                  <a:cubicBezTo>
                    <a:pt x="15554" y="160052"/>
                    <a:pt x="22243" y="162619"/>
                    <a:pt x="29165" y="164641"/>
                  </a:cubicBezTo>
                  <a:cubicBezTo>
                    <a:pt x="39547" y="167760"/>
                    <a:pt x="50490" y="168529"/>
                    <a:pt x="61207" y="166896"/>
                  </a:cubicBezTo>
                  <a:cubicBezTo>
                    <a:pt x="73510" y="165193"/>
                    <a:pt x="84173" y="157501"/>
                    <a:pt x="89671" y="146365"/>
                  </a:cubicBezTo>
                  <a:cubicBezTo>
                    <a:pt x="93956" y="137576"/>
                    <a:pt x="97270" y="128345"/>
                    <a:pt x="99548" y="118833"/>
                  </a:cubicBezTo>
                  <a:cubicBezTo>
                    <a:pt x="100170" y="116422"/>
                    <a:pt x="100792" y="114011"/>
                    <a:pt x="101492" y="111600"/>
                  </a:cubicBezTo>
                  <a:lnTo>
                    <a:pt x="100870" y="111600"/>
                  </a:lnTo>
                  <a:lnTo>
                    <a:pt x="99704" y="113389"/>
                  </a:lnTo>
                  <a:cubicBezTo>
                    <a:pt x="91530" y="126696"/>
                    <a:pt x="77538" y="135344"/>
                    <a:pt x="61984" y="136721"/>
                  </a:cubicBezTo>
                  <a:cubicBezTo>
                    <a:pt x="55125" y="137561"/>
                    <a:pt x="48157" y="136977"/>
                    <a:pt x="41530" y="135010"/>
                  </a:cubicBezTo>
                  <a:cubicBezTo>
                    <a:pt x="28083" y="130662"/>
                    <a:pt x="17662" y="119945"/>
                    <a:pt x="13688" y="106390"/>
                  </a:cubicBezTo>
                  <a:cubicBezTo>
                    <a:pt x="9511" y="94063"/>
                    <a:pt x="8368" y="80912"/>
                    <a:pt x="10344" y="68048"/>
                  </a:cubicBezTo>
                  <a:cubicBezTo>
                    <a:pt x="11953" y="53263"/>
                    <a:pt x="17312" y="39132"/>
                    <a:pt x="25898" y="26984"/>
                  </a:cubicBezTo>
                  <a:cubicBezTo>
                    <a:pt x="35200" y="13289"/>
                    <a:pt x="49696" y="3987"/>
                    <a:pt x="66028" y="1242"/>
                  </a:cubicBezTo>
                  <a:cubicBezTo>
                    <a:pt x="82438" y="-2546"/>
                    <a:pt x="99634" y="2463"/>
                    <a:pt x="111447" y="14463"/>
                  </a:cubicBezTo>
                  <a:cubicBezTo>
                    <a:pt x="113781" y="16874"/>
                    <a:pt x="115647" y="19596"/>
                    <a:pt x="118058" y="22240"/>
                  </a:cubicBezTo>
                  <a:lnTo>
                    <a:pt x="122024" y="3108"/>
                  </a:lnTo>
                  <a:lnTo>
                    <a:pt x="155466" y="3108"/>
                  </a:lnTo>
                  <a:cubicBezTo>
                    <a:pt x="153755" y="10886"/>
                    <a:pt x="152044" y="18196"/>
                    <a:pt x="150489" y="25818"/>
                  </a:cubicBezTo>
                  <a:cubicBezTo>
                    <a:pt x="143334" y="59260"/>
                    <a:pt x="136202" y="92756"/>
                    <a:pt x="129101" y="126299"/>
                  </a:cubicBezTo>
                  <a:cubicBezTo>
                    <a:pt x="126488" y="140936"/>
                    <a:pt x="120959" y="154904"/>
                    <a:pt x="112847" y="167363"/>
                  </a:cubicBezTo>
                  <a:cubicBezTo>
                    <a:pt x="109806" y="171687"/>
                    <a:pt x="106252" y="175630"/>
                    <a:pt x="102270" y="179107"/>
                  </a:cubicBezTo>
                  <a:cubicBezTo>
                    <a:pt x="98366" y="182225"/>
                    <a:pt x="94081" y="184838"/>
                    <a:pt x="89516" y="186884"/>
                  </a:cubicBezTo>
                  <a:cubicBezTo>
                    <a:pt x="84795" y="189108"/>
                    <a:pt x="79841" y="190780"/>
                    <a:pt x="74739" y="191861"/>
                  </a:cubicBezTo>
                  <a:cubicBezTo>
                    <a:pt x="71395" y="192561"/>
                    <a:pt x="67973" y="193028"/>
                    <a:pt x="64551" y="193494"/>
                  </a:cubicBezTo>
                  <a:cubicBezTo>
                    <a:pt x="61175" y="193961"/>
                    <a:pt x="57769" y="194194"/>
                    <a:pt x="54363" y="194194"/>
                  </a:cubicBezTo>
                  <a:close/>
                  <a:moveTo>
                    <a:pt x="45574" y="79636"/>
                  </a:moveTo>
                  <a:cubicBezTo>
                    <a:pt x="45388" y="86122"/>
                    <a:pt x="46686" y="92562"/>
                    <a:pt x="49385" y="98457"/>
                  </a:cubicBezTo>
                  <a:cubicBezTo>
                    <a:pt x="51788" y="104165"/>
                    <a:pt x="56906" y="108287"/>
                    <a:pt x="62995" y="109423"/>
                  </a:cubicBezTo>
                  <a:cubicBezTo>
                    <a:pt x="73277" y="111670"/>
                    <a:pt x="83978" y="108334"/>
                    <a:pt x="91149" y="100634"/>
                  </a:cubicBezTo>
                  <a:cubicBezTo>
                    <a:pt x="104938" y="85796"/>
                    <a:pt x="110452" y="65069"/>
                    <a:pt x="105848" y="45339"/>
                  </a:cubicBezTo>
                  <a:cubicBezTo>
                    <a:pt x="103491" y="33844"/>
                    <a:pt x="92969" y="25888"/>
                    <a:pt x="81272" y="26751"/>
                  </a:cubicBezTo>
                  <a:cubicBezTo>
                    <a:pt x="72390" y="26953"/>
                    <a:pt x="64123" y="31371"/>
                    <a:pt x="59029" y="38650"/>
                  </a:cubicBezTo>
                  <a:cubicBezTo>
                    <a:pt x="50303" y="50534"/>
                    <a:pt x="45590" y="64891"/>
                    <a:pt x="45574" y="79636"/>
                  </a:cubicBezTo>
                  <a:close/>
                </a:path>
              </a:pathLst>
            </a:custGeom>
            <a:solidFill>
              <a:srgbClr val="005BAA"/>
            </a:solidFill>
            <a:ln w="7739" cap="flat">
              <a:noFill/>
              <a:prstDash val="solid"/>
              <a:miter/>
            </a:ln>
          </p:spPr>
          <p:txBody>
            <a:bodyPr rtlCol="0" anchor="ctr"/>
            <a:lstStyle/>
            <a:p>
              <a:endParaRPr lang="en-IN">
                <a:latin typeface="+mn-lt"/>
              </a:endParaRPr>
            </a:p>
          </p:txBody>
        </p:sp>
        <p:sp>
          <p:nvSpPr>
            <p:cNvPr id="18" name="Freeform: Shape 17">
              <a:extLst>
                <a:ext uri="{FF2B5EF4-FFF2-40B4-BE49-F238E27FC236}">
                  <a16:creationId xmlns:a16="http://schemas.microsoft.com/office/drawing/2014/main" id="{4BB83142-C3A3-9DB3-B7F4-82C665722B60}"/>
                </a:ext>
              </a:extLst>
            </p:cNvPr>
            <p:cNvSpPr/>
            <p:nvPr/>
          </p:nvSpPr>
          <p:spPr>
            <a:xfrm>
              <a:off x="663468" y="6354410"/>
              <a:ext cx="163321" cy="186653"/>
            </a:xfrm>
            <a:custGeom>
              <a:avLst/>
              <a:gdLst>
                <a:gd name="connsiteX0" fmla="*/ 23021 w 163321"/>
                <a:gd name="connsiteY0" fmla="*/ 191319 h 186653"/>
                <a:gd name="connsiteX1" fmla="*/ 22087 w 163321"/>
                <a:gd name="connsiteY1" fmla="*/ 191319 h 186653"/>
                <a:gd name="connsiteX2" fmla="*/ 18665 w 163321"/>
                <a:gd name="connsiteY2" fmla="*/ 191319 h 186653"/>
                <a:gd name="connsiteX3" fmla="*/ 10888 w 163321"/>
                <a:gd name="connsiteY3" fmla="*/ 190308 h 186653"/>
                <a:gd name="connsiteX4" fmla="*/ 0 w 163321"/>
                <a:gd name="connsiteY4" fmla="*/ 188131 h 186653"/>
                <a:gd name="connsiteX5" fmla="*/ 7777 w 163321"/>
                <a:gd name="connsiteY5" fmla="*/ 162155 h 186653"/>
                <a:gd name="connsiteX6" fmla="*/ 18121 w 163321"/>
                <a:gd name="connsiteY6" fmla="*/ 164488 h 186653"/>
                <a:gd name="connsiteX7" fmla="*/ 39741 w 163321"/>
                <a:gd name="connsiteY7" fmla="*/ 157955 h 186653"/>
                <a:gd name="connsiteX8" fmla="*/ 53741 w 163321"/>
                <a:gd name="connsiteY8" fmla="*/ 140301 h 186653"/>
                <a:gd name="connsiteX9" fmla="*/ 53274 w 163321"/>
                <a:gd name="connsiteY9" fmla="*/ 137890 h 186653"/>
                <a:gd name="connsiteX10" fmla="*/ 42619 w 163321"/>
                <a:gd name="connsiteY10" fmla="*/ 74895 h 186653"/>
                <a:gd name="connsiteX11" fmla="*/ 33053 w 163321"/>
                <a:gd name="connsiteY11" fmla="*/ 18199 h 186653"/>
                <a:gd name="connsiteX12" fmla="*/ 30098 w 163321"/>
                <a:gd name="connsiteY12" fmla="*/ 389 h 186653"/>
                <a:gd name="connsiteX13" fmla="*/ 65407 w 163321"/>
                <a:gd name="connsiteY13" fmla="*/ 389 h 186653"/>
                <a:gd name="connsiteX14" fmla="*/ 77772 w 163321"/>
                <a:gd name="connsiteY14" fmla="*/ 99626 h 186653"/>
                <a:gd name="connsiteX15" fmla="*/ 78394 w 163321"/>
                <a:gd name="connsiteY15" fmla="*/ 99626 h 186653"/>
                <a:gd name="connsiteX16" fmla="*/ 79872 w 163321"/>
                <a:gd name="connsiteY16" fmla="*/ 97293 h 186653"/>
                <a:gd name="connsiteX17" fmla="*/ 130735 w 163321"/>
                <a:gd name="connsiteY17" fmla="*/ 2178 h 186653"/>
                <a:gd name="connsiteX18" fmla="*/ 132057 w 163321"/>
                <a:gd name="connsiteY18" fmla="*/ 0 h 186653"/>
                <a:gd name="connsiteX19" fmla="*/ 169621 w 163321"/>
                <a:gd name="connsiteY19" fmla="*/ 0 h 186653"/>
                <a:gd name="connsiteX20" fmla="*/ 168454 w 163321"/>
                <a:gd name="connsiteY20" fmla="*/ 2255 h 186653"/>
                <a:gd name="connsiteX21" fmla="*/ 77850 w 163321"/>
                <a:gd name="connsiteY21" fmla="*/ 156166 h 186653"/>
                <a:gd name="connsiteX22" fmla="*/ 57318 w 163321"/>
                <a:gd name="connsiteY22" fmla="*/ 181287 h 186653"/>
                <a:gd name="connsiteX23" fmla="*/ 43708 w 163321"/>
                <a:gd name="connsiteY23" fmla="*/ 188597 h 186653"/>
                <a:gd name="connsiteX24" fmla="*/ 26054 w 163321"/>
                <a:gd name="connsiteY24" fmla="*/ 191475 h 186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63321" h="186653">
                  <a:moveTo>
                    <a:pt x="23021" y="191319"/>
                  </a:moveTo>
                  <a:lnTo>
                    <a:pt x="22087" y="191319"/>
                  </a:lnTo>
                  <a:cubicBezTo>
                    <a:pt x="20921" y="191319"/>
                    <a:pt x="19754" y="191319"/>
                    <a:pt x="18665" y="191319"/>
                  </a:cubicBezTo>
                  <a:lnTo>
                    <a:pt x="10888" y="190308"/>
                  </a:lnTo>
                  <a:cubicBezTo>
                    <a:pt x="7311" y="189764"/>
                    <a:pt x="3811" y="188908"/>
                    <a:pt x="0" y="188131"/>
                  </a:cubicBezTo>
                  <a:lnTo>
                    <a:pt x="7777" y="162155"/>
                  </a:lnTo>
                  <a:cubicBezTo>
                    <a:pt x="11355" y="162932"/>
                    <a:pt x="14777" y="163944"/>
                    <a:pt x="18121" y="164488"/>
                  </a:cubicBezTo>
                  <a:cubicBezTo>
                    <a:pt x="25976" y="166269"/>
                    <a:pt x="34189" y="163788"/>
                    <a:pt x="39741" y="157955"/>
                  </a:cubicBezTo>
                  <a:cubicBezTo>
                    <a:pt x="44564" y="152900"/>
                    <a:pt x="53741" y="140301"/>
                    <a:pt x="53741" y="140301"/>
                  </a:cubicBezTo>
                  <a:cubicBezTo>
                    <a:pt x="53741" y="140301"/>
                    <a:pt x="53741" y="139057"/>
                    <a:pt x="53274" y="137890"/>
                  </a:cubicBezTo>
                  <a:cubicBezTo>
                    <a:pt x="49751" y="116891"/>
                    <a:pt x="46197" y="95893"/>
                    <a:pt x="42619" y="74895"/>
                  </a:cubicBezTo>
                  <a:lnTo>
                    <a:pt x="33053" y="18199"/>
                  </a:lnTo>
                  <a:cubicBezTo>
                    <a:pt x="32042" y="12366"/>
                    <a:pt x="31109" y="6455"/>
                    <a:pt x="30098" y="389"/>
                  </a:cubicBezTo>
                  <a:lnTo>
                    <a:pt x="65407" y="389"/>
                  </a:lnTo>
                  <a:lnTo>
                    <a:pt x="77772" y="99626"/>
                  </a:lnTo>
                  <a:lnTo>
                    <a:pt x="78394" y="99626"/>
                  </a:lnTo>
                  <a:cubicBezTo>
                    <a:pt x="78939" y="98887"/>
                    <a:pt x="79436" y="98102"/>
                    <a:pt x="79872" y="97293"/>
                  </a:cubicBezTo>
                  <a:lnTo>
                    <a:pt x="130735" y="2178"/>
                  </a:lnTo>
                  <a:lnTo>
                    <a:pt x="132057" y="0"/>
                  </a:lnTo>
                  <a:lnTo>
                    <a:pt x="169621" y="0"/>
                  </a:lnTo>
                  <a:lnTo>
                    <a:pt x="168454" y="2255"/>
                  </a:lnTo>
                  <a:cubicBezTo>
                    <a:pt x="138279" y="53585"/>
                    <a:pt x="108080" y="104891"/>
                    <a:pt x="77850" y="156166"/>
                  </a:cubicBezTo>
                  <a:cubicBezTo>
                    <a:pt x="72725" y="165810"/>
                    <a:pt x="65749" y="174342"/>
                    <a:pt x="57318" y="181287"/>
                  </a:cubicBezTo>
                  <a:cubicBezTo>
                    <a:pt x="53188" y="184413"/>
                    <a:pt x="48592" y="186879"/>
                    <a:pt x="43708" y="188597"/>
                  </a:cubicBezTo>
                  <a:cubicBezTo>
                    <a:pt x="38015" y="190487"/>
                    <a:pt x="32050" y="191459"/>
                    <a:pt x="26054" y="191475"/>
                  </a:cubicBezTo>
                  <a:close/>
                </a:path>
              </a:pathLst>
            </a:custGeom>
            <a:solidFill>
              <a:srgbClr val="005BAA"/>
            </a:solidFill>
            <a:ln w="7739" cap="flat">
              <a:noFill/>
              <a:prstDash val="solid"/>
              <a:miter/>
            </a:ln>
          </p:spPr>
          <p:txBody>
            <a:bodyPr rtlCol="0" anchor="ctr"/>
            <a:lstStyle/>
            <a:p>
              <a:endParaRPr lang="en-IN">
                <a:latin typeface="+mn-lt"/>
              </a:endParaRPr>
            </a:p>
          </p:txBody>
        </p:sp>
        <p:sp>
          <p:nvSpPr>
            <p:cNvPr id="19" name="Freeform: Shape 18">
              <a:extLst>
                <a:ext uri="{FF2B5EF4-FFF2-40B4-BE49-F238E27FC236}">
                  <a16:creationId xmlns:a16="http://schemas.microsoft.com/office/drawing/2014/main" id="{B9997EAB-5D7E-05A8-A171-A155CE1B5C0A}"/>
                </a:ext>
              </a:extLst>
            </p:cNvPr>
            <p:cNvSpPr/>
            <p:nvPr/>
          </p:nvSpPr>
          <p:spPr>
            <a:xfrm>
              <a:off x="542999" y="6303642"/>
              <a:ext cx="139990" cy="186653"/>
            </a:xfrm>
            <a:custGeom>
              <a:avLst/>
              <a:gdLst>
                <a:gd name="connsiteX0" fmla="*/ 0 w 139989"/>
                <a:gd name="connsiteY0" fmla="*/ 177226 h 186653"/>
                <a:gd name="connsiteX1" fmla="*/ 9177 w 139989"/>
                <a:gd name="connsiteY1" fmla="*/ 147128 h 186653"/>
                <a:gd name="connsiteX2" fmla="*/ 32509 w 139989"/>
                <a:gd name="connsiteY2" fmla="*/ 155761 h 186653"/>
                <a:gd name="connsiteX3" fmla="*/ 66184 w 139989"/>
                <a:gd name="connsiteY3" fmla="*/ 157394 h 186653"/>
                <a:gd name="connsiteX4" fmla="*/ 82283 w 139989"/>
                <a:gd name="connsiteY4" fmla="*/ 147750 h 186653"/>
                <a:gd name="connsiteX5" fmla="*/ 79996 w 139989"/>
                <a:gd name="connsiteY5" fmla="*/ 112962 h 186653"/>
                <a:gd name="connsiteX6" fmla="*/ 79094 w 139989"/>
                <a:gd name="connsiteY6" fmla="*/ 112208 h 186653"/>
                <a:gd name="connsiteX7" fmla="*/ 63540 w 139989"/>
                <a:gd name="connsiteY7" fmla="*/ 102176 h 186653"/>
                <a:gd name="connsiteX8" fmla="*/ 42074 w 139989"/>
                <a:gd name="connsiteY8" fmla="*/ 88410 h 186653"/>
                <a:gd name="connsiteX9" fmla="*/ 26520 w 139989"/>
                <a:gd name="connsiteY9" fmla="*/ 49524 h 186653"/>
                <a:gd name="connsiteX10" fmla="*/ 65406 w 139989"/>
                <a:gd name="connsiteY10" fmla="*/ 4105 h 186653"/>
                <a:gd name="connsiteX11" fmla="*/ 98304 w 139989"/>
                <a:gd name="connsiteY11" fmla="*/ 139 h 186653"/>
                <a:gd name="connsiteX12" fmla="*/ 137190 w 139989"/>
                <a:gd name="connsiteY12" fmla="*/ 6905 h 186653"/>
                <a:gd name="connsiteX13" fmla="*/ 140223 w 139989"/>
                <a:gd name="connsiteY13" fmla="*/ 8071 h 186653"/>
                <a:gd name="connsiteX14" fmla="*/ 131824 w 139989"/>
                <a:gd name="connsiteY14" fmla="*/ 37236 h 186653"/>
                <a:gd name="connsiteX15" fmla="*/ 116269 w 139989"/>
                <a:gd name="connsiteY15" fmla="*/ 31714 h 186653"/>
                <a:gd name="connsiteX16" fmla="*/ 81194 w 139989"/>
                <a:gd name="connsiteY16" fmla="*/ 30081 h 186653"/>
                <a:gd name="connsiteX17" fmla="*/ 71473 w 139989"/>
                <a:gd name="connsiteY17" fmla="*/ 34436 h 186653"/>
                <a:gd name="connsiteX18" fmla="*/ 65888 w 139989"/>
                <a:gd name="connsiteY18" fmla="*/ 58545 h 186653"/>
                <a:gd name="connsiteX19" fmla="*/ 66573 w 139989"/>
                <a:gd name="connsiteY19" fmla="*/ 59556 h 186653"/>
                <a:gd name="connsiteX20" fmla="*/ 76216 w 139989"/>
                <a:gd name="connsiteY20" fmla="*/ 68889 h 186653"/>
                <a:gd name="connsiteX21" fmla="*/ 93949 w 139989"/>
                <a:gd name="connsiteY21" fmla="*/ 80088 h 186653"/>
                <a:gd name="connsiteX22" fmla="*/ 108336 w 139989"/>
                <a:gd name="connsiteY22" fmla="*/ 90354 h 186653"/>
                <a:gd name="connsiteX23" fmla="*/ 125213 w 139989"/>
                <a:gd name="connsiteY23" fmla="*/ 124807 h 186653"/>
                <a:gd name="connsiteX24" fmla="*/ 117436 w 139989"/>
                <a:gd name="connsiteY24" fmla="*/ 158327 h 186653"/>
                <a:gd name="connsiteX25" fmla="*/ 85160 w 139989"/>
                <a:gd name="connsiteY25" fmla="*/ 182514 h 186653"/>
                <a:gd name="connsiteX26" fmla="*/ 39353 w 139989"/>
                <a:gd name="connsiteY26" fmla="*/ 186869 h 186653"/>
                <a:gd name="connsiteX27" fmla="*/ 467 w 139989"/>
                <a:gd name="connsiteY27" fmla="*/ 178003 h 186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9989" h="186653">
                  <a:moveTo>
                    <a:pt x="0" y="177226"/>
                  </a:moveTo>
                  <a:lnTo>
                    <a:pt x="9177" y="147128"/>
                  </a:lnTo>
                  <a:cubicBezTo>
                    <a:pt x="16954" y="150083"/>
                    <a:pt x="24731" y="153350"/>
                    <a:pt x="32509" y="155761"/>
                  </a:cubicBezTo>
                  <a:cubicBezTo>
                    <a:pt x="43327" y="159602"/>
                    <a:pt x="55039" y="160170"/>
                    <a:pt x="66184" y="157394"/>
                  </a:cubicBezTo>
                  <a:cubicBezTo>
                    <a:pt x="72445" y="155986"/>
                    <a:pt x="78083" y="152603"/>
                    <a:pt x="82283" y="147750"/>
                  </a:cubicBezTo>
                  <a:cubicBezTo>
                    <a:pt x="91258" y="137507"/>
                    <a:pt x="90231" y="121937"/>
                    <a:pt x="79996" y="112962"/>
                  </a:cubicBezTo>
                  <a:cubicBezTo>
                    <a:pt x="79701" y="112706"/>
                    <a:pt x="79397" y="112449"/>
                    <a:pt x="79094" y="112208"/>
                  </a:cubicBezTo>
                  <a:cubicBezTo>
                    <a:pt x="74350" y="108475"/>
                    <a:pt x="69062" y="105442"/>
                    <a:pt x="63540" y="102176"/>
                  </a:cubicBezTo>
                  <a:cubicBezTo>
                    <a:pt x="56385" y="97587"/>
                    <a:pt x="48763" y="93543"/>
                    <a:pt x="42074" y="88410"/>
                  </a:cubicBezTo>
                  <a:cubicBezTo>
                    <a:pt x="30160" y="79272"/>
                    <a:pt x="24187" y="64355"/>
                    <a:pt x="26520" y="49524"/>
                  </a:cubicBezTo>
                  <a:cubicBezTo>
                    <a:pt x="28854" y="25181"/>
                    <a:pt x="43397" y="11260"/>
                    <a:pt x="65406" y="4105"/>
                  </a:cubicBezTo>
                  <a:cubicBezTo>
                    <a:pt x="76061" y="885"/>
                    <a:pt x="87190" y="-460"/>
                    <a:pt x="98304" y="139"/>
                  </a:cubicBezTo>
                  <a:cubicBezTo>
                    <a:pt x="111540" y="341"/>
                    <a:pt x="124661" y="2627"/>
                    <a:pt x="137190" y="6905"/>
                  </a:cubicBezTo>
                  <a:lnTo>
                    <a:pt x="140223" y="8071"/>
                  </a:lnTo>
                  <a:lnTo>
                    <a:pt x="131824" y="37236"/>
                  </a:lnTo>
                  <a:cubicBezTo>
                    <a:pt x="126613" y="35369"/>
                    <a:pt x="121558" y="33192"/>
                    <a:pt x="116269" y="31714"/>
                  </a:cubicBezTo>
                  <a:cubicBezTo>
                    <a:pt x="104969" y="27833"/>
                    <a:pt x="92805" y="27265"/>
                    <a:pt x="81194" y="30081"/>
                  </a:cubicBezTo>
                  <a:cubicBezTo>
                    <a:pt x="77772" y="31076"/>
                    <a:pt x="74498" y="32546"/>
                    <a:pt x="71473" y="34436"/>
                  </a:cubicBezTo>
                  <a:cubicBezTo>
                    <a:pt x="63275" y="39553"/>
                    <a:pt x="60779" y="50348"/>
                    <a:pt x="65888" y="58545"/>
                  </a:cubicBezTo>
                  <a:cubicBezTo>
                    <a:pt x="66106" y="58888"/>
                    <a:pt x="66332" y="59230"/>
                    <a:pt x="66573" y="59556"/>
                  </a:cubicBezTo>
                  <a:cubicBezTo>
                    <a:pt x="69225" y="63196"/>
                    <a:pt x="72491" y="66354"/>
                    <a:pt x="76216" y="68889"/>
                  </a:cubicBezTo>
                  <a:cubicBezTo>
                    <a:pt x="81894" y="73011"/>
                    <a:pt x="88116" y="76277"/>
                    <a:pt x="93949" y="80088"/>
                  </a:cubicBezTo>
                  <a:cubicBezTo>
                    <a:pt x="98918" y="83261"/>
                    <a:pt x="103717" y="86691"/>
                    <a:pt x="108336" y="90354"/>
                  </a:cubicBezTo>
                  <a:cubicBezTo>
                    <a:pt x="118890" y="98691"/>
                    <a:pt x="125096" y="111360"/>
                    <a:pt x="125213" y="124807"/>
                  </a:cubicBezTo>
                  <a:cubicBezTo>
                    <a:pt x="125944" y="136496"/>
                    <a:pt x="123238" y="148147"/>
                    <a:pt x="117436" y="158327"/>
                  </a:cubicBezTo>
                  <a:cubicBezTo>
                    <a:pt x="110087" y="170148"/>
                    <a:pt x="98568" y="178781"/>
                    <a:pt x="85160" y="182514"/>
                  </a:cubicBezTo>
                  <a:cubicBezTo>
                    <a:pt x="70345" y="187064"/>
                    <a:pt x="54759" y="188549"/>
                    <a:pt x="39353" y="186869"/>
                  </a:cubicBezTo>
                  <a:cubicBezTo>
                    <a:pt x="26069" y="185571"/>
                    <a:pt x="13003" y="182592"/>
                    <a:pt x="467" y="178003"/>
                  </a:cubicBezTo>
                  <a:close/>
                </a:path>
              </a:pathLst>
            </a:custGeom>
            <a:solidFill>
              <a:srgbClr val="005BAA"/>
            </a:solidFill>
            <a:ln w="7739" cap="flat">
              <a:noFill/>
              <a:prstDash val="solid"/>
              <a:miter/>
            </a:ln>
          </p:spPr>
          <p:txBody>
            <a:bodyPr rtlCol="0" anchor="ctr"/>
            <a:lstStyle/>
            <a:p>
              <a:endParaRPr lang="en-IN">
                <a:latin typeface="+mn-lt"/>
              </a:endParaRPr>
            </a:p>
          </p:txBody>
        </p:sp>
        <p:sp>
          <p:nvSpPr>
            <p:cNvPr id="20" name="Freeform: Shape 19">
              <a:extLst>
                <a:ext uri="{FF2B5EF4-FFF2-40B4-BE49-F238E27FC236}">
                  <a16:creationId xmlns:a16="http://schemas.microsoft.com/office/drawing/2014/main" id="{A1C7E85C-1F98-EE0E-06C1-3B3CD76D8F05}"/>
                </a:ext>
              </a:extLst>
            </p:cNvPr>
            <p:cNvSpPr/>
            <p:nvPr/>
          </p:nvSpPr>
          <p:spPr>
            <a:xfrm>
              <a:off x="1119525" y="6351128"/>
              <a:ext cx="124435" cy="132213"/>
            </a:xfrm>
            <a:custGeom>
              <a:avLst/>
              <a:gdLst>
                <a:gd name="connsiteX0" fmla="*/ 33051 w 124435"/>
                <a:gd name="connsiteY0" fmla="*/ 80588 h 132212"/>
                <a:gd name="connsiteX1" fmla="*/ 57394 w 124435"/>
                <a:gd name="connsiteY1" fmla="*/ 113641 h 132212"/>
                <a:gd name="connsiteX2" fmla="*/ 108102 w 124435"/>
                <a:gd name="connsiteY2" fmla="*/ 106486 h 132212"/>
                <a:gd name="connsiteX3" fmla="*/ 110046 w 124435"/>
                <a:gd name="connsiteY3" fmla="*/ 105708 h 132212"/>
                <a:gd name="connsiteX4" fmla="*/ 110823 w 124435"/>
                <a:gd name="connsiteY4" fmla="*/ 105319 h 132212"/>
                <a:gd name="connsiteX5" fmla="*/ 109734 w 124435"/>
                <a:gd name="connsiteY5" fmla="*/ 113096 h 132212"/>
                <a:gd name="connsiteX6" fmla="*/ 107013 w 124435"/>
                <a:gd name="connsiteY6" fmla="*/ 130284 h 132212"/>
                <a:gd name="connsiteX7" fmla="*/ 107013 w 124435"/>
                <a:gd name="connsiteY7" fmla="*/ 132539 h 132212"/>
                <a:gd name="connsiteX8" fmla="*/ 104913 w 124435"/>
                <a:gd name="connsiteY8" fmla="*/ 133239 h 132212"/>
                <a:gd name="connsiteX9" fmla="*/ 56772 w 124435"/>
                <a:gd name="connsiteY9" fmla="*/ 139772 h 132212"/>
                <a:gd name="connsiteX10" fmla="*/ 15242 w 124435"/>
                <a:gd name="connsiteY10" fmla="*/ 123284 h 132212"/>
                <a:gd name="connsiteX11" fmla="*/ 776 w 124435"/>
                <a:gd name="connsiteY11" fmla="*/ 92720 h 132212"/>
                <a:gd name="connsiteX12" fmla="*/ 23019 w 124435"/>
                <a:gd name="connsiteY12" fmla="*/ 23892 h 132212"/>
                <a:gd name="connsiteX13" fmla="*/ 68360 w 124435"/>
                <a:gd name="connsiteY13" fmla="*/ 560 h 132212"/>
                <a:gd name="connsiteX14" fmla="*/ 104446 w 124435"/>
                <a:gd name="connsiteY14" fmla="*/ 5615 h 132212"/>
                <a:gd name="connsiteX15" fmla="*/ 129722 w 124435"/>
                <a:gd name="connsiteY15" fmla="*/ 38746 h 132212"/>
                <a:gd name="connsiteX16" fmla="*/ 128555 w 124435"/>
                <a:gd name="connsiteY16" fmla="*/ 74832 h 132212"/>
                <a:gd name="connsiteX17" fmla="*/ 127467 w 124435"/>
                <a:gd name="connsiteY17" fmla="*/ 80665 h 132212"/>
                <a:gd name="connsiteX18" fmla="*/ 33362 w 124435"/>
                <a:gd name="connsiteY18" fmla="*/ 80665 h 132212"/>
                <a:gd name="connsiteX19" fmla="*/ 37640 w 124435"/>
                <a:gd name="connsiteY19" fmla="*/ 57256 h 132212"/>
                <a:gd name="connsiteX20" fmla="*/ 96747 w 124435"/>
                <a:gd name="connsiteY20" fmla="*/ 57256 h 132212"/>
                <a:gd name="connsiteX21" fmla="*/ 97369 w 124435"/>
                <a:gd name="connsiteY21" fmla="*/ 44501 h 132212"/>
                <a:gd name="connsiteX22" fmla="*/ 81815 w 124435"/>
                <a:gd name="connsiteY22" fmla="*/ 26225 h 132212"/>
                <a:gd name="connsiteX23" fmla="*/ 66260 w 124435"/>
                <a:gd name="connsiteY23" fmla="*/ 26225 h 132212"/>
                <a:gd name="connsiteX24" fmla="*/ 37407 w 124435"/>
                <a:gd name="connsiteY24" fmla="*/ 57100 h 1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4435" h="132212">
                  <a:moveTo>
                    <a:pt x="33051" y="80588"/>
                  </a:moveTo>
                  <a:cubicBezTo>
                    <a:pt x="32118" y="96920"/>
                    <a:pt x="39040" y="110530"/>
                    <a:pt x="57394" y="113641"/>
                  </a:cubicBezTo>
                  <a:cubicBezTo>
                    <a:pt x="74636" y="116285"/>
                    <a:pt x="92267" y="113796"/>
                    <a:pt x="108102" y="106486"/>
                  </a:cubicBezTo>
                  <a:lnTo>
                    <a:pt x="110046" y="105708"/>
                  </a:lnTo>
                  <a:lnTo>
                    <a:pt x="110823" y="105319"/>
                  </a:lnTo>
                  <a:cubicBezTo>
                    <a:pt x="110823" y="107963"/>
                    <a:pt x="110123" y="110530"/>
                    <a:pt x="109734" y="113096"/>
                  </a:cubicBezTo>
                  <a:cubicBezTo>
                    <a:pt x="108879" y="118851"/>
                    <a:pt x="107868" y="124607"/>
                    <a:pt x="107013" y="130284"/>
                  </a:cubicBezTo>
                  <a:cubicBezTo>
                    <a:pt x="107013" y="131062"/>
                    <a:pt x="107013" y="132539"/>
                    <a:pt x="107013" y="132539"/>
                  </a:cubicBezTo>
                  <a:lnTo>
                    <a:pt x="104913" y="133239"/>
                  </a:lnTo>
                  <a:cubicBezTo>
                    <a:pt x="89374" y="138240"/>
                    <a:pt x="73080" y="140449"/>
                    <a:pt x="56772" y="139772"/>
                  </a:cubicBezTo>
                  <a:cubicBezTo>
                    <a:pt x="41381" y="139523"/>
                    <a:pt x="26612" y="133659"/>
                    <a:pt x="15242" y="123284"/>
                  </a:cubicBezTo>
                  <a:cubicBezTo>
                    <a:pt x="6959" y="115126"/>
                    <a:pt x="1834" y="104300"/>
                    <a:pt x="776" y="92720"/>
                  </a:cubicBezTo>
                  <a:cubicBezTo>
                    <a:pt x="-2677" y="67584"/>
                    <a:pt x="5512" y="42254"/>
                    <a:pt x="23019" y="23892"/>
                  </a:cubicBezTo>
                  <a:cubicBezTo>
                    <a:pt x="34661" y="10694"/>
                    <a:pt x="50853" y="2357"/>
                    <a:pt x="68360" y="560"/>
                  </a:cubicBezTo>
                  <a:cubicBezTo>
                    <a:pt x="80625" y="-1011"/>
                    <a:pt x="93084" y="739"/>
                    <a:pt x="104446" y="5615"/>
                  </a:cubicBezTo>
                  <a:cubicBezTo>
                    <a:pt x="118111" y="11440"/>
                    <a:pt x="127715" y="24024"/>
                    <a:pt x="129722" y="38746"/>
                  </a:cubicBezTo>
                  <a:cubicBezTo>
                    <a:pt x="131480" y="50746"/>
                    <a:pt x="131083" y="62964"/>
                    <a:pt x="128555" y="74832"/>
                  </a:cubicBezTo>
                  <a:cubicBezTo>
                    <a:pt x="128089" y="77554"/>
                    <a:pt x="127467" y="80665"/>
                    <a:pt x="127467" y="80665"/>
                  </a:cubicBezTo>
                  <a:lnTo>
                    <a:pt x="33362" y="80665"/>
                  </a:lnTo>
                  <a:close/>
                  <a:moveTo>
                    <a:pt x="37640" y="57256"/>
                  </a:moveTo>
                  <a:lnTo>
                    <a:pt x="96747" y="57256"/>
                  </a:lnTo>
                  <a:cubicBezTo>
                    <a:pt x="97314" y="53033"/>
                    <a:pt x="97524" y="48763"/>
                    <a:pt x="97369" y="44501"/>
                  </a:cubicBezTo>
                  <a:cubicBezTo>
                    <a:pt x="97501" y="35371"/>
                    <a:pt x="90852" y="27547"/>
                    <a:pt x="81815" y="26225"/>
                  </a:cubicBezTo>
                  <a:cubicBezTo>
                    <a:pt x="76666" y="25377"/>
                    <a:pt x="71409" y="25377"/>
                    <a:pt x="66260" y="26225"/>
                  </a:cubicBezTo>
                  <a:cubicBezTo>
                    <a:pt x="51398" y="29935"/>
                    <a:pt x="40105" y="42028"/>
                    <a:pt x="37407" y="57100"/>
                  </a:cubicBezTo>
                  <a:close/>
                </a:path>
              </a:pathLst>
            </a:custGeom>
            <a:solidFill>
              <a:srgbClr val="005BAA"/>
            </a:solidFill>
            <a:ln w="7739" cap="flat">
              <a:noFill/>
              <a:prstDash val="solid"/>
              <a:miter/>
            </a:ln>
          </p:spPr>
          <p:txBody>
            <a:bodyPr rtlCol="0" anchor="ctr"/>
            <a:lstStyle/>
            <a:p>
              <a:endParaRPr lang="en-IN">
                <a:latin typeface="+mn-lt"/>
              </a:endParaRPr>
            </a:p>
          </p:txBody>
        </p:sp>
        <p:sp>
          <p:nvSpPr>
            <p:cNvPr id="31" name="Freeform: Shape 30">
              <a:extLst>
                <a:ext uri="{FF2B5EF4-FFF2-40B4-BE49-F238E27FC236}">
                  <a16:creationId xmlns:a16="http://schemas.microsoft.com/office/drawing/2014/main" id="{21E05E45-0848-FDC0-590A-062D45400FFF}"/>
                </a:ext>
              </a:extLst>
            </p:cNvPr>
            <p:cNvSpPr/>
            <p:nvPr/>
          </p:nvSpPr>
          <p:spPr>
            <a:xfrm>
              <a:off x="1404179" y="6350631"/>
              <a:ext cx="124435" cy="139990"/>
            </a:xfrm>
            <a:custGeom>
              <a:avLst/>
              <a:gdLst>
                <a:gd name="connsiteX0" fmla="*/ 127846 w 124435"/>
                <a:gd name="connsiteY0" fmla="*/ 81084 h 139989"/>
                <a:gd name="connsiteX1" fmla="*/ 33354 w 124435"/>
                <a:gd name="connsiteY1" fmla="*/ 81084 h 139989"/>
                <a:gd name="connsiteX2" fmla="*/ 33354 w 124435"/>
                <a:gd name="connsiteY2" fmla="*/ 87384 h 139989"/>
                <a:gd name="connsiteX3" fmla="*/ 38564 w 124435"/>
                <a:gd name="connsiteY3" fmla="*/ 102938 h 139989"/>
                <a:gd name="connsiteX4" fmla="*/ 48830 w 124435"/>
                <a:gd name="connsiteY4" fmla="*/ 111338 h 139989"/>
                <a:gd name="connsiteX5" fmla="*/ 57774 w 124435"/>
                <a:gd name="connsiteY5" fmla="*/ 113904 h 139989"/>
                <a:gd name="connsiteX6" fmla="*/ 108403 w 124435"/>
                <a:gd name="connsiteY6" fmla="*/ 106749 h 139989"/>
                <a:gd name="connsiteX7" fmla="*/ 111204 w 124435"/>
                <a:gd name="connsiteY7" fmla="*/ 105582 h 139989"/>
                <a:gd name="connsiteX8" fmla="*/ 106771 w 124435"/>
                <a:gd name="connsiteY8" fmla="*/ 132725 h 139989"/>
                <a:gd name="connsiteX9" fmla="*/ 104748 w 124435"/>
                <a:gd name="connsiteY9" fmla="*/ 133347 h 139989"/>
                <a:gd name="connsiteX10" fmla="*/ 74806 w 124435"/>
                <a:gd name="connsiteY10" fmla="*/ 139569 h 139989"/>
                <a:gd name="connsiteX11" fmla="*/ 40820 w 124435"/>
                <a:gd name="connsiteY11" fmla="*/ 137391 h 139989"/>
                <a:gd name="connsiteX12" fmla="*/ 689 w 124435"/>
                <a:gd name="connsiteY12" fmla="*/ 92439 h 139989"/>
                <a:gd name="connsiteX13" fmla="*/ 46264 w 124435"/>
                <a:gd name="connsiteY13" fmla="*/ 6890 h 139989"/>
                <a:gd name="connsiteX14" fmla="*/ 102182 w 124435"/>
                <a:gd name="connsiteY14" fmla="*/ 4868 h 139989"/>
                <a:gd name="connsiteX15" fmla="*/ 129869 w 124435"/>
                <a:gd name="connsiteY15" fmla="*/ 40254 h 139989"/>
                <a:gd name="connsiteX16" fmla="*/ 127846 w 124435"/>
                <a:gd name="connsiteY16" fmla="*/ 81084 h 139989"/>
                <a:gd name="connsiteX17" fmla="*/ 38098 w 124435"/>
                <a:gd name="connsiteY17" fmla="*/ 57286 h 139989"/>
                <a:gd name="connsiteX18" fmla="*/ 39964 w 124435"/>
                <a:gd name="connsiteY18" fmla="*/ 57286 h 139989"/>
                <a:gd name="connsiteX19" fmla="*/ 95494 w 124435"/>
                <a:gd name="connsiteY19" fmla="*/ 57286 h 139989"/>
                <a:gd name="connsiteX20" fmla="*/ 97671 w 124435"/>
                <a:gd name="connsiteY20" fmla="*/ 55264 h 139989"/>
                <a:gd name="connsiteX21" fmla="*/ 97671 w 124435"/>
                <a:gd name="connsiteY21" fmla="*/ 42276 h 139989"/>
                <a:gd name="connsiteX22" fmla="*/ 83205 w 124435"/>
                <a:gd name="connsiteY22" fmla="*/ 26721 h 139989"/>
                <a:gd name="connsiteX23" fmla="*/ 72318 w 124435"/>
                <a:gd name="connsiteY23" fmla="*/ 26022 h 139989"/>
                <a:gd name="connsiteX24" fmla="*/ 52174 w 124435"/>
                <a:gd name="connsiteY24" fmla="*/ 33799 h 139989"/>
                <a:gd name="connsiteX25" fmla="*/ 38098 w 124435"/>
                <a:gd name="connsiteY25" fmla="*/ 57286 h 139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4435" h="139989">
                  <a:moveTo>
                    <a:pt x="127846" y="81084"/>
                  </a:moveTo>
                  <a:lnTo>
                    <a:pt x="33354" y="81084"/>
                  </a:lnTo>
                  <a:cubicBezTo>
                    <a:pt x="33175" y="83184"/>
                    <a:pt x="33175" y="85284"/>
                    <a:pt x="33354" y="87384"/>
                  </a:cubicBezTo>
                  <a:cubicBezTo>
                    <a:pt x="33805" y="92913"/>
                    <a:pt x="35593" y="98248"/>
                    <a:pt x="38564" y="102938"/>
                  </a:cubicBezTo>
                  <a:cubicBezTo>
                    <a:pt x="41154" y="106625"/>
                    <a:pt x="44701" y="109533"/>
                    <a:pt x="48830" y="111338"/>
                  </a:cubicBezTo>
                  <a:cubicBezTo>
                    <a:pt x="51708" y="112512"/>
                    <a:pt x="54710" y="113367"/>
                    <a:pt x="57774" y="113904"/>
                  </a:cubicBezTo>
                  <a:cubicBezTo>
                    <a:pt x="74985" y="116541"/>
                    <a:pt x="92593" y="114052"/>
                    <a:pt x="108403" y="106749"/>
                  </a:cubicBezTo>
                  <a:lnTo>
                    <a:pt x="111204" y="105582"/>
                  </a:lnTo>
                  <a:cubicBezTo>
                    <a:pt x="109726" y="114448"/>
                    <a:pt x="106771" y="132725"/>
                    <a:pt x="106771" y="132725"/>
                  </a:cubicBezTo>
                  <a:lnTo>
                    <a:pt x="104748" y="133347"/>
                  </a:lnTo>
                  <a:cubicBezTo>
                    <a:pt x="94996" y="136388"/>
                    <a:pt x="84963" y="138472"/>
                    <a:pt x="74806" y="139569"/>
                  </a:cubicBezTo>
                  <a:cubicBezTo>
                    <a:pt x="63443" y="140953"/>
                    <a:pt x="51918" y="140214"/>
                    <a:pt x="40820" y="137391"/>
                  </a:cubicBezTo>
                  <a:cubicBezTo>
                    <a:pt x="18958" y="132958"/>
                    <a:pt x="2626" y="114658"/>
                    <a:pt x="689" y="92439"/>
                  </a:cubicBezTo>
                  <a:cubicBezTo>
                    <a:pt x="-3860" y="57130"/>
                    <a:pt x="14424" y="22810"/>
                    <a:pt x="46264" y="6890"/>
                  </a:cubicBezTo>
                  <a:cubicBezTo>
                    <a:pt x="63809" y="-1533"/>
                    <a:pt x="84069" y="-2264"/>
                    <a:pt x="102182" y="4868"/>
                  </a:cubicBezTo>
                  <a:cubicBezTo>
                    <a:pt x="117472" y="10319"/>
                    <a:pt x="128259" y="24101"/>
                    <a:pt x="129869" y="40254"/>
                  </a:cubicBezTo>
                  <a:cubicBezTo>
                    <a:pt x="131556" y="53879"/>
                    <a:pt x="130872" y="67692"/>
                    <a:pt x="127846" y="81084"/>
                  </a:cubicBezTo>
                  <a:close/>
                  <a:moveTo>
                    <a:pt x="38098" y="57286"/>
                  </a:moveTo>
                  <a:lnTo>
                    <a:pt x="39964" y="57286"/>
                  </a:lnTo>
                  <a:lnTo>
                    <a:pt x="95494" y="57286"/>
                  </a:lnTo>
                  <a:cubicBezTo>
                    <a:pt x="97049" y="57286"/>
                    <a:pt x="97671" y="56586"/>
                    <a:pt x="97671" y="55264"/>
                  </a:cubicBezTo>
                  <a:cubicBezTo>
                    <a:pt x="97943" y="50940"/>
                    <a:pt x="97943" y="46600"/>
                    <a:pt x="97671" y="42276"/>
                  </a:cubicBezTo>
                  <a:cubicBezTo>
                    <a:pt x="96854" y="34444"/>
                    <a:pt x="90959" y="28098"/>
                    <a:pt x="83205" y="26721"/>
                  </a:cubicBezTo>
                  <a:cubicBezTo>
                    <a:pt x="79620" y="26022"/>
                    <a:pt x="75965" y="25780"/>
                    <a:pt x="72318" y="26022"/>
                  </a:cubicBezTo>
                  <a:cubicBezTo>
                    <a:pt x="64890" y="26123"/>
                    <a:pt x="57743" y="28884"/>
                    <a:pt x="52174" y="33799"/>
                  </a:cubicBezTo>
                  <a:cubicBezTo>
                    <a:pt x="45618" y="40347"/>
                    <a:pt x="40781" y="48412"/>
                    <a:pt x="38098" y="57286"/>
                  </a:cubicBezTo>
                  <a:close/>
                </a:path>
              </a:pathLst>
            </a:custGeom>
            <a:solidFill>
              <a:srgbClr val="005BAA"/>
            </a:solidFill>
            <a:ln w="7739" cap="flat">
              <a:noFill/>
              <a:prstDash val="solid"/>
              <a:miter/>
            </a:ln>
          </p:spPr>
          <p:txBody>
            <a:bodyPr rtlCol="0" anchor="ctr"/>
            <a:lstStyle/>
            <a:p>
              <a:endParaRPr lang="en-IN">
                <a:latin typeface="+mn-lt"/>
              </a:endParaRPr>
            </a:p>
          </p:txBody>
        </p:sp>
        <p:sp>
          <p:nvSpPr>
            <p:cNvPr id="32" name="Freeform: Shape 31">
              <a:extLst>
                <a:ext uri="{FF2B5EF4-FFF2-40B4-BE49-F238E27FC236}">
                  <a16:creationId xmlns:a16="http://schemas.microsoft.com/office/drawing/2014/main" id="{4E58978B-5D93-3CBB-D8D5-D8250334A8C5}"/>
                </a:ext>
              </a:extLst>
            </p:cNvPr>
            <p:cNvSpPr/>
            <p:nvPr/>
          </p:nvSpPr>
          <p:spPr>
            <a:xfrm>
              <a:off x="1251969" y="6351280"/>
              <a:ext cx="139990" cy="132213"/>
            </a:xfrm>
            <a:custGeom>
              <a:avLst/>
              <a:gdLst>
                <a:gd name="connsiteX0" fmla="*/ 123191 w 139989"/>
                <a:gd name="connsiteY0" fmla="*/ 136587 h 132212"/>
                <a:gd name="connsiteX1" fmla="*/ 88738 w 139989"/>
                <a:gd name="connsiteY1" fmla="*/ 136587 h 132212"/>
                <a:gd name="connsiteX2" fmla="*/ 91538 w 139989"/>
                <a:gd name="connsiteY2" fmla="*/ 122510 h 132212"/>
                <a:gd name="connsiteX3" fmla="*/ 104137 w 139989"/>
                <a:gd name="connsiteY3" fmla="*/ 59826 h 132212"/>
                <a:gd name="connsiteX4" fmla="*/ 104992 w 139989"/>
                <a:gd name="connsiteY4" fmla="*/ 41550 h 132212"/>
                <a:gd name="connsiteX5" fmla="*/ 87338 w 139989"/>
                <a:gd name="connsiteY5" fmla="*/ 26695 h 132212"/>
                <a:gd name="connsiteX6" fmla="*/ 60040 w 139989"/>
                <a:gd name="connsiteY6" fmla="*/ 40694 h 132212"/>
                <a:gd name="connsiteX7" fmla="*/ 49230 w 139989"/>
                <a:gd name="connsiteY7" fmla="*/ 67526 h 132212"/>
                <a:gd name="connsiteX8" fmla="*/ 34842 w 139989"/>
                <a:gd name="connsiteY8" fmla="*/ 134798 h 132212"/>
                <a:gd name="connsiteX9" fmla="*/ 34453 w 139989"/>
                <a:gd name="connsiteY9" fmla="*/ 136743 h 132212"/>
                <a:gd name="connsiteX10" fmla="*/ 0 w 139989"/>
                <a:gd name="connsiteY10" fmla="*/ 136743 h 132212"/>
                <a:gd name="connsiteX11" fmla="*/ 28543 w 139989"/>
                <a:gd name="connsiteY11" fmla="*/ 3130 h 132212"/>
                <a:gd name="connsiteX12" fmla="*/ 61674 w 139989"/>
                <a:gd name="connsiteY12" fmla="*/ 3130 h 132212"/>
                <a:gd name="connsiteX13" fmla="*/ 59340 w 139989"/>
                <a:gd name="connsiteY13" fmla="*/ 16507 h 132212"/>
                <a:gd name="connsiteX14" fmla="*/ 61751 w 139989"/>
                <a:gd name="connsiteY14" fmla="*/ 14641 h 132212"/>
                <a:gd name="connsiteX15" fmla="*/ 91305 w 139989"/>
                <a:gd name="connsiteY15" fmla="*/ 486 h 132212"/>
                <a:gd name="connsiteX16" fmla="*/ 134235 w 139989"/>
                <a:gd name="connsiteY16" fmla="*/ 16896 h 132212"/>
                <a:gd name="connsiteX17" fmla="*/ 141234 w 139989"/>
                <a:gd name="connsiteY17" fmla="*/ 48005 h 132212"/>
                <a:gd name="connsiteX18" fmla="*/ 132057 w 139989"/>
                <a:gd name="connsiteY18" fmla="*/ 95524 h 132212"/>
                <a:gd name="connsiteX19" fmla="*/ 123191 w 139989"/>
                <a:gd name="connsiteY19" fmla="*/ 136587 h 1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9989" h="132212">
                  <a:moveTo>
                    <a:pt x="123191" y="136587"/>
                  </a:moveTo>
                  <a:lnTo>
                    <a:pt x="88738" y="136587"/>
                  </a:lnTo>
                  <a:lnTo>
                    <a:pt x="91538" y="122510"/>
                  </a:lnTo>
                  <a:cubicBezTo>
                    <a:pt x="95815" y="101590"/>
                    <a:pt x="100248" y="80747"/>
                    <a:pt x="104137" y="59826"/>
                  </a:cubicBezTo>
                  <a:cubicBezTo>
                    <a:pt x="105350" y="53814"/>
                    <a:pt x="105638" y="47647"/>
                    <a:pt x="104992" y="41550"/>
                  </a:cubicBezTo>
                  <a:cubicBezTo>
                    <a:pt x="103803" y="32800"/>
                    <a:pt x="96166" y="26376"/>
                    <a:pt x="87338" y="26695"/>
                  </a:cubicBezTo>
                  <a:cubicBezTo>
                    <a:pt x="76388" y="26143"/>
                    <a:pt x="65982" y="31478"/>
                    <a:pt x="60040" y="40694"/>
                  </a:cubicBezTo>
                  <a:cubicBezTo>
                    <a:pt x="54674" y="48821"/>
                    <a:pt x="51003" y="57952"/>
                    <a:pt x="49230" y="67526"/>
                  </a:cubicBezTo>
                  <a:cubicBezTo>
                    <a:pt x="44408" y="89924"/>
                    <a:pt x="39664" y="112400"/>
                    <a:pt x="34842" y="134798"/>
                  </a:cubicBezTo>
                  <a:cubicBezTo>
                    <a:pt x="34842" y="135421"/>
                    <a:pt x="34453" y="136743"/>
                    <a:pt x="34453" y="136743"/>
                  </a:cubicBezTo>
                  <a:lnTo>
                    <a:pt x="0" y="136743"/>
                  </a:lnTo>
                  <a:cubicBezTo>
                    <a:pt x="9566" y="92102"/>
                    <a:pt x="19054" y="47694"/>
                    <a:pt x="28543" y="3130"/>
                  </a:cubicBezTo>
                  <a:lnTo>
                    <a:pt x="61674" y="3130"/>
                  </a:lnTo>
                  <a:lnTo>
                    <a:pt x="59340" y="16507"/>
                  </a:lnTo>
                  <a:lnTo>
                    <a:pt x="61751" y="14641"/>
                  </a:lnTo>
                  <a:cubicBezTo>
                    <a:pt x="69948" y="7050"/>
                    <a:pt x="80253" y="2111"/>
                    <a:pt x="91305" y="486"/>
                  </a:cubicBezTo>
                  <a:cubicBezTo>
                    <a:pt x="108337" y="-1458"/>
                    <a:pt x="123658" y="2119"/>
                    <a:pt x="134235" y="16896"/>
                  </a:cubicBezTo>
                  <a:cubicBezTo>
                    <a:pt x="140643" y="25910"/>
                    <a:pt x="143171" y="37117"/>
                    <a:pt x="141234" y="48005"/>
                  </a:cubicBezTo>
                  <a:cubicBezTo>
                    <a:pt x="138746" y="63948"/>
                    <a:pt x="135324" y="79736"/>
                    <a:pt x="132057" y="95524"/>
                  </a:cubicBezTo>
                  <a:cubicBezTo>
                    <a:pt x="129258" y="109134"/>
                    <a:pt x="126224" y="122744"/>
                    <a:pt x="123191" y="136587"/>
                  </a:cubicBezTo>
                  <a:close/>
                </a:path>
              </a:pathLst>
            </a:custGeom>
            <a:solidFill>
              <a:srgbClr val="005BAA"/>
            </a:solidFill>
            <a:ln w="7739" cap="flat">
              <a:noFill/>
              <a:prstDash val="solid"/>
              <a:miter/>
            </a:ln>
          </p:spPr>
          <p:txBody>
            <a:bodyPr rtlCol="0" anchor="ctr"/>
            <a:lstStyle/>
            <a:p>
              <a:endParaRPr lang="en-IN">
                <a:latin typeface="+mn-lt"/>
              </a:endParaRPr>
            </a:p>
          </p:txBody>
        </p:sp>
        <p:sp>
          <p:nvSpPr>
            <p:cNvPr id="33" name="Freeform: Shape 32">
              <a:extLst>
                <a:ext uri="{FF2B5EF4-FFF2-40B4-BE49-F238E27FC236}">
                  <a16:creationId xmlns:a16="http://schemas.microsoft.com/office/drawing/2014/main" id="{A9D0331E-C671-EC3F-5D83-D936B366F818}"/>
                </a:ext>
              </a:extLst>
            </p:cNvPr>
            <p:cNvSpPr/>
            <p:nvPr/>
          </p:nvSpPr>
          <p:spPr>
            <a:xfrm>
              <a:off x="816990" y="6350939"/>
              <a:ext cx="139990" cy="132213"/>
            </a:xfrm>
            <a:custGeom>
              <a:avLst/>
              <a:gdLst>
                <a:gd name="connsiteX0" fmla="*/ 123035 w 139989"/>
                <a:gd name="connsiteY0" fmla="*/ 136928 h 132212"/>
                <a:gd name="connsiteX1" fmla="*/ 88582 w 139989"/>
                <a:gd name="connsiteY1" fmla="*/ 136928 h 132212"/>
                <a:gd name="connsiteX2" fmla="*/ 90916 w 139989"/>
                <a:gd name="connsiteY2" fmla="*/ 125651 h 132212"/>
                <a:gd name="connsiteX3" fmla="*/ 103981 w 139989"/>
                <a:gd name="connsiteY3" fmla="*/ 60711 h 132212"/>
                <a:gd name="connsiteX4" fmla="*/ 105070 w 139989"/>
                <a:gd name="connsiteY4" fmla="*/ 43601 h 132212"/>
                <a:gd name="connsiteX5" fmla="*/ 87105 w 139989"/>
                <a:gd name="connsiteY5" fmla="*/ 27036 h 132212"/>
                <a:gd name="connsiteX6" fmla="*/ 60273 w 139989"/>
                <a:gd name="connsiteY6" fmla="*/ 40568 h 132212"/>
                <a:gd name="connsiteX7" fmla="*/ 49074 w 139989"/>
                <a:gd name="connsiteY7" fmla="*/ 68255 h 132212"/>
                <a:gd name="connsiteX8" fmla="*/ 34997 w 139989"/>
                <a:gd name="connsiteY8" fmla="*/ 134439 h 132212"/>
                <a:gd name="connsiteX9" fmla="*/ 34376 w 139989"/>
                <a:gd name="connsiteY9" fmla="*/ 136928 h 132212"/>
                <a:gd name="connsiteX10" fmla="*/ 0 w 139989"/>
                <a:gd name="connsiteY10" fmla="*/ 136928 h 132212"/>
                <a:gd name="connsiteX11" fmla="*/ 28854 w 139989"/>
                <a:gd name="connsiteY11" fmla="*/ 3549 h 132212"/>
                <a:gd name="connsiteX12" fmla="*/ 61985 w 139989"/>
                <a:gd name="connsiteY12" fmla="*/ 3549 h 132212"/>
                <a:gd name="connsiteX13" fmla="*/ 59651 w 139989"/>
                <a:gd name="connsiteY13" fmla="*/ 16848 h 132212"/>
                <a:gd name="connsiteX14" fmla="*/ 62062 w 139989"/>
                <a:gd name="connsiteY14" fmla="*/ 14981 h 132212"/>
                <a:gd name="connsiteX15" fmla="*/ 91616 w 139989"/>
                <a:gd name="connsiteY15" fmla="*/ 827 h 132212"/>
                <a:gd name="connsiteX16" fmla="*/ 133457 w 139989"/>
                <a:gd name="connsiteY16" fmla="*/ 15759 h 132212"/>
                <a:gd name="connsiteX17" fmla="*/ 141779 w 139989"/>
                <a:gd name="connsiteY17" fmla="*/ 39091 h 132212"/>
                <a:gd name="connsiteX18" fmla="*/ 137890 w 139989"/>
                <a:gd name="connsiteY18" fmla="*/ 70199 h 132212"/>
                <a:gd name="connsiteX19" fmla="*/ 124046 w 139989"/>
                <a:gd name="connsiteY19" fmla="*/ 134284 h 132212"/>
                <a:gd name="connsiteX20" fmla="*/ 123035 w 139989"/>
                <a:gd name="connsiteY20" fmla="*/ 136928 h 1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9989" h="132212">
                  <a:moveTo>
                    <a:pt x="123035" y="136928"/>
                  </a:moveTo>
                  <a:lnTo>
                    <a:pt x="88582" y="136928"/>
                  </a:lnTo>
                  <a:cubicBezTo>
                    <a:pt x="89360" y="133039"/>
                    <a:pt x="90138" y="129151"/>
                    <a:pt x="90916" y="125651"/>
                  </a:cubicBezTo>
                  <a:cubicBezTo>
                    <a:pt x="95271" y="104030"/>
                    <a:pt x="99860" y="82410"/>
                    <a:pt x="103981" y="60711"/>
                  </a:cubicBezTo>
                  <a:cubicBezTo>
                    <a:pt x="105078" y="55081"/>
                    <a:pt x="105444" y="49325"/>
                    <a:pt x="105070" y="43601"/>
                  </a:cubicBezTo>
                  <a:cubicBezTo>
                    <a:pt x="104650" y="34082"/>
                    <a:pt x="96624" y="26686"/>
                    <a:pt x="87105" y="27036"/>
                  </a:cubicBezTo>
                  <a:cubicBezTo>
                    <a:pt x="76404" y="26523"/>
                    <a:pt x="66215" y="31656"/>
                    <a:pt x="60273" y="40568"/>
                  </a:cubicBezTo>
                  <a:cubicBezTo>
                    <a:pt x="54643" y="48913"/>
                    <a:pt x="50824" y="58339"/>
                    <a:pt x="49074" y="68255"/>
                  </a:cubicBezTo>
                  <a:cubicBezTo>
                    <a:pt x="44252" y="90265"/>
                    <a:pt x="39664" y="112352"/>
                    <a:pt x="34997" y="134439"/>
                  </a:cubicBezTo>
                  <a:cubicBezTo>
                    <a:pt x="34997" y="135217"/>
                    <a:pt x="34997" y="136072"/>
                    <a:pt x="34376" y="136928"/>
                  </a:cubicBezTo>
                  <a:lnTo>
                    <a:pt x="0" y="136928"/>
                  </a:lnTo>
                  <a:lnTo>
                    <a:pt x="28854" y="3549"/>
                  </a:lnTo>
                  <a:lnTo>
                    <a:pt x="61985" y="3549"/>
                  </a:lnTo>
                  <a:lnTo>
                    <a:pt x="59651" y="16848"/>
                  </a:lnTo>
                  <a:lnTo>
                    <a:pt x="62062" y="14981"/>
                  </a:lnTo>
                  <a:cubicBezTo>
                    <a:pt x="70259" y="7391"/>
                    <a:pt x="80564" y="2452"/>
                    <a:pt x="91616" y="827"/>
                  </a:cubicBezTo>
                  <a:cubicBezTo>
                    <a:pt x="107248" y="-2269"/>
                    <a:pt x="123315" y="3463"/>
                    <a:pt x="133457" y="15759"/>
                  </a:cubicBezTo>
                  <a:cubicBezTo>
                    <a:pt x="138574" y="22486"/>
                    <a:pt x="141483" y="30637"/>
                    <a:pt x="141779" y="39091"/>
                  </a:cubicBezTo>
                  <a:cubicBezTo>
                    <a:pt x="141887" y="49590"/>
                    <a:pt x="140581" y="60050"/>
                    <a:pt x="137890" y="70199"/>
                  </a:cubicBezTo>
                  <a:cubicBezTo>
                    <a:pt x="133224" y="91509"/>
                    <a:pt x="128612" y="112873"/>
                    <a:pt x="124046" y="134284"/>
                  </a:cubicBezTo>
                  <a:cubicBezTo>
                    <a:pt x="123502" y="135217"/>
                    <a:pt x="123269" y="135995"/>
                    <a:pt x="123035" y="136928"/>
                  </a:cubicBezTo>
                  <a:close/>
                </a:path>
              </a:pathLst>
            </a:custGeom>
            <a:solidFill>
              <a:srgbClr val="005BAA"/>
            </a:solidFill>
            <a:ln w="7739" cap="flat">
              <a:noFill/>
              <a:prstDash val="solid"/>
              <a:miter/>
            </a:ln>
          </p:spPr>
          <p:txBody>
            <a:bodyPr rtlCol="0" anchor="ctr"/>
            <a:lstStyle/>
            <a:p>
              <a:endParaRPr lang="en-IN">
                <a:latin typeface="+mn-lt"/>
              </a:endParaRPr>
            </a:p>
          </p:txBody>
        </p:sp>
      </p:grpSp>
      <p:sp>
        <p:nvSpPr>
          <p:cNvPr id="34" name="Footer Placeholder 3">
            <a:extLst>
              <a:ext uri="{FF2B5EF4-FFF2-40B4-BE49-F238E27FC236}">
                <a16:creationId xmlns:a16="http://schemas.microsoft.com/office/drawing/2014/main" id="{A42A90FD-8678-E4D1-1DDE-E90B5EF8DB4D}"/>
              </a:ext>
            </a:extLst>
          </p:cNvPr>
          <p:cNvSpPr txBox="1">
            <a:spLocks/>
          </p:cNvSpPr>
          <p:nvPr userDrawn="1"/>
        </p:nvSpPr>
        <p:spPr>
          <a:xfrm>
            <a:off x="7423006" y="6377684"/>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algn="r" defTabSz="914400" rtl="0" eaLnBrk="1" latinLnBrk="0" hangingPunct="1"/>
            <a:r>
              <a:rPr lang="en-IN" sz="1050" kern="1200">
                <a:solidFill>
                  <a:schemeClr val="tx1">
                    <a:lumMod val="75000"/>
                    <a:lumOff val="25000"/>
                  </a:schemeClr>
                </a:solidFill>
                <a:latin typeface="+mn-lt"/>
                <a:ea typeface="+mn-ea"/>
                <a:cs typeface="Arial" panose="020B0604020202020204" pitchFamily="34" charset="0"/>
              </a:rPr>
              <a:t>Putting Science to Work</a:t>
            </a:r>
          </a:p>
        </p:txBody>
      </p:sp>
    </p:spTree>
    <p:extLst>
      <p:ext uri="{BB962C8B-B14F-4D97-AF65-F5344CB8AC3E}">
        <p14:creationId xmlns:p14="http://schemas.microsoft.com/office/powerpoint/2010/main" val="2285580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2F17CFC3-813A-4A06-98D4-B925DE15D2F0}"/>
              </a:ext>
            </a:extLst>
          </p:cNvPr>
          <p:cNvSpPr>
            <a:spLocks noGrp="1"/>
          </p:cNvSpPr>
          <p:nvPr>
            <p:ph type="title"/>
          </p:nvPr>
        </p:nvSpPr>
        <p:spPr>
          <a:xfrm>
            <a:off x="227014" y="432677"/>
            <a:ext cx="11737974" cy="749577"/>
          </a:xfrm>
          <a:prstGeom prst="rect">
            <a:avLst/>
          </a:prstGeom>
        </p:spPr>
        <p:txBody>
          <a:bodyPr vert="horz" lIns="0" tIns="45720" rIns="91440" bIns="45720" rtlCol="0" anchor="ctr">
            <a:noAutofit/>
          </a:bodyPr>
          <a:lstStyle/>
          <a:p>
            <a:r>
              <a:rPr lang="en-US"/>
              <a:t>Click to edit Master title style</a:t>
            </a:r>
          </a:p>
        </p:txBody>
      </p:sp>
      <p:sp>
        <p:nvSpPr>
          <p:cNvPr id="7" name="Slide Number Placeholder 5">
            <a:extLst>
              <a:ext uri="{FF2B5EF4-FFF2-40B4-BE49-F238E27FC236}">
                <a16:creationId xmlns:a16="http://schemas.microsoft.com/office/drawing/2014/main" id="{4B3A2832-809F-4695-A5D4-EDE9313EC05F}"/>
              </a:ext>
            </a:extLst>
          </p:cNvPr>
          <p:cNvSpPr>
            <a:spLocks noGrp="1"/>
          </p:cNvSpPr>
          <p:nvPr>
            <p:ph type="sldNum" sz="quarter" idx="4"/>
          </p:nvPr>
        </p:nvSpPr>
        <p:spPr>
          <a:xfrm>
            <a:off x="11591141" y="6374456"/>
            <a:ext cx="371929" cy="365125"/>
          </a:xfrm>
          <a:prstGeom prst="rect">
            <a:avLst/>
          </a:prstGeom>
        </p:spPr>
        <p:txBody>
          <a:bodyPr anchor="ctr"/>
          <a:lstStyle>
            <a:lvl1pPr>
              <a:defRPr sz="1050">
                <a:solidFill>
                  <a:schemeClr val="tx1">
                    <a:lumMod val="75000"/>
                    <a:lumOff val="25000"/>
                  </a:schemeClr>
                </a:solidFill>
                <a:latin typeface="+mn-lt"/>
                <a:cs typeface="Arial" panose="020B0604020202020204" pitchFamily="34" charset="0"/>
              </a:defRPr>
            </a:lvl1pPr>
          </a:lstStyle>
          <a:p>
            <a:fld id="{BF464321-24B5-4A1A-BA99-44AB7CD57172}" type="slidenum">
              <a:rPr lang="en-IN" smtClean="0"/>
              <a:pPr/>
              <a:t>‹#›</a:t>
            </a:fld>
            <a:endParaRPr lang="en-IN"/>
          </a:p>
        </p:txBody>
      </p:sp>
      <p:cxnSp>
        <p:nvCxnSpPr>
          <p:cNvPr id="8" name="Straight Connector 7">
            <a:extLst>
              <a:ext uri="{FF2B5EF4-FFF2-40B4-BE49-F238E27FC236}">
                <a16:creationId xmlns:a16="http://schemas.microsoft.com/office/drawing/2014/main" id="{9266CD28-8851-4F28-B0CE-4E494AFDA507}"/>
              </a:ext>
            </a:extLst>
          </p:cNvPr>
          <p:cNvCxnSpPr>
            <a:cxnSpLocks/>
          </p:cNvCxnSpPr>
          <p:nvPr userDrawn="1"/>
        </p:nvCxnSpPr>
        <p:spPr>
          <a:xfrm>
            <a:off x="11588578" y="6430812"/>
            <a:ext cx="0" cy="2524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 name="Google Shape;470;p31">
            <a:extLst>
              <a:ext uri="{FF2B5EF4-FFF2-40B4-BE49-F238E27FC236}">
                <a16:creationId xmlns:a16="http://schemas.microsoft.com/office/drawing/2014/main" id="{6ECDF7ED-4D66-3B23-4906-77A96A6460BF}"/>
              </a:ext>
            </a:extLst>
          </p:cNvPr>
          <p:cNvSpPr/>
          <p:nvPr userDrawn="1"/>
        </p:nvSpPr>
        <p:spPr>
          <a:xfrm>
            <a:off x="227014" y="1196974"/>
            <a:ext cx="11736056" cy="4968875"/>
          </a:xfrm>
          <a:prstGeom prst="roundRect">
            <a:avLst>
              <a:gd name="adj" fmla="val 4081"/>
            </a:avLst>
          </a:prstGeom>
          <a:solidFill>
            <a:schemeClr val="lt1"/>
          </a:solidFill>
          <a:ln>
            <a:noFill/>
          </a:ln>
          <a:effectLst>
            <a:outerShdw blurRad="63500" sx="101000" sy="101000" algn="ctr" rotWithShape="0">
              <a:prstClr val="black">
                <a:alpha val="5000"/>
              </a:prstClr>
            </a:outerShdw>
          </a:effectLst>
        </p:spPr>
        <p:txBody>
          <a:bodyPr spcFirstLastPara="1" wrap="square" lIns="68575" tIns="34275" rIns="68575" bIns="34275" anchor="ctr" anchorCtr="0">
            <a:noAutofit/>
          </a:bodyPr>
          <a:lstStyle/>
          <a:p>
            <a:pPr marL="0" marR="0" lvl="0" indent="0" algn="ctr" rtl="0">
              <a:spcBef>
                <a:spcPct val="0"/>
              </a:spcBef>
              <a:spcAft>
                <a:spcPct val="0"/>
              </a:spcAft>
              <a:buNone/>
            </a:pPr>
            <a:endParaRPr sz="1400">
              <a:solidFill>
                <a:schemeClr val="lt1"/>
              </a:solidFill>
              <a:latin typeface="Open Sans"/>
              <a:ea typeface="Open Sans"/>
              <a:cs typeface="Open Sans"/>
              <a:sym typeface="Open Sans"/>
            </a:endParaRPr>
          </a:p>
        </p:txBody>
      </p:sp>
    </p:spTree>
    <p:extLst>
      <p:ext uri="{BB962C8B-B14F-4D97-AF65-F5344CB8AC3E}">
        <p14:creationId xmlns:p14="http://schemas.microsoft.com/office/powerpoint/2010/main" val="20917032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 Section 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2691FE-CED7-404F-A77D-4D6A8752769A}"/>
              </a:ext>
            </a:extLst>
          </p:cNvPr>
          <p:cNvSpPr/>
          <p:nvPr userDrawn="1"/>
        </p:nvSpPr>
        <p:spPr>
          <a:xfrm>
            <a:off x="-1" y="-5080"/>
            <a:ext cx="12192001" cy="68503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6" name="Group 5">
            <a:extLst>
              <a:ext uri="{FF2B5EF4-FFF2-40B4-BE49-F238E27FC236}">
                <a16:creationId xmlns:a16="http://schemas.microsoft.com/office/drawing/2014/main" id="{8F038D29-9197-4034-9B83-A8F18A7678AE}"/>
              </a:ext>
            </a:extLst>
          </p:cNvPr>
          <p:cNvGrpSpPr/>
          <p:nvPr userDrawn="1"/>
        </p:nvGrpSpPr>
        <p:grpSpPr>
          <a:xfrm>
            <a:off x="0" y="12681"/>
            <a:ext cx="1369607" cy="3595756"/>
            <a:chOff x="1" y="-1"/>
            <a:chExt cx="1554478" cy="4081116"/>
          </a:xfrm>
        </p:grpSpPr>
        <p:sp>
          <p:nvSpPr>
            <p:cNvPr id="7" name="Freeform: Shape 6">
              <a:extLst>
                <a:ext uri="{FF2B5EF4-FFF2-40B4-BE49-F238E27FC236}">
                  <a16:creationId xmlns:a16="http://schemas.microsoft.com/office/drawing/2014/main" id="{03B14E01-EA98-44B4-A784-1EB68F79F90B}"/>
                </a:ext>
              </a:extLst>
            </p:cNvPr>
            <p:cNvSpPr/>
            <p:nvPr userDrawn="1"/>
          </p:nvSpPr>
          <p:spPr>
            <a:xfrm rot="5400000">
              <a:off x="-499730" y="3015093"/>
              <a:ext cx="1565753" cy="566292"/>
            </a:xfrm>
            <a:custGeom>
              <a:avLst/>
              <a:gdLst>
                <a:gd name="connsiteX0" fmla="*/ 1565753 w 1565753"/>
                <a:gd name="connsiteY0" fmla="*/ 566292 h 566292"/>
                <a:gd name="connsiteX1" fmla="*/ 1383602 w 1565753"/>
                <a:gd name="connsiteY1" fmla="*/ 566292 h 566292"/>
                <a:gd name="connsiteX2" fmla="*/ 1369837 w 1565753"/>
                <a:gd name="connsiteY2" fmla="*/ 487320 h 566292"/>
                <a:gd name="connsiteX3" fmla="*/ 1322366 w 1565753"/>
                <a:gd name="connsiteY3" fmla="*/ 363208 h 566292"/>
                <a:gd name="connsiteX4" fmla="*/ 287291 w 1565753"/>
                <a:gd name="connsiteY4" fmla="*/ 545881 h 566292"/>
                <a:gd name="connsiteX5" fmla="*/ 286630 w 1565753"/>
                <a:gd name="connsiteY5" fmla="*/ 566292 h 566292"/>
                <a:gd name="connsiteX6" fmla="*/ 0 w 1565753"/>
                <a:gd name="connsiteY6" fmla="*/ 566292 h 566292"/>
                <a:gd name="connsiteX7" fmla="*/ 1142 w 1565753"/>
                <a:gd name="connsiteY7" fmla="*/ 562355 h 566292"/>
                <a:gd name="connsiteX8" fmla="*/ 1509152 w 1565753"/>
                <a:gd name="connsiteY8" fmla="*/ 429025 h 566292"/>
                <a:gd name="connsiteX9" fmla="*/ 1549611 w 1565753"/>
                <a:gd name="connsiteY9" fmla="*/ 518921 h 566292"/>
                <a:gd name="connsiteX10" fmla="*/ 1565753 w 1565753"/>
                <a:gd name="connsiteY10" fmla="*/ 566292 h 566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65753" h="566292">
                  <a:moveTo>
                    <a:pt x="1565753" y="566292"/>
                  </a:moveTo>
                  <a:lnTo>
                    <a:pt x="1383602" y="566292"/>
                  </a:lnTo>
                  <a:lnTo>
                    <a:pt x="1369837" y="487320"/>
                  </a:lnTo>
                  <a:cubicBezTo>
                    <a:pt x="1358639" y="446860"/>
                    <a:pt x="1342964" y="405416"/>
                    <a:pt x="1322366" y="363208"/>
                  </a:cubicBezTo>
                  <a:cubicBezTo>
                    <a:pt x="1022090" y="-139909"/>
                    <a:pt x="351453" y="82546"/>
                    <a:pt x="287291" y="545881"/>
                  </a:cubicBezTo>
                  <a:lnTo>
                    <a:pt x="286630" y="566292"/>
                  </a:lnTo>
                  <a:lnTo>
                    <a:pt x="0" y="566292"/>
                  </a:lnTo>
                  <a:lnTo>
                    <a:pt x="1142" y="562355"/>
                  </a:lnTo>
                  <a:cubicBezTo>
                    <a:pt x="202220" y="-19852"/>
                    <a:pt x="1071097" y="-281206"/>
                    <a:pt x="1509152" y="429025"/>
                  </a:cubicBezTo>
                  <a:cubicBezTo>
                    <a:pt x="1524407" y="459187"/>
                    <a:pt x="1537867" y="489167"/>
                    <a:pt x="1549611" y="518921"/>
                  </a:cubicBezTo>
                  <a:lnTo>
                    <a:pt x="1565753" y="566292"/>
                  </a:lnTo>
                  <a:close/>
                </a:path>
              </a:pathLst>
            </a:custGeom>
            <a:solidFill>
              <a:srgbClr val="88D2F0">
                <a:alpha val="20000"/>
              </a:srgbClr>
            </a:solidFill>
            <a:ln w="9525" cap="flat">
              <a:noFill/>
              <a:prstDash val="solid"/>
              <a:miter/>
            </a:ln>
          </p:spPr>
          <p:txBody>
            <a:bodyPr rtlCol="0" anchor="ctr"/>
            <a:lstStyle/>
            <a:p>
              <a:endParaRPr lang="en-IN"/>
            </a:p>
          </p:txBody>
        </p:sp>
        <p:sp>
          <p:nvSpPr>
            <p:cNvPr id="8" name="Freeform: Shape 7">
              <a:extLst>
                <a:ext uri="{FF2B5EF4-FFF2-40B4-BE49-F238E27FC236}">
                  <a16:creationId xmlns:a16="http://schemas.microsoft.com/office/drawing/2014/main" id="{6152786D-C8BD-4EE5-A83D-E724D9940C44}"/>
                </a:ext>
              </a:extLst>
            </p:cNvPr>
            <p:cNvSpPr/>
            <p:nvPr userDrawn="1"/>
          </p:nvSpPr>
          <p:spPr>
            <a:xfrm rot="5400000">
              <a:off x="-473996" y="473996"/>
              <a:ext cx="2502471" cy="1554478"/>
            </a:xfrm>
            <a:custGeom>
              <a:avLst/>
              <a:gdLst>
                <a:gd name="connsiteX0" fmla="*/ 0 w 2502471"/>
                <a:gd name="connsiteY0" fmla="*/ 1554478 h 1554478"/>
                <a:gd name="connsiteX1" fmla="*/ 0 w 2502471"/>
                <a:gd name="connsiteY1" fmla="*/ 842167 h 1554478"/>
                <a:gd name="connsiteX2" fmla="*/ 56266 w 2502471"/>
                <a:gd name="connsiteY2" fmla="*/ 712583 h 1554478"/>
                <a:gd name="connsiteX3" fmla="*/ 216991 w 2502471"/>
                <a:gd name="connsiteY3" fmla="*/ 466998 h 1554478"/>
                <a:gd name="connsiteX4" fmla="*/ 2035505 w 2502471"/>
                <a:gd name="connsiteY4" fmla="*/ 297453 h 1554478"/>
                <a:gd name="connsiteX5" fmla="*/ 2478037 w 2502471"/>
                <a:gd name="connsiteY5" fmla="*/ 1542616 h 1554478"/>
                <a:gd name="connsiteX6" fmla="*/ 2475091 w 2502471"/>
                <a:gd name="connsiteY6" fmla="*/ 1554478 h 1554478"/>
                <a:gd name="connsiteX7" fmla="*/ 2114076 w 2502471"/>
                <a:gd name="connsiteY7" fmla="*/ 1554478 h 1554478"/>
                <a:gd name="connsiteX8" fmla="*/ 2112824 w 2502471"/>
                <a:gd name="connsiteY8" fmla="*/ 1526844 h 1554478"/>
                <a:gd name="connsiteX9" fmla="*/ 1803095 w 2502471"/>
                <a:gd name="connsiteY9" fmla="*/ 940009 h 1554478"/>
                <a:gd name="connsiteX10" fmla="*/ 582275 w 2502471"/>
                <a:gd name="connsiteY10" fmla="*/ 1053833 h 1554478"/>
                <a:gd name="connsiteX11" fmla="*/ 386798 w 2502471"/>
                <a:gd name="connsiteY11" fmla="*/ 1521463 h 1554478"/>
                <a:gd name="connsiteX12" fmla="*/ 385135 w 2502471"/>
                <a:gd name="connsiteY12" fmla="*/ 1554478 h 1554478"/>
                <a:gd name="connsiteX13" fmla="*/ 0 w 2502471"/>
                <a:gd name="connsiteY13" fmla="*/ 1554478 h 1554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02471" h="1554478">
                  <a:moveTo>
                    <a:pt x="0" y="1554478"/>
                  </a:moveTo>
                  <a:lnTo>
                    <a:pt x="0" y="842167"/>
                  </a:lnTo>
                  <a:lnTo>
                    <a:pt x="56266" y="712583"/>
                  </a:lnTo>
                  <a:cubicBezTo>
                    <a:pt x="99444" y="626631"/>
                    <a:pt x="152965" y="544190"/>
                    <a:pt x="216991" y="466998"/>
                  </a:cubicBezTo>
                  <a:cubicBezTo>
                    <a:pt x="672287" y="-82024"/>
                    <a:pt x="1486484" y="-157843"/>
                    <a:pt x="2035505" y="297453"/>
                  </a:cubicBezTo>
                  <a:cubicBezTo>
                    <a:pt x="2412892" y="610468"/>
                    <a:pt x="2566706" y="1093121"/>
                    <a:pt x="2478037" y="1542616"/>
                  </a:cubicBezTo>
                  <a:lnTo>
                    <a:pt x="2475091" y="1554478"/>
                  </a:lnTo>
                  <a:lnTo>
                    <a:pt x="2114076" y="1554478"/>
                  </a:lnTo>
                  <a:lnTo>
                    <a:pt x="2112824" y="1526844"/>
                  </a:lnTo>
                  <a:cubicBezTo>
                    <a:pt x="2092226" y="1305912"/>
                    <a:pt x="1987356" y="1092838"/>
                    <a:pt x="1803095" y="940009"/>
                  </a:cubicBezTo>
                  <a:cubicBezTo>
                    <a:pt x="1434573" y="634352"/>
                    <a:pt x="887932" y="685311"/>
                    <a:pt x="582275" y="1053833"/>
                  </a:cubicBezTo>
                  <a:cubicBezTo>
                    <a:pt x="467653" y="1192029"/>
                    <a:pt x="403181" y="1355272"/>
                    <a:pt x="386798" y="1521463"/>
                  </a:cubicBezTo>
                  <a:lnTo>
                    <a:pt x="385135" y="1554478"/>
                  </a:lnTo>
                  <a:lnTo>
                    <a:pt x="0" y="1554478"/>
                  </a:lnTo>
                  <a:close/>
                </a:path>
              </a:pathLst>
            </a:custGeom>
            <a:solidFill>
              <a:srgbClr val="88D2F0">
                <a:alpha val="20000"/>
              </a:srgbClr>
            </a:solidFill>
            <a:ln w="9525" cap="flat">
              <a:noFill/>
              <a:prstDash val="solid"/>
              <a:miter/>
            </a:ln>
          </p:spPr>
          <p:txBody>
            <a:bodyPr rtlCol="0" anchor="ctr"/>
            <a:lstStyle/>
            <a:p>
              <a:endParaRPr lang="en-IN"/>
            </a:p>
          </p:txBody>
        </p:sp>
      </p:grpSp>
      <p:sp>
        <p:nvSpPr>
          <p:cNvPr id="10" name="Freeform: Shape 9">
            <a:extLst>
              <a:ext uri="{FF2B5EF4-FFF2-40B4-BE49-F238E27FC236}">
                <a16:creationId xmlns:a16="http://schemas.microsoft.com/office/drawing/2014/main" id="{73059F64-A357-4337-9F00-CE75CE4748D3}"/>
              </a:ext>
            </a:extLst>
          </p:cNvPr>
          <p:cNvSpPr/>
          <p:nvPr userDrawn="1"/>
        </p:nvSpPr>
        <p:spPr>
          <a:xfrm>
            <a:off x="3597102" y="-5080"/>
            <a:ext cx="8593021" cy="6861203"/>
          </a:xfrm>
          <a:custGeom>
            <a:avLst/>
            <a:gdLst>
              <a:gd name="connsiteX0" fmla="*/ 5801135 w 6835158"/>
              <a:gd name="connsiteY0" fmla="*/ 6672586 h 6835158"/>
              <a:gd name="connsiteX1" fmla="*/ 2794426 w 6835158"/>
              <a:gd name="connsiteY1" fmla="*/ 3665877 h 6835158"/>
              <a:gd name="connsiteX2" fmla="*/ 3593975 w 6835158"/>
              <a:gd name="connsiteY2" fmla="*/ 1624333 h 6835158"/>
              <a:gd name="connsiteX3" fmla="*/ 2351980 w 6835158"/>
              <a:gd name="connsiteY3" fmla="*/ 0 h 6835158"/>
              <a:gd name="connsiteX4" fmla="*/ 0 w 6835158"/>
              <a:gd name="connsiteY4" fmla="*/ 0 h 6835158"/>
              <a:gd name="connsiteX5" fmla="*/ 0 w 6835158"/>
              <a:gd name="connsiteY5" fmla="*/ 2361110 h 6835158"/>
              <a:gd name="connsiteX6" fmla="*/ 3429119 w 6835158"/>
              <a:gd name="connsiteY6" fmla="*/ 6845938 h 6835158"/>
              <a:gd name="connsiteX7" fmla="*/ 6845938 w 6835158"/>
              <a:gd name="connsiteY7" fmla="*/ 6845938 h 6835158"/>
              <a:gd name="connsiteX8" fmla="*/ 6845938 w 6835158"/>
              <a:gd name="connsiteY8" fmla="*/ 6485793 h 6835158"/>
              <a:gd name="connsiteX9" fmla="*/ 5801135 w 6835158"/>
              <a:gd name="connsiteY9" fmla="*/ 6672586 h 6835158"/>
              <a:gd name="connsiteX0" fmla="*/ 7432334 w 8477137"/>
              <a:gd name="connsiteY0" fmla="*/ 6672586 h 6845938"/>
              <a:gd name="connsiteX1" fmla="*/ 4425625 w 8477137"/>
              <a:gd name="connsiteY1" fmla="*/ 3665877 h 6845938"/>
              <a:gd name="connsiteX2" fmla="*/ 5225174 w 8477137"/>
              <a:gd name="connsiteY2" fmla="*/ 1624333 h 6845938"/>
              <a:gd name="connsiteX3" fmla="*/ 3983179 w 8477137"/>
              <a:gd name="connsiteY3" fmla="*/ 0 h 6845938"/>
              <a:gd name="connsiteX4" fmla="*/ 0 w 8477137"/>
              <a:gd name="connsiteY4" fmla="*/ 13824 h 6845938"/>
              <a:gd name="connsiteX5" fmla="*/ 1631199 w 8477137"/>
              <a:gd name="connsiteY5" fmla="*/ 2361110 h 6845938"/>
              <a:gd name="connsiteX6" fmla="*/ 5060318 w 8477137"/>
              <a:gd name="connsiteY6" fmla="*/ 6845938 h 6845938"/>
              <a:gd name="connsiteX7" fmla="*/ 8477137 w 8477137"/>
              <a:gd name="connsiteY7" fmla="*/ 6845938 h 6845938"/>
              <a:gd name="connsiteX8" fmla="*/ 8477137 w 8477137"/>
              <a:gd name="connsiteY8" fmla="*/ 6485793 h 6845938"/>
              <a:gd name="connsiteX9" fmla="*/ 7432334 w 8477137"/>
              <a:gd name="connsiteY9" fmla="*/ 6672586 h 6845938"/>
              <a:gd name="connsiteX0" fmla="*/ 7529100 w 8573903"/>
              <a:gd name="connsiteY0" fmla="*/ 6672586 h 6845938"/>
              <a:gd name="connsiteX1" fmla="*/ 4522391 w 8573903"/>
              <a:gd name="connsiteY1" fmla="*/ 3665877 h 6845938"/>
              <a:gd name="connsiteX2" fmla="*/ 5321940 w 8573903"/>
              <a:gd name="connsiteY2" fmla="*/ 1624333 h 6845938"/>
              <a:gd name="connsiteX3" fmla="*/ 4079945 w 8573903"/>
              <a:gd name="connsiteY3" fmla="*/ 0 h 6845938"/>
              <a:gd name="connsiteX4" fmla="*/ 0 w 8573903"/>
              <a:gd name="connsiteY4" fmla="*/ 13824 h 6845938"/>
              <a:gd name="connsiteX5" fmla="*/ 1727965 w 8573903"/>
              <a:gd name="connsiteY5" fmla="*/ 2361110 h 6845938"/>
              <a:gd name="connsiteX6" fmla="*/ 5157084 w 8573903"/>
              <a:gd name="connsiteY6" fmla="*/ 6845938 h 6845938"/>
              <a:gd name="connsiteX7" fmla="*/ 8573903 w 8573903"/>
              <a:gd name="connsiteY7" fmla="*/ 6845938 h 6845938"/>
              <a:gd name="connsiteX8" fmla="*/ 8573903 w 8573903"/>
              <a:gd name="connsiteY8" fmla="*/ 6485793 h 6845938"/>
              <a:gd name="connsiteX9" fmla="*/ 7529100 w 8573903"/>
              <a:gd name="connsiteY9" fmla="*/ 6672586 h 6845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73903" h="6845938">
                <a:moveTo>
                  <a:pt x="7529100" y="6672586"/>
                </a:moveTo>
                <a:cubicBezTo>
                  <a:pt x="5868499" y="6672586"/>
                  <a:pt x="4522391" y="5326478"/>
                  <a:pt x="4522391" y="3665877"/>
                </a:cubicBezTo>
                <a:cubicBezTo>
                  <a:pt x="4522391" y="2877741"/>
                  <a:pt x="4825725" y="2160621"/>
                  <a:pt x="5321940" y="1624333"/>
                </a:cubicBezTo>
                <a:lnTo>
                  <a:pt x="4079945" y="0"/>
                </a:lnTo>
                <a:lnTo>
                  <a:pt x="0" y="13824"/>
                </a:lnTo>
                <a:lnTo>
                  <a:pt x="1727965" y="2361110"/>
                </a:lnTo>
                <a:lnTo>
                  <a:pt x="5157084" y="6845938"/>
                </a:lnTo>
                <a:lnTo>
                  <a:pt x="8573903" y="6845938"/>
                </a:lnTo>
                <a:lnTo>
                  <a:pt x="8573903" y="6485793"/>
                </a:lnTo>
                <a:cubicBezTo>
                  <a:pt x="8248504" y="6606517"/>
                  <a:pt x="7896474" y="6672586"/>
                  <a:pt x="7529100" y="6672586"/>
                </a:cubicBezTo>
                <a:close/>
              </a:path>
            </a:pathLst>
          </a:custGeom>
          <a:solidFill>
            <a:srgbClr val="E7F6FC"/>
          </a:solidFill>
          <a:ln w="12665" cap="flat">
            <a:noFill/>
            <a:prstDash val="solid"/>
            <a:miter/>
          </a:ln>
        </p:spPr>
        <p:txBody>
          <a:bodyPr rtlCol="0" anchor="ctr"/>
          <a:lstStyle/>
          <a:p>
            <a:endParaRPr lang="en-IN"/>
          </a:p>
        </p:txBody>
      </p:sp>
      <p:sp>
        <p:nvSpPr>
          <p:cNvPr id="12" name="Freeform: Shape 11">
            <a:extLst>
              <a:ext uri="{FF2B5EF4-FFF2-40B4-BE49-F238E27FC236}">
                <a16:creationId xmlns:a16="http://schemas.microsoft.com/office/drawing/2014/main" id="{A5ED1C74-5CFD-46A2-8301-7D8FAB6FEA9D}"/>
              </a:ext>
            </a:extLst>
          </p:cNvPr>
          <p:cNvSpPr/>
          <p:nvPr userDrawn="1"/>
        </p:nvSpPr>
        <p:spPr>
          <a:xfrm>
            <a:off x="8271287" y="828788"/>
            <a:ext cx="2859629" cy="5719257"/>
          </a:xfrm>
          <a:custGeom>
            <a:avLst/>
            <a:gdLst>
              <a:gd name="connsiteX0" fmla="*/ 2855550 w 2853266"/>
              <a:gd name="connsiteY0" fmla="*/ 5711098 h 5706533"/>
              <a:gd name="connsiteX1" fmla="*/ 0 w 2853266"/>
              <a:gd name="connsiteY1" fmla="*/ 2855550 h 5706533"/>
              <a:gd name="connsiteX2" fmla="*/ 2855550 w 2853266"/>
              <a:gd name="connsiteY2" fmla="*/ 0 h 5706533"/>
              <a:gd name="connsiteX3" fmla="*/ 2855550 w 2853266"/>
              <a:gd name="connsiteY3" fmla="*/ 185018 h 5706533"/>
              <a:gd name="connsiteX4" fmla="*/ 185019 w 2853266"/>
              <a:gd name="connsiteY4" fmla="*/ 2855550 h 5706533"/>
              <a:gd name="connsiteX5" fmla="*/ 2855550 w 2853266"/>
              <a:gd name="connsiteY5" fmla="*/ 5526080 h 5706533"/>
              <a:gd name="connsiteX6" fmla="*/ 2855550 w 2853266"/>
              <a:gd name="connsiteY6" fmla="*/ 5711098 h 5706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3266" h="5706533">
                <a:moveTo>
                  <a:pt x="2855550" y="5711098"/>
                </a:moveTo>
                <a:cubicBezTo>
                  <a:pt x="1280927" y="5711098"/>
                  <a:pt x="0" y="4430046"/>
                  <a:pt x="0" y="2855550"/>
                </a:cubicBezTo>
                <a:cubicBezTo>
                  <a:pt x="0" y="1280927"/>
                  <a:pt x="1281053" y="0"/>
                  <a:pt x="2855550" y="0"/>
                </a:cubicBezTo>
                <a:lnTo>
                  <a:pt x="2855550" y="185018"/>
                </a:lnTo>
                <a:cubicBezTo>
                  <a:pt x="1383010" y="185018"/>
                  <a:pt x="185019" y="1383010"/>
                  <a:pt x="185019" y="2855550"/>
                </a:cubicBezTo>
                <a:cubicBezTo>
                  <a:pt x="185019" y="4328089"/>
                  <a:pt x="1383010" y="5526080"/>
                  <a:pt x="2855550" y="5526080"/>
                </a:cubicBezTo>
                <a:lnTo>
                  <a:pt x="2855550" y="5711098"/>
                </a:lnTo>
                <a:close/>
              </a:path>
            </a:pathLst>
          </a:custGeom>
          <a:solidFill>
            <a:srgbClr val="87D3F2">
              <a:alpha val="45882"/>
            </a:srgbClr>
          </a:solidFill>
          <a:ln w="12665" cap="flat">
            <a:noFill/>
            <a:prstDash val="solid"/>
            <a:miter/>
          </a:ln>
        </p:spPr>
        <p:txBody>
          <a:bodyPr rtlCol="0" anchor="ctr"/>
          <a:lstStyle/>
          <a:p>
            <a:endParaRPr lang="en-IN"/>
          </a:p>
        </p:txBody>
      </p:sp>
      <p:sp>
        <p:nvSpPr>
          <p:cNvPr id="13" name="Freeform: Shape 12">
            <a:extLst>
              <a:ext uri="{FF2B5EF4-FFF2-40B4-BE49-F238E27FC236}">
                <a16:creationId xmlns:a16="http://schemas.microsoft.com/office/drawing/2014/main" id="{0CA4A3DB-D3CC-486F-9338-FDE59D6A096C}"/>
              </a:ext>
            </a:extLst>
          </p:cNvPr>
          <p:cNvSpPr/>
          <p:nvPr userDrawn="1"/>
        </p:nvSpPr>
        <p:spPr>
          <a:xfrm>
            <a:off x="8203292" y="1162029"/>
            <a:ext cx="1741196" cy="5134622"/>
          </a:xfrm>
          <a:custGeom>
            <a:avLst/>
            <a:gdLst>
              <a:gd name="connsiteX0" fmla="*/ 1604931 w 1737322"/>
              <a:gd name="connsiteY0" fmla="*/ 5125355 h 5123198"/>
              <a:gd name="connsiteX1" fmla="*/ 445617 w 1737322"/>
              <a:gd name="connsiteY1" fmla="*/ 4071675 h 5123198"/>
              <a:gd name="connsiteX2" fmla="*/ 0 w 1737322"/>
              <a:gd name="connsiteY2" fmla="*/ 2523049 h 5123198"/>
              <a:gd name="connsiteX3" fmla="*/ 1458083 w 1737322"/>
              <a:gd name="connsiteY3" fmla="*/ 0 h 5123198"/>
              <a:gd name="connsiteX4" fmla="*/ 1606072 w 1737322"/>
              <a:gd name="connsiteY4" fmla="*/ 256414 h 5123198"/>
              <a:gd name="connsiteX5" fmla="*/ 296106 w 1737322"/>
              <a:gd name="connsiteY5" fmla="*/ 2523049 h 5123198"/>
              <a:gd name="connsiteX6" fmla="*/ 1738083 w 1737322"/>
              <a:gd name="connsiteY6" fmla="*/ 4860826 h 5123198"/>
              <a:gd name="connsiteX7" fmla="*/ 1604931 w 1737322"/>
              <a:gd name="connsiteY7" fmla="*/ 5125355 h 5123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22" h="5123198">
                <a:moveTo>
                  <a:pt x="1604931" y="5125355"/>
                </a:moveTo>
                <a:cubicBezTo>
                  <a:pt x="1130020" y="4886568"/>
                  <a:pt x="729168" y="4522238"/>
                  <a:pt x="445617" y="4071675"/>
                </a:cubicBezTo>
                <a:cubicBezTo>
                  <a:pt x="154076" y="3608431"/>
                  <a:pt x="0" y="3072905"/>
                  <a:pt x="0" y="2523049"/>
                </a:cubicBezTo>
                <a:cubicBezTo>
                  <a:pt x="0" y="1485728"/>
                  <a:pt x="558733" y="519041"/>
                  <a:pt x="1458083" y="0"/>
                </a:cubicBezTo>
                <a:lnTo>
                  <a:pt x="1606072" y="256414"/>
                </a:lnTo>
                <a:cubicBezTo>
                  <a:pt x="798027" y="722701"/>
                  <a:pt x="296106" y="1591235"/>
                  <a:pt x="296106" y="2523049"/>
                </a:cubicBezTo>
                <a:cubicBezTo>
                  <a:pt x="296106" y="3517888"/>
                  <a:pt x="848625" y="4413687"/>
                  <a:pt x="1738083" y="4860826"/>
                </a:cubicBezTo>
                <a:lnTo>
                  <a:pt x="1604931" y="5125355"/>
                </a:lnTo>
                <a:close/>
              </a:path>
            </a:pathLst>
          </a:custGeom>
          <a:solidFill>
            <a:srgbClr val="04508E"/>
          </a:solidFill>
          <a:ln w="12665" cap="flat">
            <a:noFill/>
            <a:prstDash val="solid"/>
            <a:miter/>
          </a:ln>
        </p:spPr>
        <p:txBody>
          <a:bodyPr rtlCol="0" anchor="ctr"/>
          <a:lstStyle/>
          <a:p>
            <a:endParaRPr lang="en-IN"/>
          </a:p>
        </p:txBody>
      </p:sp>
      <p:sp>
        <p:nvSpPr>
          <p:cNvPr id="14" name="Freeform: Shape 13">
            <a:extLst>
              <a:ext uri="{FF2B5EF4-FFF2-40B4-BE49-F238E27FC236}">
                <a16:creationId xmlns:a16="http://schemas.microsoft.com/office/drawing/2014/main" id="{DDFE8BDB-5822-473A-9E6E-9267B1A2267A}"/>
              </a:ext>
            </a:extLst>
          </p:cNvPr>
          <p:cNvSpPr/>
          <p:nvPr userDrawn="1"/>
        </p:nvSpPr>
        <p:spPr>
          <a:xfrm>
            <a:off x="8341034" y="890810"/>
            <a:ext cx="3850966" cy="5594069"/>
          </a:xfrm>
          <a:custGeom>
            <a:avLst/>
            <a:gdLst>
              <a:gd name="connsiteX0" fmla="*/ 2797098 w 3850966"/>
              <a:gd name="connsiteY0" fmla="*/ 0 h 5594069"/>
              <a:gd name="connsiteX1" fmla="*/ 3609840 w 3850966"/>
              <a:gd name="connsiteY1" fmla="*/ 120533 h 5594069"/>
              <a:gd name="connsiteX2" fmla="*/ 3850966 w 3850966"/>
              <a:gd name="connsiteY2" fmla="*/ 206855 h 5594069"/>
              <a:gd name="connsiteX3" fmla="*/ 3850966 w 3850966"/>
              <a:gd name="connsiteY3" fmla="*/ 266883 h 5594069"/>
              <a:gd name="connsiteX4" fmla="*/ 3610359 w 3850966"/>
              <a:gd name="connsiteY4" fmla="*/ 178775 h 5594069"/>
              <a:gd name="connsiteX5" fmla="*/ 2797098 w 3850966"/>
              <a:gd name="connsiteY5" fmla="*/ 55668 h 5594069"/>
              <a:gd name="connsiteX6" fmla="*/ 55668 w 3850966"/>
              <a:gd name="connsiteY6" fmla="*/ 2797098 h 5594069"/>
              <a:gd name="connsiteX7" fmla="*/ 2797098 w 3850966"/>
              <a:gd name="connsiteY7" fmla="*/ 5538529 h 5594069"/>
              <a:gd name="connsiteX8" fmla="*/ 3610305 w 3850966"/>
              <a:gd name="connsiteY8" fmla="*/ 5415422 h 5594069"/>
              <a:gd name="connsiteX9" fmla="*/ 3850966 w 3850966"/>
              <a:gd name="connsiteY9" fmla="*/ 5327314 h 5594069"/>
              <a:gd name="connsiteX10" fmla="*/ 3850966 w 3850966"/>
              <a:gd name="connsiteY10" fmla="*/ 5387214 h 5594069"/>
              <a:gd name="connsiteX11" fmla="*/ 3609912 w 3850966"/>
              <a:gd name="connsiteY11" fmla="*/ 5473482 h 5594069"/>
              <a:gd name="connsiteX12" fmla="*/ 2797098 w 3850966"/>
              <a:gd name="connsiteY12" fmla="*/ 5594069 h 5594069"/>
              <a:gd name="connsiteX13" fmla="*/ 0 w 3850966"/>
              <a:gd name="connsiteY13" fmla="*/ 2796972 h 5594069"/>
              <a:gd name="connsiteX14" fmla="*/ 2797098 w 3850966"/>
              <a:gd name="connsiteY14" fmla="*/ 0 h 5594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50966" h="5594069">
                <a:moveTo>
                  <a:pt x="2797098" y="0"/>
                </a:moveTo>
                <a:cubicBezTo>
                  <a:pt x="3079629" y="0"/>
                  <a:pt x="3352509" y="42180"/>
                  <a:pt x="3609840" y="120533"/>
                </a:cubicBezTo>
                <a:lnTo>
                  <a:pt x="3850966" y="206855"/>
                </a:lnTo>
                <a:lnTo>
                  <a:pt x="3850966" y="266883"/>
                </a:lnTo>
                <a:lnTo>
                  <a:pt x="3610359" y="178775"/>
                </a:lnTo>
                <a:cubicBezTo>
                  <a:pt x="3353320" y="98776"/>
                  <a:pt x="3080106" y="55668"/>
                  <a:pt x="2797098" y="55668"/>
                </a:cubicBezTo>
                <a:cubicBezTo>
                  <a:pt x="1285435" y="55668"/>
                  <a:pt x="55668" y="1285435"/>
                  <a:pt x="55668" y="2797098"/>
                </a:cubicBezTo>
                <a:cubicBezTo>
                  <a:pt x="55668" y="4308762"/>
                  <a:pt x="1285435" y="5538529"/>
                  <a:pt x="2797098" y="5538529"/>
                </a:cubicBezTo>
                <a:cubicBezTo>
                  <a:pt x="3080106" y="5538529"/>
                  <a:pt x="3353248" y="5495420"/>
                  <a:pt x="3610305" y="5415422"/>
                </a:cubicBezTo>
                <a:lnTo>
                  <a:pt x="3850966" y="5327314"/>
                </a:lnTo>
                <a:lnTo>
                  <a:pt x="3850966" y="5387214"/>
                </a:lnTo>
                <a:lnTo>
                  <a:pt x="3609912" y="5473482"/>
                </a:lnTo>
                <a:cubicBezTo>
                  <a:pt x="3352628" y="5551818"/>
                  <a:pt x="3079724" y="5594069"/>
                  <a:pt x="2797098" y="5594069"/>
                </a:cubicBezTo>
                <a:cubicBezTo>
                  <a:pt x="1254804" y="5594069"/>
                  <a:pt x="0" y="4339138"/>
                  <a:pt x="0" y="2796972"/>
                </a:cubicBezTo>
                <a:cubicBezTo>
                  <a:pt x="0" y="1254806"/>
                  <a:pt x="1254804" y="0"/>
                  <a:pt x="2797098" y="0"/>
                </a:cubicBezTo>
                <a:close/>
              </a:path>
            </a:pathLst>
          </a:custGeom>
          <a:solidFill>
            <a:srgbClr val="42A2DA"/>
          </a:solidFill>
          <a:ln w="12665" cap="flat">
            <a:noFill/>
            <a:prstDash val="solid"/>
            <a:miter/>
          </a:ln>
        </p:spPr>
        <p:txBody>
          <a:bodyPr rtlCol="0" anchor="ctr"/>
          <a:lstStyle/>
          <a:p>
            <a:endParaRPr lang="en-IN"/>
          </a:p>
        </p:txBody>
      </p:sp>
      <p:sp>
        <p:nvSpPr>
          <p:cNvPr id="15" name="Picture Placeholder 165">
            <a:extLst>
              <a:ext uri="{FF2B5EF4-FFF2-40B4-BE49-F238E27FC236}">
                <a16:creationId xmlns:a16="http://schemas.microsoft.com/office/drawing/2014/main" id="{9828EC9D-B20A-4B67-9C93-386AE7AED229}"/>
              </a:ext>
            </a:extLst>
          </p:cNvPr>
          <p:cNvSpPr>
            <a:spLocks noGrp="1"/>
          </p:cNvSpPr>
          <p:nvPr>
            <p:ph type="pic" sz="quarter" idx="11"/>
          </p:nvPr>
        </p:nvSpPr>
        <p:spPr>
          <a:xfrm>
            <a:off x="8396702" y="946479"/>
            <a:ext cx="3795298" cy="5482861"/>
          </a:xfrm>
          <a:custGeom>
            <a:avLst/>
            <a:gdLst>
              <a:gd name="connsiteX0" fmla="*/ 2741430 w 3795298"/>
              <a:gd name="connsiteY0" fmla="*/ 0 h 5482861"/>
              <a:gd name="connsiteX1" fmla="*/ 3554691 w 3795298"/>
              <a:gd name="connsiteY1" fmla="*/ 123107 h 5482861"/>
              <a:gd name="connsiteX2" fmla="*/ 3795298 w 3795298"/>
              <a:gd name="connsiteY2" fmla="*/ 211215 h 5482861"/>
              <a:gd name="connsiteX3" fmla="*/ 3795298 w 3795298"/>
              <a:gd name="connsiteY3" fmla="*/ 5271646 h 5482861"/>
              <a:gd name="connsiteX4" fmla="*/ 3554637 w 3795298"/>
              <a:gd name="connsiteY4" fmla="*/ 5359754 h 5482861"/>
              <a:gd name="connsiteX5" fmla="*/ 2741430 w 3795298"/>
              <a:gd name="connsiteY5" fmla="*/ 5482861 h 5482861"/>
              <a:gd name="connsiteX6" fmla="*/ 0 w 3795298"/>
              <a:gd name="connsiteY6" fmla="*/ 2741430 h 5482861"/>
              <a:gd name="connsiteX7" fmla="*/ 2741430 w 3795298"/>
              <a:gd name="connsiteY7" fmla="*/ 0 h 5482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95298" h="5482861">
                <a:moveTo>
                  <a:pt x="2741430" y="0"/>
                </a:moveTo>
                <a:cubicBezTo>
                  <a:pt x="3024438" y="0"/>
                  <a:pt x="3297652" y="43108"/>
                  <a:pt x="3554691" y="123107"/>
                </a:cubicBezTo>
                <a:lnTo>
                  <a:pt x="3795298" y="211215"/>
                </a:lnTo>
                <a:lnTo>
                  <a:pt x="3795298" y="5271646"/>
                </a:lnTo>
                <a:lnTo>
                  <a:pt x="3554637" y="5359754"/>
                </a:lnTo>
                <a:cubicBezTo>
                  <a:pt x="3297580" y="5439752"/>
                  <a:pt x="3024438" y="5482861"/>
                  <a:pt x="2741430" y="5482861"/>
                </a:cubicBezTo>
                <a:cubicBezTo>
                  <a:pt x="1229767" y="5482861"/>
                  <a:pt x="0" y="4253094"/>
                  <a:pt x="0" y="2741430"/>
                </a:cubicBezTo>
                <a:cubicBezTo>
                  <a:pt x="0" y="1229767"/>
                  <a:pt x="1229767" y="0"/>
                  <a:pt x="2741430" y="0"/>
                </a:cubicBezTo>
                <a:close/>
              </a:path>
            </a:pathLst>
          </a:custGeom>
        </p:spPr>
        <p:txBody>
          <a:bodyPr wrap="square">
            <a:noAutofit/>
          </a:bodyPr>
          <a:lstStyle>
            <a:lvl1pPr>
              <a:defRPr sz="1800"/>
            </a:lvl1pPr>
          </a:lstStyle>
          <a:p>
            <a:r>
              <a:rPr lang="en-US"/>
              <a:t>Click icon to add picture</a:t>
            </a:r>
            <a:endParaRPr lang="en-IN"/>
          </a:p>
        </p:txBody>
      </p:sp>
      <p:sp>
        <p:nvSpPr>
          <p:cNvPr id="16" name="Title 1">
            <a:extLst>
              <a:ext uri="{FF2B5EF4-FFF2-40B4-BE49-F238E27FC236}">
                <a16:creationId xmlns:a16="http://schemas.microsoft.com/office/drawing/2014/main" id="{158C476C-48AD-413E-A75F-0C9D80BFAE32}"/>
              </a:ext>
            </a:extLst>
          </p:cNvPr>
          <p:cNvSpPr>
            <a:spLocks noGrp="1"/>
          </p:cNvSpPr>
          <p:nvPr>
            <p:ph type="title" hasCustomPrompt="1"/>
          </p:nvPr>
        </p:nvSpPr>
        <p:spPr>
          <a:xfrm>
            <a:off x="263525" y="3020175"/>
            <a:ext cx="3385045" cy="493341"/>
          </a:xfrm>
          <a:prstGeom prst="rect">
            <a:avLst/>
          </a:prstGeom>
        </p:spPr>
        <p:txBody>
          <a:bodyPr lIns="0">
            <a:spAutoFit/>
          </a:bodyPr>
          <a:lstStyle>
            <a:lvl1pPr>
              <a:defRPr sz="2800" b="1">
                <a:solidFill>
                  <a:srgbClr val="0B4E8F"/>
                </a:solidFill>
                <a:latin typeface="+mn-lt"/>
                <a:cs typeface="Arial" panose="020B0604020202020204" pitchFamily="34" charset="0"/>
              </a:defRPr>
            </a:lvl1pPr>
          </a:lstStyle>
          <a:p>
            <a:r>
              <a:rPr lang="en-US"/>
              <a:t>Section Divider</a:t>
            </a:r>
            <a:endParaRPr lang="en-IN"/>
          </a:p>
        </p:txBody>
      </p:sp>
      <p:cxnSp>
        <p:nvCxnSpPr>
          <p:cNvPr id="21" name="Straight Connector 20">
            <a:extLst>
              <a:ext uri="{FF2B5EF4-FFF2-40B4-BE49-F238E27FC236}">
                <a16:creationId xmlns:a16="http://schemas.microsoft.com/office/drawing/2014/main" id="{9353A8FD-F33D-4BD6-BD37-42C9482830FF}"/>
              </a:ext>
            </a:extLst>
          </p:cNvPr>
          <p:cNvCxnSpPr>
            <a:cxnSpLocks/>
          </p:cNvCxnSpPr>
          <p:nvPr userDrawn="1"/>
        </p:nvCxnSpPr>
        <p:spPr>
          <a:xfrm>
            <a:off x="1464304" y="6430812"/>
            <a:ext cx="0" cy="2524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22" name="Group 21">
            <a:extLst>
              <a:ext uri="{FF2B5EF4-FFF2-40B4-BE49-F238E27FC236}">
                <a16:creationId xmlns:a16="http://schemas.microsoft.com/office/drawing/2014/main" id="{B471C1FA-9A68-4109-BBA6-DBE28423CC85}"/>
              </a:ext>
            </a:extLst>
          </p:cNvPr>
          <p:cNvGrpSpPr/>
          <p:nvPr userDrawn="1"/>
        </p:nvGrpSpPr>
        <p:grpSpPr>
          <a:xfrm>
            <a:off x="277256" y="6436012"/>
            <a:ext cx="985615" cy="242012"/>
            <a:chOff x="542999" y="6303642"/>
            <a:chExt cx="985615" cy="242012"/>
          </a:xfrm>
        </p:grpSpPr>
        <p:sp>
          <p:nvSpPr>
            <p:cNvPr id="23" name="Freeform: Shape 22">
              <a:extLst>
                <a:ext uri="{FF2B5EF4-FFF2-40B4-BE49-F238E27FC236}">
                  <a16:creationId xmlns:a16="http://schemas.microsoft.com/office/drawing/2014/main" id="{EF960576-4FAD-4C21-A28F-CE4524B94731}"/>
                </a:ext>
              </a:extLst>
            </p:cNvPr>
            <p:cNvSpPr/>
            <p:nvPr/>
          </p:nvSpPr>
          <p:spPr>
            <a:xfrm>
              <a:off x="962579" y="6351224"/>
              <a:ext cx="147767" cy="194430"/>
            </a:xfrm>
            <a:custGeom>
              <a:avLst/>
              <a:gdLst>
                <a:gd name="connsiteX0" fmla="*/ 49463 w 147766"/>
                <a:gd name="connsiteY0" fmla="*/ 194661 h 194430"/>
                <a:gd name="connsiteX1" fmla="*/ 29087 w 147766"/>
                <a:gd name="connsiteY1" fmla="*/ 192794 h 194430"/>
                <a:gd name="connsiteX2" fmla="*/ 9566 w 147766"/>
                <a:gd name="connsiteY2" fmla="*/ 188595 h 194430"/>
                <a:gd name="connsiteX3" fmla="*/ 1011 w 147766"/>
                <a:gd name="connsiteY3" fmla="*/ 185795 h 194430"/>
                <a:gd name="connsiteX4" fmla="*/ 0 w 147766"/>
                <a:gd name="connsiteY4" fmla="*/ 185251 h 194430"/>
                <a:gd name="connsiteX5" fmla="*/ 8555 w 147766"/>
                <a:gd name="connsiteY5" fmla="*/ 157719 h 194430"/>
                <a:gd name="connsiteX6" fmla="*/ 29165 w 147766"/>
                <a:gd name="connsiteY6" fmla="*/ 164641 h 194430"/>
                <a:gd name="connsiteX7" fmla="*/ 61207 w 147766"/>
                <a:gd name="connsiteY7" fmla="*/ 166896 h 194430"/>
                <a:gd name="connsiteX8" fmla="*/ 89671 w 147766"/>
                <a:gd name="connsiteY8" fmla="*/ 146365 h 194430"/>
                <a:gd name="connsiteX9" fmla="*/ 99548 w 147766"/>
                <a:gd name="connsiteY9" fmla="*/ 118833 h 194430"/>
                <a:gd name="connsiteX10" fmla="*/ 101492 w 147766"/>
                <a:gd name="connsiteY10" fmla="*/ 111600 h 194430"/>
                <a:gd name="connsiteX11" fmla="*/ 100870 w 147766"/>
                <a:gd name="connsiteY11" fmla="*/ 111600 h 194430"/>
                <a:gd name="connsiteX12" fmla="*/ 99704 w 147766"/>
                <a:gd name="connsiteY12" fmla="*/ 113389 h 194430"/>
                <a:gd name="connsiteX13" fmla="*/ 61984 w 147766"/>
                <a:gd name="connsiteY13" fmla="*/ 136721 h 194430"/>
                <a:gd name="connsiteX14" fmla="*/ 41530 w 147766"/>
                <a:gd name="connsiteY14" fmla="*/ 135010 h 194430"/>
                <a:gd name="connsiteX15" fmla="*/ 13688 w 147766"/>
                <a:gd name="connsiteY15" fmla="*/ 106390 h 194430"/>
                <a:gd name="connsiteX16" fmla="*/ 10344 w 147766"/>
                <a:gd name="connsiteY16" fmla="*/ 68048 h 194430"/>
                <a:gd name="connsiteX17" fmla="*/ 25898 w 147766"/>
                <a:gd name="connsiteY17" fmla="*/ 26984 h 194430"/>
                <a:gd name="connsiteX18" fmla="*/ 66028 w 147766"/>
                <a:gd name="connsiteY18" fmla="*/ 1242 h 194430"/>
                <a:gd name="connsiteX19" fmla="*/ 111447 w 147766"/>
                <a:gd name="connsiteY19" fmla="*/ 14463 h 194430"/>
                <a:gd name="connsiteX20" fmla="*/ 118058 w 147766"/>
                <a:gd name="connsiteY20" fmla="*/ 22240 h 194430"/>
                <a:gd name="connsiteX21" fmla="*/ 122024 w 147766"/>
                <a:gd name="connsiteY21" fmla="*/ 3108 h 194430"/>
                <a:gd name="connsiteX22" fmla="*/ 155466 w 147766"/>
                <a:gd name="connsiteY22" fmla="*/ 3108 h 194430"/>
                <a:gd name="connsiteX23" fmla="*/ 150489 w 147766"/>
                <a:gd name="connsiteY23" fmla="*/ 25818 h 194430"/>
                <a:gd name="connsiteX24" fmla="*/ 129101 w 147766"/>
                <a:gd name="connsiteY24" fmla="*/ 126299 h 194430"/>
                <a:gd name="connsiteX25" fmla="*/ 112847 w 147766"/>
                <a:gd name="connsiteY25" fmla="*/ 167363 h 194430"/>
                <a:gd name="connsiteX26" fmla="*/ 102270 w 147766"/>
                <a:gd name="connsiteY26" fmla="*/ 179107 h 194430"/>
                <a:gd name="connsiteX27" fmla="*/ 89516 w 147766"/>
                <a:gd name="connsiteY27" fmla="*/ 186884 h 194430"/>
                <a:gd name="connsiteX28" fmla="*/ 74739 w 147766"/>
                <a:gd name="connsiteY28" fmla="*/ 191861 h 194430"/>
                <a:gd name="connsiteX29" fmla="*/ 64551 w 147766"/>
                <a:gd name="connsiteY29" fmla="*/ 193494 h 194430"/>
                <a:gd name="connsiteX30" fmla="*/ 54363 w 147766"/>
                <a:gd name="connsiteY30" fmla="*/ 194194 h 194430"/>
                <a:gd name="connsiteX31" fmla="*/ 45574 w 147766"/>
                <a:gd name="connsiteY31" fmla="*/ 79636 h 194430"/>
                <a:gd name="connsiteX32" fmla="*/ 49385 w 147766"/>
                <a:gd name="connsiteY32" fmla="*/ 98457 h 194430"/>
                <a:gd name="connsiteX33" fmla="*/ 62995 w 147766"/>
                <a:gd name="connsiteY33" fmla="*/ 109423 h 194430"/>
                <a:gd name="connsiteX34" fmla="*/ 91149 w 147766"/>
                <a:gd name="connsiteY34" fmla="*/ 100634 h 194430"/>
                <a:gd name="connsiteX35" fmla="*/ 105848 w 147766"/>
                <a:gd name="connsiteY35" fmla="*/ 45339 h 194430"/>
                <a:gd name="connsiteX36" fmla="*/ 81272 w 147766"/>
                <a:gd name="connsiteY36" fmla="*/ 26751 h 194430"/>
                <a:gd name="connsiteX37" fmla="*/ 59029 w 147766"/>
                <a:gd name="connsiteY37" fmla="*/ 38650 h 194430"/>
                <a:gd name="connsiteX38" fmla="*/ 45574 w 147766"/>
                <a:gd name="connsiteY38" fmla="*/ 79636 h 194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7766" h="194430">
                  <a:moveTo>
                    <a:pt x="49463" y="194661"/>
                  </a:moveTo>
                  <a:cubicBezTo>
                    <a:pt x="42642" y="194389"/>
                    <a:pt x="35845" y="193767"/>
                    <a:pt x="29087" y="192794"/>
                  </a:cubicBezTo>
                  <a:cubicBezTo>
                    <a:pt x="22484" y="191869"/>
                    <a:pt x="15966" y="190461"/>
                    <a:pt x="9566" y="188595"/>
                  </a:cubicBezTo>
                  <a:cubicBezTo>
                    <a:pt x="6688" y="187817"/>
                    <a:pt x="3811" y="186806"/>
                    <a:pt x="1011" y="185795"/>
                  </a:cubicBezTo>
                  <a:cubicBezTo>
                    <a:pt x="661" y="185639"/>
                    <a:pt x="319" y="185460"/>
                    <a:pt x="0" y="185251"/>
                  </a:cubicBezTo>
                  <a:lnTo>
                    <a:pt x="8555" y="157719"/>
                  </a:lnTo>
                  <a:cubicBezTo>
                    <a:pt x="15554" y="160052"/>
                    <a:pt x="22243" y="162619"/>
                    <a:pt x="29165" y="164641"/>
                  </a:cubicBezTo>
                  <a:cubicBezTo>
                    <a:pt x="39547" y="167760"/>
                    <a:pt x="50490" y="168529"/>
                    <a:pt x="61207" y="166896"/>
                  </a:cubicBezTo>
                  <a:cubicBezTo>
                    <a:pt x="73510" y="165193"/>
                    <a:pt x="84173" y="157501"/>
                    <a:pt x="89671" y="146365"/>
                  </a:cubicBezTo>
                  <a:cubicBezTo>
                    <a:pt x="93956" y="137576"/>
                    <a:pt x="97270" y="128345"/>
                    <a:pt x="99548" y="118833"/>
                  </a:cubicBezTo>
                  <a:cubicBezTo>
                    <a:pt x="100170" y="116422"/>
                    <a:pt x="100792" y="114011"/>
                    <a:pt x="101492" y="111600"/>
                  </a:cubicBezTo>
                  <a:lnTo>
                    <a:pt x="100870" y="111600"/>
                  </a:lnTo>
                  <a:lnTo>
                    <a:pt x="99704" y="113389"/>
                  </a:lnTo>
                  <a:cubicBezTo>
                    <a:pt x="91530" y="126696"/>
                    <a:pt x="77538" y="135344"/>
                    <a:pt x="61984" y="136721"/>
                  </a:cubicBezTo>
                  <a:cubicBezTo>
                    <a:pt x="55125" y="137561"/>
                    <a:pt x="48157" y="136977"/>
                    <a:pt x="41530" y="135010"/>
                  </a:cubicBezTo>
                  <a:cubicBezTo>
                    <a:pt x="28083" y="130662"/>
                    <a:pt x="17662" y="119945"/>
                    <a:pt x="13688" y="106390"/>
                  </a:cubicBezTo>
                  <a:cubicBezTo>
                    <a:pt x="9511" y="94063"/>
                    <a:pt x="8368" y="80912"/>
                    <a:pt x="10344" y="68048"/>
                  </a:cubicBezTo>
                  <a:cubicBezTo>
                    <a:pt x="11953" y="53263"/>
                    <a:pt x="17312" y="39132"/>
                    <a:pt x="25898" y="26984"/>
                  </a:cubicBezTo>
                  <a:cubicBezTo>
                    <a:pt x="35200" y="13289"/>
                    <a:pt x="49696" y="3987"/>
                    <a:pt x="66028" y="1242"/>
                  </a:cubicBezTo>
                  <a:cubicBezTo>
                    <a:pt x="82438" y="-2546"/>
                    <a:pt x="99634" y="2463"/>
                    <a:pt x="111447" y="14463"/>
                  </a:cubicBezTo>
                  <a:cubicBezTo>
                    <a:pt x="113781" y="16874"/>
                    <a:pt x="115647" y="19596"/>
                    <a:pt x="118058" y="22240"/>
                  </a:cubicBezTo>
                  <a:lnTo>
                    <a:pt x="122024" y="3108"/>
                  </a:lnTo>
                  <a:lnTo>
                    <a:pt x="155466" y="3108"/>
                  </a:lnTo>
                  <a:cubicBezTo>
                    <a:pt x="153755" y="10886"/>
                    <a:pt x="152044" y="18196"/>
                    <a:pt x="150489" y="25818"/>
                  </a:cubicBezTo>
                  <a:cubicBezTo>
                    <a:pt x="143334" y="59260"/>
                    <a:pt x="136202" y="92756"/>
                    <a:pt x="129101" y="126299"/>
                  </a:cubicBezTo>
                  <a:cubicBezTo>
                    <a:pt x="126488" y="140936"/>
                    <a:pt x="120959" y="154904"/>
                    <a:pt x="112847" y="167363"/>
                  </a:cubicBezTo>
                  <a:cubicBezTo>
                    <a:pt x="109806" y="171687"/>
                    <a:pt x="106252" y="175630"/>
                    <a:pt x="102270" y="179107"/>
                  </a:cubicBezTo>
                  <a:cubicBezTo>
                    <a:pt x="98366" y="182225"/>
                    <a:pt x="94081" y="184838"/>
                    <a:pt x="89516" y="186884"/>
                  </a:cubicBezTo>
                  <a:cubicBezTo>
                    <a:pt x="84795" y="189108"/>
                    <a:pt x="79841" y="190780"/>
                    <a:pt x="74739" y="191861"/>
                  </a:cubicBezTo>
                  <a:cubicBezTo>
                    <a:pt x="71395" y="192561"/>
                    <a:pt x="67973" y="193028"/>
                    <a:pt x="64551" y="193494"/>
                  </a:cubicBezTo>
                  <a:cubicBezTo>
                    <a:pt x="61175" y="193961"/>
                    <a:pt x="57769" y="194194"/>
                    <a:pt x="54363" y="194194"/>
                  </a:cubicBezTo>
                  <a:close/>
                  <a:moveTo>
                    <a:pt x="45574" y="79636"/>
                  </a:moveTo>
                  <a:cubicBezTo>
                    <a:pt x="45388" y="86122"/>
                    <a:pt x="46686" y="92562"/>
                    <a:pt x="49385" y="98457"/>
                  </a:cubicBezTo>
                  <a:cubicBezTo>
                    <a:pt x="51788" y="104165"/>
                    <a:pt x="56906" y="108287"/>
                    <a:pt x="62995" y="109423"/>
                  </a:cubicBezTo>
                  <a:cubicBezTo>
                    <a:pt x="73277" y="111670"/>
                    <a:pt x="83978" y="108334"/>
                    <a:pt x="91149" y="100634"/>
                  </a:cubicBezTo>
                  <a:cubicBezTo>
                    <a:pt x="104938" y="85796"/>
                    <a:pt x="110452" y="65069"/>
                    <a:pt x="105848" y="45339"/>
                  </a:cubicBezTo>
                  <a:cubicBezTo>
                    <a:pt x="103491" y="33844"/>
                    <a:pt x="92969" y="25888"/>
                    <a:pt x="81272" y="26751"/>
                  </a:cubicBezTo>
                  <a:cubicBezTo>
                    <a:pt x="72390" y="26953"/>
                    <a:pt x="64123" y="31371"/>
                    <a:pt x="59029" y="38650"/>
                  </a:cubicBezTo>
                  <a:cubicBezTo>
                    <a:pt x="50303" y="50534"/>
                    <a:pt x="45590" y="64891"/>
                    <a:pt x="45574" y="79636"/>
                  </a:cubicBezTo>
                  <a:close/>
                </a:path>
              </a:pathLst>
            </a:custGeom>
            <a:solidFill>
              <a:srgbClr val="005BAA"/>
            </a:solidFill>
            <a:ln w="7739" cap="flat">
              <a:noFill/>
              <a:prstDash val="solid"/>
              <a:miter/>
            </a:ln>
          </p:spPr>
          <p:txBody>
            <a:bodyPr rtlCol="0" anchor="ctr"/>
            <a:lstStyle/>
            <a:p>
              <a:endParaRPr lang="en-IN">
                <a:latin typeface="+mn-lt"/>
              </a:endParaRPr>
            </a:p>
          </p:txBody>
        </p:sp>
        <p:sp>
          <p:nvSpPr>
            <p:cNvPr id="24" name="Freeform: Shape 23">
              <a:extLst>
                <a:ext uri="{FF2B5EF4-FFF2-40B4-BE49-F238E27FC236}">
                  <a16:creationId xmlns:a16="http://schemas.microsoft.com/office/drawing/2014/main" id="{7CA688CC-8707-45D0-8C6F-AB618853F9CE}"/>
                </a:ext>
              </a:extLst>
            </p:cNvPr>
            <p:cNvSpPr/>
            <p:nvPr/>
          </p:nvSpPr>
          <p:spPr>
            <a:xfrm>
              <a:off x="663468" y="6354410"/>
              <a:ext cx="163321" cy="186653"/>
            </a:xfrm>
            <a:custGeom>
              <a:avLst/>
              <a:gdLst>
                <a:gd name="connsiteX0" fmla="*/ 23021 w 163321"/>
                <a:gd name="connsiteY0" fmla="*/ 191319 h 186653"/>
                <a:gd name="connsiteX1" fmla="*/ 22087 w 163321"/>
                <a:gd name="connsiteY1" fmla="*/ 191319 h 186653"/>
                <a:gd name="connsiteX2" fmla="*/ 18665 w 163321"/>
                <a:gd name="connsiteY2" fmla="*/ 191319 h 186653"/>
                <a:gd name="connsiteX3" fmla="*/ 10888 w 163321"/>
                <a:gd name="connsiteY3" fmla="*/ 190308 h 186653"/>
                <a:gd name="connsiteX4" fmla="*/ 0 w 163321"/>
                <a:gd name="connsiteY4" fmla="*/ 188131 h 186653"/>
                <a:gd name="connsiteX5" fmla="*/ 7777 w 163321"/>
                <a:gd name="connsiteY5" fmla="*/ 162155 h 186653"/>
                <a:gd name="connsiteX6" fmla="*/ 18121 w 163321"/>
                <a:gd name="connsiteY6" fmla="*/ 164488 h 186653"/>
                <a:gd name="connsiteX7" fmla="*/ 39741 w 163321"/>
                <a:gd name="connsiteY7" fmla="*/ 157955 h 186653"/>
                <a:gd name="connsiteX8" fmla="*/ 53741 w 163321"/>
                <a:gd name="connsiteY8" fmla="*/ 140301 h 186653"/>
                <a:gd name="connsiteX9" fmla="*/ 53274 w 163321"/>
                <a:gd name="connsiteY9" fmla="*/ 137890 h 186653"/>
                <a:gd name="connsiteX10" fmla="*/ 42619 w 163321"/>
                <a:gd name="connsiteY10" fmla="*/ 74895 h 186653"/>
                <a:gd name="connsiteX11" fmla="*/ 33053 w 163321"/>
                <a:gd name="connsiteY11" fmla="*/ 18199 h 186653"/>
                <a:gd name="connsiteX12" fmla="*/ 30098 w 163321"/>
                <a:gd name="connsiteY12" fmla="*/ 389 h 186653"/>
                <a:gd name="connsiteX13" fmla="*/ 65407 w 163321"/>
                <a:gd name="connsiteY13" fmla="*/ 389 h 186653"/>
                <a:gd name="connsiteX14" fmla="*/ 77772 w 163321"/>
                <a:gd name="connsiteY14" fmla="*/ 99626 h 186653"/>
                <a:gd name="connsiteX15" fmla="*/ 78394 w 163321"/>
                <a:gd name="connsiteY15" fmla="*/ 99626 h 186653"/>
                <a:gd name="connsiteX16" fmla="*/ 79872 w 163321"/>
                <a:gd name="connsiteY16" fmla="*/ 97293 h 186653"/>
                <a:gd name="connsiteX17" fmla="*/ 130735 w 163321"/>
                <a:gd name="connsiteY17" fmla="*/ 2178 h 186653"/>
                <a:gd name="connsiteX18" fmla="*/ 132057 w 163321"/>
                <a:gd name="connsiteY18" fmla="*/ 0 h 186653"/>
                <a:gd name="connsiteX19" fmla="*/ 169621 w 163321"/>
                <a:gd name="connsiteY19" fmla="*/ 0 h 186653"/>
                <a:gd name="connsiteX20" fmla="*/ 168454 w 163321"/>
                <a:gd name="connsiteY20" fmla="*/ 2255 h 186653"/>
                <a:gd name="connsiteX21" fmla="*/ 77850 w 163321"/>
                <a:gd name="connsiteY21" fmla="*/ 156166 h 186653"/>
                <a:gd name="connsiteX22" fmla="*/ 57318 w 163321"/>
                <a:gd name="connsiteY22" fmla="*/ 181287 h 186653"/>
                <a:gd name="connsiteX23" fmla="*/ 43708 w 163321"/>
                <a:gd name="connsiteY23" fmla="*/ 188597 h 186653"/>
                <a:gd name="connsiteX24" fmla="*/ 26054 w 163321"/>
                <a:gd name="connsiteY24" fmla="*/ 191475 h 186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63321" h="186653">
                  <a:moveTo>
                    <a:pt x="23021" y="191319"/>
                  </a:moveTo>
                  <a:lnTo>
                    <a:pt x="22087" y="191319"/>
                  </a:lnTo>
                  <a:cubicBezTo>
                    <a:pt x="20921" y="191319"/>
                    <a:pt x="19754" y="191319"/>
                    <a:pt x="18665" y="191319"/>
                  </a:cubicBezTo>
                  <a:lnTo>
                    <a:pt x="10888" y="190308"/>
                  </a:lnTo>
                  <a:cubicBezTo>
                    <a:pt x="7311" y="189764"/>
                    <a:pt x="3811" y="188908"/>
                    <a:pt x="0" y="188131"/>
                  </a:cubicBezTo>
                  <a:lnTo>
                    <a:pt x="7777" y="162155"/>
                  </a:lnTo>
                  <a:cubicBezTo>
                    <a:pt x="11355" y="162932"/>
                    <a:pt x="14777" y="163944"/>
                    <a:pt x="18121" y="164488"/>
                  </a:cubicBezTo>
                  <a:cubicBezTo>
                    <a:pt x="25976" y="166269"/>
                    <a:pt x="34189" y="163788"/>
                    <a:pt x="39741" y="157955"/>
                  </a:cubicBezTo>
                  <a:cubicBezTo>
                    <a:pt x="44564" y="152900"/>
                    <a:pt x="53741" y="140301"/>
                    <a:pt x="53741" y="140301"/>
                  </a:cubicBezTo>
                  <a:cubicBezTo>
                    <a:pt x="53741" y="140301"/>
                    <a:pt x="53741" y="139057"/>
                    <a:pt x="53274" y="137890"/>
                  </a:cubicBezTo>
                  <a:cubicBezTo>
                    <a:pt x="49751" y="116891"/>
                    <a:pt x="46197" y="95893"/>
                    <a:pt x="42619" y="74895"/>
                  </a:cubicBezTo>
                  <a:lnTo>
                    <a:pt x="33053" y="18199"/>
                  </a:lnTo>
                  <a:cubicBezTo>
                    <a:pt x="32042" y="12366"/>
                    <a:pt x="31109" y="6455"/>
                    <a:pt x="30098" y="389"/>
                  </a:cubicBezTo>
                  <a:lnTo>
                    <a:pt x="65407" y="389"/>
                  </a:lnTo>
                  <a:lnTo>
                    <a:pt x="77772" y="99626"/>
                  </a:lnTo>
                  <a:lnTo>
                    <a:pt x="78394" y="99626"/>
                  </a:lnTo>
                  <a:cubicBezTo>
                    <a:pt x="78939" y="98887"/>
                    <a:pt x="79436" y="98102"/>
                    <a:pt x="79872" y="97293"/>
                  </a:cubicBezTo>
                  <a:lnTo>
                    <a:pt x="130735" y="2178"/>
                  </a:lnTo>
                  <a:lnTo>
                    <a:pt x="132057" y="0"/>
                  </a:lnTo>
                  <a:lnTo>
                    <a:pt x="169621" y="0"/>
                  </a:lnTo>
                  <a:lnTo>
                    <a:pt x="168454" y="2255"/>
                  </a:lnTo>
                  <a:cubicBezTo>
                    <a:pt x="138279" y="53585"/>
                    <a:pt x="108080" y="104891"/>
                    <a:pt x="77850" y="156166"/>
                  </a:cubicBezTo>
                  <a:cubicBezTo>
                    <a:pt x="72725" y="165810"/>
                    <a:pt x="65749" y="174342"/>
                    <a:pt x="57318" y="181287"/>
                  </a:cubicBezTo>
                  <a:cubicBezTo>
                    <a:pt x="53188" y="184413"/>
                    <a:pt x="48592" y="186879"/>
                    <a:pt x="43708" y="188597"/>
                  </a:cubicBezTo>
                  <a:cubicBezTo>
                    <a:pt x="38015" y="190487"/>
                    <a:pt x="32050" y="191459"/>
                    <a:pt x="26054" y="191475"/>
                  </a:cubicBezTo>
                  <a:close/>
                </a:path>
              </a:pathLst>
            </a:custGeom>
            <a:solidFill>
              <a:srgbClr val="005BAA"/>
            </a:solidFill>
            <a:ln w="7739" cap="flat">
              <a:noFill/>
              <a:prstDash val="solid"/>
              <a:miter/>
            </a:ln>
          </p:spPr>
          <p:txBody>
            <a:bodyPr rtlCol="0" anchor="ctr"/>
            <a:lstStyle/>
            <a:p>
              <a:endParaRPr lang="en-IN">
                <a:latin typeface="+mn-lt"/>
              </a:endParaRPr>
            </a:p>
          </p:txBody>
        </p:sp>
        <p:sp>
          <p:nvSpPr>
            <p:cNvPr id="25" name="Freeform: Shape 24">
              <a:extLst>
                <a:ext uri="{FF2B5EF4-FFF2-40B4-BE49-F238E27FC236}">
                  <a16:creationId xmlns:a16="http://schemas.microsoft.com/office/drawing/2014/main" id="{2BE64375-494D-437B-A6FD-D7F025DFDD7D}"/>
                </a:ext>
              </a:extLst>
            </p:cNvPr>
            <p:cNvSpPr/>
            <p:nvPr/>
          </p:nvSpPr>
          <p:spPr>
            <a:xfrm>
              <a:off x="542999" y="6303642"/>
              <a:ext cx="139990" cy="186653"/>
            </a:xfrm>
            <a:custGeom>
              <a:avLst/>
              <a:gdLst>
                <a:gd name="connsiteX0" fmla="*/ 0 w 139989"/>
                <a:gd name="connsiteY0" fmla="*/ 177226 h 186653"/>
                <a:gd name="connsiteX1" fmla="*/ 9177 w 139989"/>
                <a:gd name="connsiteY1" fmla="*/ 147128 h 186653"/>
                <a:gd name="connsiteX2" fmla="*/ 32509 w 139989"/>
                <a:gd name="connsiteY2" fmla="*/ 155761 h 186653"/>
                <a:gd name="connsiteX3" fmla="*/ 66184 w 139989"/>
                <a:gd name="connsiteY3" fmla="*/ 157394 h 186653"/>
                <a:gd name="connsiteX4" fmla="*/ 82283 w 139989"/>
                <a:gd name="connsiteY4" fmla="*/ 147750 h 186653"/>
                <a:gd name="connsiteX5" fmla="*/ 79996 w 139989"/>
                <a:gd name="connsiteY5" fmla="*/ 112962 h 186653"/>
                <a:gd name="connsiteX6" fmla="*/ 79094 w 139989"/>
                <a:gd name="connsiteY6" fmla="*/ 112208 h 186653"/>
                <a:gd name="connsiteX7" fmla="*/ 63540 w 139989"/>
                <a:gd name="connsiteY7" fmla="*/ 102176 h 186653"/>
                <a:gd name="connsiteX8" fmla="*/ 42074 w 139989"/>
                <a:gd name="connsiteY8" fmla="*/ 88410 h 186653"/>
                <a:gd name="connsiteX9" fmla="*/ 26520 w 139989"/>
                <a:gd name="connsiteY9" fmla="*/ 49524 h 186653"/>
                <a:gd name="connsiteX10" fmla="*/ 65406 w 139989"/>
                <a:gd name="connsiteY10" fmla="*/ 4105 h 186653"/>
                <a:gd name="connsiteX11" fmla="*/ 98304 w 139989"/>
                <a:gd name="connsiteY11" fmla="*/ 139 h 186653"/>
                <a:gd name="connsiteX12" fmla="*/ 137190 w 139989"/>
                <a:gd name="connsiteY12" fmla="*/ 6905 h 186653"/>
                <a:gd name="connsiteX13" fmla="*/ 140223 w 139989"/>
                <a:gd name="connsiteY13" fmla="*/ 8071 h 186653"/>
                <a:gd name="connsiteX14" fmla="*/ 131824 w 139989"/>
                <a:gd name="connsiteY14" fmla="*/ 37236 h 186653"/>
                <a:gd name="connsiteX15" fmla="*/ 116269 w 139989"/>
                <a:gd name="connsiteY15" fmla="*/ 31714 h 186653"/>
                <a:gd name="connsiteX16" fmla="*/ 81194 w 139989"/>
                <a:gd name="connsiteY16" fmla="*/ 30081 h 186653"/>
                <a:gd name="connsiteX17" fmla="*/ 71473 w 139989"/>
                <a:gd name="connsiteY17" fmla="*/ 34436 h 186653"/>
                <a:gd name="connsiteX18" fmla="*/ 65888 w 139989"/>
                <a:gd name="connsiteY18" fmla="*/ 58545 h 186653"/>
                <a:gd name="connsiteX19" fmla="*/ 66573 w 139989"/>
                <a:gd name="connsiteY19" fmla="*/ 59556 h 186653"/>
                <a:gd name="connsiteX20" fmla="*/ 76216 w 139989"/>
                <a:gd name="connsiteY20" fmla="*/ 68889 h 186653"/>
                <a:gd name="connsiteX21" fmla="*/ 93949 w 139989"/>
                <a:gd name="connsiteY21" fmla="*/ 80088 h 186653"/>
                <a:gd name="connsiteX22" fmla="*/ 108336 w 139989"/>
                <a:gd name="connsiteY22" fmla="*/ 90354 h 186653"/>
                <a:gd name="connsiteX23" fmla="*/ 125213 w 139989"/>
                <a:gd name="connsiteY23" fmla="*/ 124807 h 186653"/>
                <a:gd name="connsiteX24" fmla="*/ 117436 w 139989"/>
                <a:gd name="connsiteY24" fmla="*/ 158327 h 186653"/>
                <a:gd name="connsiteX25" fmla="*/ 85160 w 139989"/>
                <a:gd name="connsiteY25" fmla="*/ 182514 h 186653"/>
                <a:gd name="connsiteX26" fmla="*/ 39353 w 139989"/>
                <a:gd name="connsiteY26" fmla="*/ 186869 h 186653"/>
                <a:gd name="connsiteX27" fmla="*/ 467 w 139989"/>
                <a:gd name="connsiteY27" fmla="*/ 178003 h 186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9989" h="186653">
                  <a:moveTo>
                    <a:pt x="0" y="177226"/>
                  </a:moveTo>
                  <a:lnTo>
                    <a:pt x="9177" y="147128"/>
                  </a:lnTo>
                  <a:cubicBezTo>
                    <a:pt x="16954" y="150083"/>
                    <a:pt x="24731" y="153350"/>
                    <a:pt x="32509" y="155761"/>
                  </a:cubicBezTo>
                  <a:cubicBezTo>
                    <a:pt x="43327" y="159602"/>
                    <a:pt x="55039" y="160170"/>
                    <a:pt x="66184" y="157394"/>
                  </a:cubicBezTo>
                  <a:cubicBezTo>
                    <a:pt x="72445" y="155986"/>
                    <a:pt x="78083" y="152603"/>
                    <a:pt x="82283" y="147750"/>
                  </a:cubicBezTo>
                  <a:cubicBezTo>
                    <a:pt x="91258" y="137507"/>
                    <a:pt x="90231" y="121937"/>
                    <a:pt x="79996" y="112962"/>
                  </a:cubicBezTo>
                  <a:cubicBezTo>
                    <a:pt x="79701" y="112706"/>
                    <a:pt x="79397" y="112449"/>
                    <a:pt x="79094" y="112208"/>
                  </a:cubicBezTo>
                  <a:cubicBezTo>
                    <a:pt x="74350" y="108475"/>
                    <a:pt x="69062" y="105442"/>
                    <a:pt x="63540" y="102176"/>
                  </a:cubicBezTo>
                  <a:cubicBezTo>
                    <a:pt x="56385" y="97587"/>
                    <a:pt x="48763" y="93543"/>
                    <a:pt x="42074" y="88410"/>
                  </a:cubicBezTo>
                  <a:cubicBezTo>
                    <a:pt x="30160" y="79272"/>
                    <a:pt x="24187" y="64355"/>
                    <a:pt x="26520" y="49524"/>
                  </a:cubicBezTo>
                  <a:cubicBezTo>
                    <a:pt x="28854" y="25181"/>
                    <a:pt x="43397" y="11260"/>
                    <a:pt x="65406" y="4105"/>
                  </a:cubicBezTo>
                  <a:cubicBezTo>
                    <a:pt x="76061" y="885"/>
                    <a:pt x="87190" y="-460"/>
                    <a:pt x="98304" y="139"/>
                  </a:cubicBezTo>
                  <a:cubicBezTo>
                    <a:pt x="111540" y="341"/>
                    <a:pt x="124661" y="2627"/>
                    <a:pt x="137190" y="6905"/>
                  </a:cubicBezTo>
                  <a:lnTo>
                    <a:pt x="140223" y="8071"/>
                  </a:lnTo>
                  <a:lnTo>
                    <a:pt x="131824" y="37236"/>
                  </a:lnTo>
                  <a:cubicBezTo>
                    <a:pt x="126613" y="35369"/>
                    <a:pt x="121558" y="33192"/>
                    <a:pt x="116269" y="31714"/>
                  </a:cubicBezTo>
                  <a:cubicBezTo>
                    <a:pt x="104969" y="27833"/>
                    <a:pt x="92805" y="27265"/>
                    <a:pt x="81194" y="30081"/>
                  </a:cubicBezTo>
                  <a:cubicBezTo>
                    <a:pt x="77772" y="31076"/>
                    <a:pt x="74498" y="32546"/>
                    <a:pt x="71473" y="34436"/>
                  </a:cubicBezTo>
                  <a:cubicBezTo>
                    <a:pt x="63275" y="39553"/>
                    <a:pt x="60779" y="50348"/>
                    <a:pt x="65888" y="58545"/>
                  </a:cubicBezTo>
                  <a:cubicBezTo>
                    <a:pt x="66106" y="58888"/>
                    <a:pt x="66332" y="59230"/>
                    <a:pt x="66573" y="59556"/>
                  </a:cubicBezTo>
                  <a:cubicBezTo>
                    <a:pt x="69225" y="63196"/>
                    <a:pt x="72491" y="66354"/>
                    <a:pt x="76216" y="68889"/>
                  </a:cubicBezTo>
                  <a:cubicBezTo>
                    <a:pt x="81894" y="73011"/>
                    <a:pt x="88116" y="76277"/>
                    <a:pt x="93949" y="80088"/>
                  </a:cubicBezTo>
                  <a:cubicBezTo>
                    <a:pt x="98918" y="83261"/>
                    <a:pt x="103717" y="86691"/>
                    <a:pt x="108336" y="90354"/>
                  </a:cubicBezTo>
                  <a:cubicBezTo>
                    <a:pt x="118890" y="98691"/>
                    <a:pt x="125096" y="111360"/>
                    <a:pt x="125213" y="124807"/>
                  </a:cubicBezTo>
                  <a:cubicBezTo>
                    <a:pt x="125944" y="136496"/>
                    <a:pt x="123238" y="148147"/>
                    <a:pt x="117436" y="158327"/>
                  </a:cubicBezTo>
                  <a:cubicBezTo>
                    <a:pt x="110087" y="170148"/>
                    <a:pt x="98568" y="178781"/>
                    <a:pt x="85160" y="182514"/>
                  </a:cubicBezTo>
                  <a:cubicBezTo>
                    <a:pt x="70345" y="187064"/>
                    <a:pt x="54759" y="188549"/>
                    <a:pt x="39353" y="186869"/>
                  </a:cubicBezTo>
                  <a:cubicBezTo>
                    <a:pt x="26069" y="185571"/>
                    <a:pt x="13003" y="182592"/>
                    <a:pt x="467" y="178003"/>
                  </a:cubicBezTo>
                  <a:close/>
                </a:path>
              </a:pathLst>
            </a:custGeom>
            <a:solidFill>
              <a:srgbClr val="005BAA"/>
            </a:solidFill>
            <a:ln w="7739" cap="flat">
              <a:noFill/>
              <a:prstDash val="solid"/>
              <a:miter/>
            </a:ln>
          </p:spPr>
          <p:txBody>
            <a:bodyPr rtlCol="0" anchor="ctr"/>
            <a:lstStyle/>
            <a:p>
              <a:endParaRPr lang="en-IN">
                <a:latin typeface="+mn-lt"/>
              </a:endParaRPr>
            </a:p>
          </p:txBody>
        </p:sp>
        <p:sp>
          <p:nvSpPr>
            <p:cNvPr id="26" name="Freeform: Shape 25">
              <a:extLst>
                <a:ext uri="{FF2B5EF4-FFF2-40B4-BE49-F238E27FC236}">
                  <a16:creationId xmlns:a16="http://schemas.microsoft.com/office/drawing/2014/main" id="{596C5F1E-6005-42BA-80DD-EA283846945E}"/>
                </a:ext>
              </a:extLst>
            </p:cNvPr>
            <p:cNvSpPr/>
            <p:nvPr/>
          </p:nvSpPr>
          <p:spPr>
            <a:xfrm>
              <a:off x="1119525" y="6351128"/>
              <a:ext cx="124435" cy="132213"/>
            </a:xfrm>
            <a:custGeom>
              <a:avLst/>
              <a:gdLst>
                <a:gd name="connsiteX0" fmla="*/ 33051 w 124435"/>
                <a:gd name="connsiteY0" fmla="*/ 80588 h 132212"/>
                <a:gd name="connsiteX1" fmla="*/ 57394 w 124435"/>
                <a:gd name="connsiteY1" fmla="*/ 113641 h 132212"/>
                <a:gd name="connsiteX2" fmla="*/ 108102 w 124435"/>
                <a:gd name="connsiteY2" fmla="*/ 106486 h 132212"/>
                <a:gd name="connsiteX3" fmla="*/ 110046 w 124435"/>
                <a:gd name="connsiteY3" fmla="*/ 105708 h 132212"/>
                <a:gd name="connsiteX4" fmla="*/ 110823 w 124435"/>
                <a:gd name="connsiteY4" fmla="*/ 105319 h 132212"/>
                <a:gd name="connsiteX5" fmla="*/ 109734 w 124435"/>
                <a:gd name="connsiteY5" fmla="*/ 113096 h 132212"/>
                <a:gd name="connsiteX6" fmla="*/ 107013 w 124435"/>
                <a:gd name="connsiteY6" fmla="*/ 130284 h 132212"/>
                <a:gd name="connsiteX7" fmla="*/ 107013 w 124435"/>
                <a:gd name="connsiteY7" fmla="*/ 132539 h 132212"/>
                <a:gd name="connsiteX8" fmla="*/ 104913 w 124435"/>
                <a:gd name="connsiteY8" fmla="*/ 133239 h 132212"/>
                <a:gd name="connsiteX9" fmla="*/ 56772 w 124435"/>
                <a:gd name="connsiteY9" fmla="*/ 139772 h 132212"/>
                <a:gd name="connsiteX10" fmla="*/ 15242 w 124435"/>
                <a:gd name="connsiteY10" fmla="*/ 123284 h 132212"/>
                <a:gd name="connsiteX11" fmla="*/ 776 w 124435"/>
                <a:gd name="connsiteY11" fmla="*/ 92720 h 132212"/>
                <a:gd name="connsiteX12" fmla="*/ 23019 w 124435"/>
                <a:gd name="connsiteY12" fmla="*/ 23892 h 132212"/>
                <a:gd name="connsiteX13" fmla="*/ 68360 w 124435"/>
                <a:gd name="connsiteY13" fmla="*/ 560 h 132212"/>
                <a:gd name="connsiteX14" fmla="*/ 104446 w 124435"/>
                <a:gd name="connsiteY14" fmla="*/ 5615 h 132212"/>
                <a:gd name="connsiteX15" fmla="*/ 129722 w 124435"/>
                <a:gd name="connsiteY15" fmla="*/ 38746 h 132212"/>
                <a:gd name="connsiteX16" fmla="*/ 128555 w 124435"/>
                <a:gd name="connsiteY16" fmla="*/ 74832 h 132212"/>
                <a:gd name="connsiteX17" fmla="*/ 127467 w 124435"/>
                <a:gd name="connsiteY17" fmla="*/ 80665 h 132212"/>
                <a:gd name="connsiteX18" fmla="*/ 33362 w 124435"/>
                <a:gd name="connsiteY18" fmla="*/ 80665 h 132212"/>
                <a:gd name="connsiteX19" fmla="*/ 37640 w 124435"/>
                <a:gd name="connsiteY19" fmla="*/ 57256 h 132212"/>
                <a:gd name="connsiteX20" fmla="*/ 96747 w 124435"/>
                <a:gd name="connsiteY20" fmla="*/ 57256 h 132212"/>
                <a:gd name="connsiteX21" fmla="*/ 97369 w 124435"/>
                <a:gd name="connsiteY21" fmla="*/ 44501 h 132212"/>
                <a:gd name="connsiteX22" fmla="*/ 81815 w 124435"/>
                <a:gd name="connsiteY22" fmla="*/ 26225 h 132212"/>
                <a:gd name="connsiteX23" fmla="*/ 66260 w 124435"/>
                <a:gd name="connsiteY23" fmla="*/ 26225 h 132212"/>
                <a:gd name="connsiteX24" fmla="*/ 37407 w 124435"/>
                <a:gd name="connsiteY24" fmla="*/ 57100 h 1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4435" h="132212">
                  <a:moveTo>
                    <a:pt x="33051" y="80588"/>
                  </a:moveTo>
                  <a:cubicBezTo>
                    <a:pt x="32118" y="96920"/>
                    <a:pt x="39040" y="110530"/>
                    <a:pt x="57394" y="113641"/>
                  </a:cubicBezTo>
                  <a:cubicBezTo>
                    <a:pt x="74636" y="116285"/>
                    <a:pt x="92267" y="113796"/>
                    <a:pt x="108102" y="106486"/>
                  </a:cubicBezTo>
                  <a:lnTo>
                    <a:pt x="110046" y="105708"/>
                  </a:lnTo>
                  <a:lnTo>
                    <a:pt x="110823" y="105319"/>
                  </a:lnTo>
                  <a:cubicBezTo>
                    <a:pt x="110823" y="107963"/>
                    <a:pt x="110123" y="110530"/>
                    <a:pt x="109734" y="113096"/>
                  </a:cubicBezTo>
                  <a:cubicBezTo>
                    <a:pt x="108879" y="118851"/>
                    <a:pt x="107868" y="124607"/>
                    <a:pt x="107013" y="130284"/>
                  </a:cubicBezTo>
                  <a:cubicBezTo>
                    <a:pt x="107013" y="131062"/>
                    <a:pt x="107013" y="132539"/>
                    <a:pt x="107013" y="132539"/>
                  </a:cubicBezTo>
                  <a:lnTo>
                    <a:pt x="104913" y="133239"/>
                  </a:lnTo>
                  <a:cubicBezTo>
                    <a:pt x="89374" y="138240"/>
                    <a:pt x="73080" y="140449"/>
                    <a:pt x="56772" y="139772"/>
                  </a:cubicBezTo>
                  <a:cubicBezTo>
                    <a:pt x="41381" y="139523"/>
                    <a:pt x="26612" y="133659"/>
                    <a:pt x="15242" y="123284"/>
                  </a:cubicBezTo>
                  <a:cubicBezTo>
                    <a:pt x="6959" y="115126"/>
                    <a:pt x="1834" y="104300"/>
                    <a:pt x="776" y="92720"/>
                  </a:cubicBezTo>
                  <a:cubicBezTo>
                    <a:pt x="-2677" y="67584"/>
                    <a:pt x="5512" y="42254"/>
                    <a:pt x="23019" y="23892"/>
                  </a:cubicBezTo>
                  <a:cubicBezTo>
                    <a:pt x="34661" y="10694"/>
                    <a:pt x="50853" y="2357"/>
                    <a:pt x="68360" y="560"/>
                  </a:cubicBezTo>
                  <a:cubicBezTo>
                    <a:pt x="80625" y="-1011"/>
                    <a:pt x="93084" y="739"/>
                    <a:pt x="104446" y="5615"/>
                  </a:cubicBezTo>
                  <a:cubicBezTo>
                    <a:pt x="118111" y="11440"/>
                    <a:pt x="127715" y="24024"/>
                    <a:pt x="129722" y="38746"/>
                  </a:cubicBezTo>
                  <a:cubicBezTo>
                    <a:pt x="131480" y="50746"/>
                    <a:pt x="131083" y="62964"/>
                    <a:pt x="128555" y="74832"/>
                  </a:cubicBezTo>
                  <a:cubicBezTo>
                    <a:pt x="128089" y="77554"/>
                    <a:pt x="127467" y="80665"/>
                    <a:pt x="127467" y="80665"/>
                  </a:cubicBezTo>
                  <a:lnTo>
                    <a:pt x="33362" y="80665"/>
                  </a:lnTo>
                  <a:close/>
                  <a:moveTo>
                    <a:pt x="37640" y="57256"/>
                  </a:moveTo>
                  <a:lnTo>
                    <a:pt x="96747" y="57256"/>
                  </a:lnTo>
                  <a:cubicBezTo>
                    <a:pt x="97314" y="53033"/>
                    <a:pt x="97524" y="48763"/>
                    <a:pt x="97369" y="44501"/>
                  </a:cubicBezTo>
                  <a:cubicBezTo>
                    <a:pt x="97501" y="35371"/>
                    <a:pt x="90852" y="27547"/>
                    <a:pt x="81815" y="26225"/>
                  </a:cubicBezTo>
                  <a:cubicBezTo>
                    <a:pt x="76666" y="25377"/>
                    <a:pt x="71409" y="25377"/>
                    <a:pt x="66260" y="26225"/>
                  </a:cubicBezTo>
                  <a:cubicBezTo>
                    <a:pt x="51398" y="29935"/>
                    <a:pt x="40105" y="42028"/>
                    <a:pt x="37407" y="57100"/>
                  </a:cubicBezTo>
                  <a:close/>
                </a:path>
              </a:pathLst>
            </a:custGeom>
            <a:solidFill>
              <a:srgbClr val="005BAA"/>
            </a:solidFill>
            <a:ln w="7739" cap="flat">
              <a:noFill/>
              <a:prstDash val="solid"/>
              <a:miter/>
            </a:ln>
          </p:spPr>
          <p:txBody>
            <a:bodyPr rtlCol="0" anchor="ctr"/>
            <a:lstStyle/>
            <a:p>
              <a:endParaRPr lang="en-IN">
                <a:latin typeface="+mn-lt"/>
              </a:endParaRPr>
            </a:p>
          </p:txBody>
        </p:sp>
        <p:sp>
          <p:nvSpPr>
            <p:cNvPr id="27" name="Freeform: Shape 26">
              <a:extLst>
                <a:ext uri="{FF2B5EF4-FFF2-40B4-BE49-F238E27FC236}">
                  <a16:creationId xmlns:a16="http://schemas.microsoft.com/office/drawing/2014/main" id="{0BF86BA1-9DA4-49F4-9310-AB99C5181069}"/>
                </a:ext>
              </a:extLst>
            </p:cNvPr>
            <p:cNvSpPr/>
            <p:nvPr/>
          </p:nvSpPr>
          <p:spPr>
            <a:xfrm>
              <a:off x="1404179" y="6350631"/>
              <a:ext cx="124435" cy="139990"/>
            </a:xfrm>
            <a:custGeom>
              <a:avLst/>
              <a:gdLst>
                <a:gd name="connsiteX0" fmla="*/ 127846 w 124435"/>
                <a:gd name="connsiteY0" fmla="*/ 81084 h 139989"/>
                <a:gd name="connsiteX1" fmla="*/ 33354 w 124435"/>
                <a:gd name="connsiteY1" fmla="*/ 81084 h 139989"/>
                <a:gd name="connsiteX2" fmla="*/ 33354 w 124435"/>
                <a:gd name="connsiteY2" fmla="*/ 87384 h 139989"/>
                <a:gd name="connsiteX3" fmla="*/ 38564 w 124435"/>
                <a:gd name="connsiteY3" fmla="*/ 102938 h 139989"/>
                <a:gd name="connsiteX4" fmla="*/ 48830 w 124435"/>
                <a:gd name="connsiteY4" fmla="*/ 111338 h 139989"/>
                <a:gd name="connsiteX5" fmla="*/ 57774 w 124435"/>
                <a:gd name="connsiteY5" fmla="*/ 113904 h 139989"/>
                <a:gd name="connsiteX6" fmla="*/ 108403 w 124435"/>
                <a:gd name="connsiteY6" fmla="*/ 106749 h 139989"/>
                <a:gd name="connsiteX7" fmla="*/ 111204 w 124435"/>
                <a:gd name="connsiteY7" fmla="*/ 105582 h 139989"/>
                <a:gd name="connsiteX8" fmla="*/ 106771 w 124435"/>
                <a:gd name="connsiteY8" fmla="*/ 132725 h 139989"/>
                <a:gd name="connsiteX9" fmla="*/ 104748 w 124435"/>
                <a:gd name="connsiteY9" fmla="*/ 133347 h 139989"/>
                <a:gd name="connsiteX10" fmla="*/ 74806 w 124435"/>
                <a:gd name="connsiteY10" fmla="*/ 139569 h 139989"/>
                <a:gd name="connsiteX11" fmla="*/ 40820 w 124435"/>
                <a:gd name="connsiteY11" fmla="*/ 137391 h 139989"/>
                <a:gd name="connsiteX12" fmla="*/ 689 w 124435"/>
                <a:gd name="connsiteY12" fmla="*/ 92439 h 139989"/>
                <a:gd name="connsiteX13" fmla="*/ 46264 w 124435"/>
                <a:gd name="connsiteY13" fmla="*/ 6890 h 139989"/>
                <a:gd name="connsiteX14" fmla="*/ 102182 w 124435"/>
                <a:gd name="connsiteY14" fmla="*/ 4868 h 139989"/>
                <a:gd name="connsiteX15" fmla="*/ 129869 w 124435"/>
                <a:gd name="connsiteY15" fmla="*/ 40254 h 139989"/>
                <a:gd name="connsiteX16" fmla="*/ 127846 w 124435"/>
                <a:gd name="connsiteY16" fmla="*/ 81084 h 139989"/>
                <a:gd name="connsiteX17" fmla="*/ 38098 w 124435"/>
                <a:gd name="connsiteY17" fmla="*/ 57286 h 139989"/>
                <a:gd name="connsiteX18" fmla="*/ 39964 w 124435"/>
                <a:gd name="connsiteY18" fmla="*/ 57286 h 139989"/>
                <a:gd name="connsiteX19" fmla="*/ 95494 w 124435"/>
                <a:gd name="connsiteY19" fmla="*/ 57286 h 139989"/>
                <a:gd name="connsiteX20" fmla="*/ 97671 w 124435"/>
                <a:gd name="connsiteY20" fmla="*/ 55264 h 139989"/>
                <a:gd name="connsiteX21" fmla="*/ 97671 w 124435"/>
                <a:gd name="connsiteY21" fmla="*/ 42276 h 139989"/>
                <a:gd name="connsiteX22" fmla="*/ 83205 w 124435"/>
                <a:gd name="connsiteY22" fmla="*/ 26721 h 139989"/>
                <a:gd name="connsiteX23" fmla="*/ 72318 w 124435"/>
                <a:gd name="connsiteY23" fmla="*/ 26022 h 139989"/>
                <a:gd name="connsiteX24" fmla="*/ 52174 w 124435"/>
                <a:gd name="connsiteY24" fmla="*/ 33799 h 139989"/>
                <a:gd name="connsiteX25" fmla="*/ 38098 w 124435"/>
                <a:gd name="connsiteY25" fmla="*/ 57286 h 139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4435" h="139989">
                  <a:moveTo>
                    <a:pt x="127846" y="81084"/>
                  </a:moveTo>
                  <a:lnTo>
                    <a:pt x="33354" y="81084"/>
                  </a:lnTo>
                  <a:cubicBezTo>
                    <a:pt x="33175" y="83184"/>
                    <a:pt x="33175" y="85284"/>
                    <a:pt x="33354" y="87384"/>
                  </a:cubicBezTo>
                  <a:cubicBezTo>
                    <a:pt x="33805" y="92913"/>
                    <a:pt x="35593" y="98248"/>
                    <a:pt x="38564" y="102938"/>
                  </a:cubicBezTo>
                  <a:cubicBezTo>
                    <a:pt x="41154" y="106625"/>
                    <a:pt x="44701" y="109533"/>
                    <a:pt x="48830" y="111338"/>
                  </a:cubicBezTo>
                  <a:cubicBezTo>
                    <a:pt x="51708" y="112512"/>
                    <a:pt x="54710" y="113367"/>
                    <a:pt x="57774" y="113904"/>
                  </a:cubicBezTo>
                  <a:cubicBezTo>
                    <a:pt x="74985" y="116541"/>
                    <a:pt x="92593" y="114052"/>
                    <a:pt x="108403" y="106749"/>
                  </a:cubicBezTo>
                  <a:lnTo>
                    <a:pt x="111204" y="105582"/>
                  </a:lnTo>
                  <a:cubicBezTo>
                    <a:pt x="109726" y="114448"/>
                    <a:pt x="106771" y="132725"/>
                    <a:pt x="106771" y="132725"/>
                  </a:cubicBezTo>
                  <a:lnTo>
                    <a:pt x="104748" y="133347"/>
                  </a:lnTo>
                  <a:cubicBezTo>
                    <a:pt x="94996" y="136388"/>
                    <a:pt x="84963" y="138472"/>
                    <a:pt x="74806" y="139569"/>
                  </a:cubicBezTo>
                  <a:cubicBezTo>
                    <a:pt x="63443" y="140953"/>
                    <a:pt x="51918" y="140214"/>
                    <a:pt x="40820" y="137391"/>
                  </a:cubicBezTo>
                  <a:cubicBezTo>
                    <a:pt x="18958" y="132958"/>
                    <a:pt x="2626" y="114658"/>
                    <a:pt x="689" y="92439"/>
                  </a:cubicBezTo>
                  <a:cubicBezTo>
                    <a:pt x="-3860" y="57130"/>
                    <a:pt x="14424" y="22810"/>
                    <a:pt x="46264" y="6890"/>
                  </a:cubicBezTo>
                  <a:cubicBezTo>
                    <a:pt x="63809" y="-1533"/>
                    <a:pt x="84069" y="-2264"/>
                    <a:pt x="102182" y="4868"/>
                  </a:cubicBezTo>
                  <a:cubicBezTo>
                    <a:pt x="117472" y="10319"/>
                    <a:pt x="128259" y="24101"/>
                    <a:pt x="129869" y="40254"/>
                  </a:cubicBezTo>
                  <a:cubicBezTo>
                    <a:pt x="131556" y="53879"/>
                    <a:pt x="130872" y="67692"/>
                    <a:pt x="127846" y="81084"/>
                  </a:cubicBezTo>
                  <a:close/>
                  <a:moveTo>
                    <a:pt x="38098" y="57286"/>
                  </a:moveTo>
                  <a:lnTo>
                    <a:pt x="39964" y="57286"/>
                  </a:lnTo>
                  <a:lnTo>
                    <a:pt x="95494" y="57286"/>
                  </a:lnTo>
                  <a:cubicBezTo>
                    <a:pt x="97049" y="57286"/>
                    <a:pt x="97671" y="56586"/>
                    <a:pt x="97671" y="55264"/>
                  </a:cubicBezTo>
                  <a:cubicBezTo>
                    <a:pt x="97943" y="50940"/>
                    <a:pt x="97943" y="46600"/>
                    <a:pt x="97671" y="42276"/>
                  </a:cubicBezTo>
                  <a:cubicBezTo>
                    <a:pt x="96854" y="34444"/>
                    <a:pt x="90959" y="28098"/>
                    <a:pt x="83205" y="26721"/>
                  </a:cubicBezTo>
                  <a:cubicBezTo>
                    <a:pt x="79620" y="26022"/>
                    <a:pt x="75965" y="25780"/>
                    <a:pt x="72318" y="26022"/>
                  </a:cubicBezTo>
                  <a:cubicBezTo>
                    <a:pt x="64890" y="26123"/>
                    <a:pt x="57743" y="28884"/>
                    <a:pt x="52174" y="33799"/>
                  </a:cubicBezTo>
                  <a:cubicBezTo>
                    <a:pt x="45618" y="40347"/>
                    <a:pt x="40781" y="48412"/>
                    <a:pt x="38098" y="57286"/>
                  </a:cubicBezTo>
                  <a:close/>
                </a:path>
              </a:pathLst>
            </a:custGeom>
            <a:solidFill>
              <a:srgbClr val="005BAA"/>
            </a:solidFill>
            <a:ln w="7739" cap="flat">
              <a:noFill/>
              <a:prstDash val="solid"/>
              <a:miter/>
            </a:ln>
          </p:spPr>
          <p:txBody>
            <a:bodyPr rtlCol="0" anchor="ctr"/>
            <a:lstStyle/>
            <a:p>
              <a:endParaRPr lang="en-IN">
                <a:latin typeface="+mn-lt"/>
              </a:endParaRPr>
            </a:p>
          </p:txBody>
        </p:sp>
        <p:sp>
          <p:nvSpPr>
            <p:cNvPr id="28" name="Freeform: Shape 27">
              <a:extLst>
                <a:ext uri="{FF2B5EF4-FFF2-40B4-BE49-F238E27FC236}">
                  <a16:creationId xmlns:a16="http://schemas.microsoft.com/office/drawing/2014/main" id="{CD1C708A-6121-4023-8855-FFF73BE5C410}"/>
                </a:ext>
              </a:extLst>
            </p:cNvPr>
            <p:cNvSpPr/>
            <p:nvPr/>
          </p:nvSpPr>
          <p:spPr>
            <a:xfrm>
              <a:off x="1251969" y="6351280"/>
              <a:ext cx="139990" cy="132213"/>
            </a:xfrm>
            <a:custGeom>
              <a:avLst/>
              <a:gdLst>
                <a:gd name="connsiteX0" fmla="*/ 123191 w 139989"/>
                <a:gd name="connsiteY0" fmla="*/ 136587 h 132212"/>
                <a:gd name="connsiteX1" fmla="*/ 88738 w 139989"/>
                <a:gd name="connsiteY1" fmla="*/ 136587 h 132212"/>
                <a:gd name="connsiteX2" fmla="*/ 91538 w 139989"/>
                <a:gd name="connsiteY2" fmla="*/ 122510 h 132212"/>
                <a:gd name="connsiteX3" fmla="*/ 104137 w 139989"/>
                <a:gd name="connsiteY3" fmla="*/ 59826 h 132212"/>
                <a:gd name="connsiteX4" fmla="*/ 104992 w 139989"/>
                <a:gd name="connsiteY4" fmla="*/ 41550 h 132212"/>
                <a:gd name="connsiteX5" fmla="*/ 87338 w 139989"/>
                <a:gd name="connsiteY5" fmla="*/ 26695 h 132212"/>
                <a:gd name="connsiteX6" fmla="*/ 60040 w 139989"/>
                <a:gd name="connsiteY6" fmla="*/ 40694 h 132212"/>
                <a:gd name="connsiteX7" fmla="*/ 49230 w 139989"/>
                <a:gd name="connsiteY7" fmla="*/ 67526 h 132212"/>
                <a:gd name="connsiteX8" fmla="*/ 34842 w 139989"/>
                <a:gd name="connsiteY8" fmla="*/ 134798 h 132212"/>
                <a:gd name="connsiteX9" fmla="*/ 34453 w 139989"/>
                <a:gd name="connsiteY9" fmla="*/ 136743 h 132212"/>
                <a:gd name="connsiteX10" fmla="*/ 0 w 139989"/>
                <a:gd name="connsiteY10" fmla="*/ 136743 h 132212"/>
                <a:gd name="connsiteX11" fmla="*/ 28543 w 139989"/>
                <a:gd name="connsiteY11" fmla="*/ 3130 h 132212"/>
                <a:gd name="connsiteX12" fmla="*/ 61674 w 139989"/>
                <a:gd name="connsiteY12" fmla="*/ 3130 h 132212"/>
                <a:gd name="connsiteX13" fmla="*/ 59340 w 139989"/>
                <a:gd name="connsiteY13" fmla="*/ 16507 h 132212"/>
                <a:gd name="connsiteX14" fmla="*/ 61751 w 139989"/>
                <a:gd name="connsiteY14" fmla="*/ 14641 h 132212"/>
                <a:gd name="connsiteX15" fmla="*/ 91305 w 139989"/>
                <a:gd name="connsiteY15" fmla="*/ 486 h 132212"/>
                <a:gd name="connsiteX16" fmla="*/ 134235 w 139989"/>
                <a:gd name="connsiteY16" fmla="*/ 16896 h 132212"/>
                <a:gd name="connsiteX17" fmla="*/ 141234 w 139989"/>
                <a:gd name="connsiteY17" fmla="*/ 48005 h 132212"/>
                <a:gd name="connsiteX18" fmla="*/ 132057 w 139989"/>
                <a:gd name="connsiteY18" fmla="*/ 95524 h 132212"/>
                <a:gd name="connsiteX19" fmla="*/ 123191 w 139989"/>
                <a:gd name="connsiteY19" fmla="*/ 136587 h 1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9989" h="132212">
                  <a:moveTo>
                    <a:pt x="123191" y="136587"/>
                  </a:moveTo>
                  <a:lnTo>
                    <a:pt x="88738" y="136587"/>
                  </a:lnTo>
                  <a:lnTo>
                    <a:pt x="91538" y="122510"/>
                  </a:lnTo>
                  <a:cubicBezTo>
                    <a:pt x="95815" y="101590"/>
                    <a:pt x="100248" y="80747"/>
                    <a:pt x="104137" y="59826"/>
                  </a:cubicBezTo>
                  <a:cubicBezTo>
                    <a:pt x="105350" y="53814"/>
                    <a:pt x="105638" y="47647"/>
                    <a:pt x="104992" y="41550"/>
                  </a:cubicBezTo>
                  <a:cubicBezTo>
                    <a:pt x="103803" y="32800"/>
                    <a:pt x="96166" y="26376"/>
                    <a:pt x="87338" y="26695"/>
                  </a:cubicBezTo>
                  <a:cubicBezTo>
                    <a:pt x="76388" y="26143"/>
                    <a:pt x="65982" y="31478"/>
                    <a:pt x="60040" y="40694"/>
                  </a:cubicBezTo>
                  <a:cubicBezTo>
                    <a:pt x="54674" y="48821"/>
                    <a:pt x="51003" y="57952"/>
                    <a:pt x="49230" y="67526"/>
                  </a:cubicBezTo>
                  <a:cubicBezTo>
                    <a:pt x="44408" y="89924"/>
                    <a:pt x="39664" y="112400"/>
                    <a:pt x="34842" y="134798"/>
                  </a:cubicBezTo>
                  <a:cubicBezTo>
                    <a:pt x="34842" y="135421"/>
                    <a:pt x="34453" y="136743"/>
                    <a:pt x="34453" y="136743"/>
                  </a:cubicBezTo>
                  <a:lnTo>
                    <a:pt x="0" y="136743"/>
                  </a:lnTo>
                  <a:cubicBezTo>
                    <a:pt x="9566" y="92102"/>
                    <a:pt x="19054" y="47694"/>
                    <a:pt x="28543" y="3130"/>
                  </a:cubicBezTo>
                  <a:lnTo>
                    <a:pt x="61674" y="3130"/>
                  </a:lnTo>
                  <a:lnTo>
                    <a:pt x="59340" y="16507"/>
                  </a:lnTo>
                  <a:lnTo>
                    <a:pt x="61751" y="14641"/>
                  </a:lnTo>
                  <a:cubicBezTo>
                    <a:pt x="69948" y="7050"/>
                    <a:pt x="80253" y="2111"/>
                    <a:pt x="91305" y="486"/>
                  </a:cubicBezTo>
                  <a:cubicBezTo>
                    <a:pt x="108337" y="-1458"/>
                    <a:pt x="123658" y="2119"/>
                    <a:pt x="134235" y="16896"/>
                  </a:cubicBezTo>
                  <a:cubicBezTo>
                    <a:pt x="140643" y="25910"/>
                    <a:pt x="143171" y="37117"/>
                    <a:pt x="141234" y="48005"/>
                  </a:cubicBezTo>
                  <a:cubicBezTo>
                    <a:pt x="138746" y="63948"/>
                    <a:pt x="135324" y="79736"/>
                    <a:pt x="132057" y="95524"/>
                  </a:cubicBezTo>
                  <a:cubicBezTo>
                    <a:pt x="129258" y="109134"/>
                    <a:pt x="126224" y="122744"/>
                    <a:pt x="123191" y="136587"/>
                  </a:cubicBezTo>
                  <a:close/>
                </a:path>
              </a:pathLst>
            </a:custGeom>
            <a:solidFill>
              <a:srgbClr val="005BAA"/>
            </a:solidFill>
            <a:ln w="7739" cap="flat">
              <a:noFill/>
              <a:prstDash val="solid"/>
              <a:miter/>
            </a:ln>
          </p:spPr>
          <p:txBody>
            <a:bodyPr rtlCol="0" anchor="ctr"/>
            <a:lstStyle/>
            <a:p>
              <a:endParaRPr lang="en-IN">
                <a:latin typeface="+mn-lt"/>
              </a:endParaRPr>
            </a:p>
          </p:txBody>
        </p:sp>
        <p:sp>
          <p:nvSpPr>
            <p:cNvPr id="29" name="Freeform: Shape 28">
              <a:extLst>
                <a:ext uri="{FF2B5EF4-FFF2-40B4-BE49-F238E27FC236}">
                  <a16:creationId xmlns:a16="http://schemas.microsoft.com/office/drawing/2014/main" id="{C0DCC608-306D-4E97-A2EB-EA6744925F87}"/>
                </a:ext>
              </a:extLst>
            </p:cNvPr>
            <p:cNvSpPr/>
            <p:nvPr/>
          </p:nvSpPr>
          <p:spPr>
            <a:xfrm>
              <a:off x="816990" y="6350939"/>
              <a:ext cx="139990" cy="132213"/>
            </a:xfrm>
            <a:custGeom>
              <a:avLst/>
              <a:gdLst>
                <a:gd name="connsiteX0" fmla="*/ 123035 w 139989"/>
                <a:gd name="connsiteY0" fmla="*/ 136928 h 132212"/>
                <a:gd name="connsiteX1" fmla="*/ 88582 w 139989"/>
                <a:gd name="connsiteY1" fmla="*/ 136928 h 132212"/>
                <a:gd name="connsiteX2" fmla="*/ 90916 w 139989"/>
                <a:gd name="connsiteY2" fmla="*/ 125651 h 132212"/>
                <a:gd name="connsiteX3" fmla="*/ 103981 w 139989"/>
                <a:gd name="connsiteY3" fmla="*/ 60711 h 132212"/>
                <a:gd name="connsiteX4" fmla="*/ 105070 w 139989"/>
                <a:gd name="connsiteY4" fmla="*/ 43601 h 132212"/>
                <a:gd name="connsiteX5" fmla="*/ 87105 w 139989"/>
                <a:gd name="connsiteY5" fmla="*/ 27036 h 132212"/>
                <a:gd name="connsiteX6" fmla="*/ 60273 w 139989"/>
                <a:gd name="connsiteY6" fmla="*/ 40568 h 132212"/>
                <a:gd name="connsiteX7" fmla="*/ 49074 w 139989"/>
                <a:gd name="connsiteY7" fmla="*/ 68255 h 132212"/>
                <a:gd name="connsiteX8" fmla="*/ 34997 w 139989"/>
                <a:gd name="connsiteY8" fmla="*/ 134439 h 132212"/>
                <a:gd name="connsiteX9" fmla="*/ 34376 w 139989"/>
                <a:gd name="connsiteY9" fmla="*/ 136928 h 132212"/>
                <a:gd name="connsiteX10" fmla="*/ 0 w 139989"/>
                <a:gd name="connsiteY10" fmla="*/ 136928 h 132212"/>
                <a:gd name="connsiteX11" fmla="*/ 28854 w 139989"/>
                <a:gd name="connsiteY11" fmla="*/ 3549 h 132212"/>
                <a:gd name="connsiteX12" fmla="*/ 61985 w 139989"/>
                <a:gd name="connsiteY12" fmla="*/ 3549 h 132212"/>
                <a:gd name="connsiteX13" fmla="*/ 59651 w 139989"/>
                <a:gd name="connsiteY13" fmla="*/ 16848 h 132212"/>
                <a:gd name="connsiteX14" fmla="*/ 62062 w 139989"/>
                <a:gd name="connsiteY14" fmla="*/ 14981 h 132212"/>
                <a:gd name="connsiteX15" fmla="*/ 91616 w 139989"/>
                <a:gd name="connsiteY15" fmla="*/ 827 h 132212"/>
                <a:gd name="connsiteX16" fmla="*/ 133457 w 139989"/>
                <a:gd name="connsiteY16" fmla="*/ 15759 h 132212"/>
                <a:gd name="connsiteX17" fmla="*/ 141779 w 139989"/>
                <a:gd name="connsiteY17" fmla="*/ 39091 h 132212"/>
                <a:gd name="connsiteX18" fmla="*/ 137890 w 139989"/>
                <a:gd name="connsiteY18" fmla="*/ 70199 h 132212"/>
                <a:gd name="connsiteX19" fmla="*/ 124046 w 139989"/>
                <a:gd name="connsiteY19" fmla="*/ 134284 h 132212"/>
                <a:gd name="connsiteX20" fmla="*/ 123035 w 139989"/>
                <a:gd name="connsiteY20" fmla="*/ 136928 h 1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9989" h="132212">
                  <a:moveTo>
                    <a:pt x="123035" y="136928"/>
                  </a:moveTo>
                  <a:lnTo>
                    <a:pt x="88582" y="136928"/>
                  </a:lnTo>
                  <a:cubicBezTo>
                    <a:pt x="89360" y="133039"/>
                    <a:pt x="90138" y="129151"/>
                    <a:pt x="90916" y="125651"/>
                  </a:cubicBezTo>
                  <a:cubicBezTo>
                    <a:pt x="95271" y="104030"/>
                    <a:pt x="99860" y="82410"/>
                    <a:pt x="103981" y="60711"/>
                  </a:cubicBezTo>
                  <a:cubicBezTo>
                    <a:pt x="105078" y="55081"/>
                    <a:pt x="105444" y="49325"/>
                    <a:pt x="105070" y="43601"/>
                  </a:cubicBezTo>
                  <a:cubicBezTo>
                    <a:pt x="104650" y="34082"/>
                    <a:pt x="96624" y="26686"/>
                    <a:pt x="87105" y="27036"/>
                  </a:cubicBezTo>
                  <a:cubicBezTo>
                    <a:pt x="76404" y="26523"/>
                    <a:pt x="66215" y="31656"/>
                    <a:pt x="60273" y="40568"/>
                  </a:cubicBezTo>
                  <a:cubicBezTo>
                    <a:pt x="54643" y="48913"/>
                    <a:pt x="50824" y="58339"/>
                    <a:pt x="49074" y="68255"/>
                  </a:cubicBezTo>
                  <a:cubicBezTo>
                    <a:pt x="44252" y="90265"/>
                    <a:pt x="39664" y="112352"/>
                    <a:pt x="34997" y="134439"/>
                  </a:cubicBezTo>
                  <a:cubicBezTo>
                    <a:pt x="34997" y="135217"/>
                    <a:pt x="34997" y="136072"/>
                    <a:pt x="34376" y="136928"/>
                  </a:cubicBezTo>
                  <a:lnTo>
                    <a:pt x="0" y="136928"/>
                  </a:lnTo>
                  <a:lnTo>
                    <a:pt x="28854" y="3549"/>
                  </a:lnTo>
                  <a:lnTo>
                    <a:pt x="61985" y="3549"/>
                  </a:lnTo>
                  <a:lnTo>
                    <a:pt x="59651" y="16848"/>
                  </a:lnTo>
                  <a:lnTo>
                    <a:pt x="62062" y="14981"/>
                  </a:lnTo>
                  <a:cubicBezTo>
                    <a:pt x="70259" y="7391"/>
                    <a:pt x="80564" y="2452"/>
                    <a:pt x="91616" y="827"/>
                  </a:cubicBezTo>
                  <a:cubicBezTo>
                    <a:pt x="107248" y="-2269"/>
                    <a:pt x="123315" y="3463"/>
                    <a:pt x="133457" y="15759"/>
                  </a:cubicBezTo>
                  <a:cubicBezTo>
                    <a:pt x="138574" y="22486"/>
                    <a:pt x="141483" y="30637"/>
                    <a:pt x="141779" y="39091"/>
                  </a:cubicBezTo>
                  <a:cubicBezTo>
                    <a:pt x="141887" y="49590"/>
                    <a:pt x="140581" y="60050"/>
                    <a:pt x="137890" y="70199"/>
                  </a:cubicBezTo>
                  <a:cubicBezTo>
                    <a:pt x="133224" y="91509"/>
                    <a:pt x="128612" y="112873"/>
                    <a:pt x="124046" y="134284"/>
                  </a:cubicBezTo>
                  <a:cubicBezTo>
                    <a:pt x="123502" y="135217"/>
                    <a:pt x="123269" y="135995"/>
                    <a:pt x="123035" y="136928"/>
                  </a:cubicBezTo>
                  <a:close/>
                </a:path>
              </a:pathLst>
            </a:custGeom>
            <a:solidFill>
              <a:srgbClr val="005BAA"/>
            </a:solidFill>
            <a:ln w="7739" cap="flat">
              <a:noFill/>
              <a:prstDash val="solid"/>
              <a:miter/>
            </a:ln>
          </p:spPr>
          <p:txBody>
            <a:bodyPr rtlCol="0" anchor="ctr"/>
            <a:lstStyle/>
            <a:p>
              <a:endParaRPr lang="en-IN">
                <a:latin typeface="+mn-lt"/>
              </a:endParaRPr>
            </a:p>
          </p:txBody>
        </p:sp>
      </p:grpSp>
      <p:sp>
        <p:nvSpPr>
          <p:cNvPr id="30" name="Footer Placeholder 3">
            <a:extLst>
              <a:ext uri="{FF2B5EF4-FFF2-40B4-BE49-F238E27FC236}">
                <a16:creationId xmlns:a16="http://schemas.microsoft.com/office/drawing/2014/main" id="{8C4A82BD-76EC-42E4-9D3A-D224D1EBAB7B}"/>
              </a:ext>
            </a:extLst>
          </p:cNvPr>
          <p:cNvSpPr txBox="1">
            <a:spLocks/>
          </p:cNvSpPr>
          <p:nvPr userDrawn="1"/>
        </p:nvSpPr>
        <p:spPr>
          <a:xfrm>
            <a:off x="1600959" y="6377684"/>
            <a:ext cx="1598442"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algn="l" defTabSz="914400" rtl="0" eaLnBrk="1" latinLnBrk="0" hangingPunct="1"/>
            <a:r>
              <a:rPr lang="en-IN" sz="1050" kern="1200">
                <a:solidFill>
                  <a:schemeClr val="tx1">
                    <a:lumMod val="75000"/>
                    <a:lumOff val="25000"/>
                  </a:schemeClr>
                </a:solidFill>
                <a:latin typeface="+mn-lt"/>
                <a:ea typeface="+mn-ea"/>
                <a:cs typeface="Arial" panose="020B0604020202020204" pitchFamily="34" charset="0"/>
              </a:rPr>
              <a:t>Putting Science to Work</a:t>
            </a:r>
          </a:p>
        </p:txBody>
      </p:sp>
    </p:spTree>
    <p:extLst>
      <p:ext uri="{BB962C8B-B14F-4D97-AF65-F5344CB8AC3E}">
        <p14:creationId xmlns:p14="http://schemas.microsoft.com/office/powerpoint/2010/main" val="34807351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8_Section Divider with sub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2691FE-CED7-404F-A77D-4D6A8752769A}"/>
              </a:ext>
            </a:extLst>
          </p:cNvPr>
          <p:cNvSpPr/>
          <p:nvPr userDrawn="1"/>
        </p:nvSpPr>
        <p:spPr>
          <a:xfrm>
            <a:off x="-1" y="-5080"/>
            <a:ext cx="12192001" cy="68503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6" name="Group 5">
            <a:extLst>
              <a:ext uri="{FF2B5EF4-FFF2-40B4-BE49-F238E27FC236}">
                <a16:creationId xmlns:a16="http://schemas.microsoft.com/office/drawing/2014/main" id="{8F038D29-9197-4034-9B83-A8F18A7678AE}"/>
              </a:ext>
            </a:extLst>
          </p:cNvPr>
          <p:cNvGrpSpPr/>
          <p:nvPr userDrawn="1"/>
        </p:nvGrpSpPr>
        <p:grpSpPr>
          <a:xfrm>
            <a:off x="0" y="12681"/>
            <a:ext cx="1369607" cy="3595756"/>
            <a:chOff x="1" y="-1"/>
            <a:chExt cx="1554478" cy="4081116"/>
          </a:xfrm>
        </p:grpSpPr>
        <p:sp>
          <p:nvSpPr>
            <p:cNvPr id="7" name="Freeform: Shape 6">
              <a:extLst>
                <a:ext uri="{FF2B5EF4-FFF2-40B4-BE49-F238E27FC236}">
                  <a16:creationId xmlns:a16="http://schemas.microsoft.com/office/drawing/2014/main" id="{03B14E01-EA98-44B4-A784-1EB68F79F90B}"/>
                </a:ext>
              </a:extLst>
            </p:cNvPr>
            <p:cNvSpPr/>
            <p:nvPr userDrawn="1"/>
          </p:nvSpPr>
          <p:spPr>
            <a:xfrm rot="5400000">
              <a:off x="-499730" y="3015093"/>
              <a:ext cx="1565753" cy="566292"/>
            </a:xfrm>
            <a:custGeom>
              <a:avLst/>
              <a:gdLst>
                <a:gd name="connsiteX0" fmla="*/ 1565753 w 1565753"/>
                <a:gd name="connsiteY0" fmla="*/ 566292 h 566292"/>
                <a:gd name="connsiteX1" fmla="*/ 1383602 w 1565753"/>
                <a:gd name="connsiteY1" fmla="*/ 566292 h 566292"/>
                <a:gd name="connsiteX2" fmla="*/ 1369837 w 1565753"/>
                <a:gd name="connsiteY2" fmla="*/ 487320 h 566292"/>
                <a:gd name="connsiteX3" fmla="*/ 1322366 w 1565753"/>
                <a:gd name="connsiteY3" fmla="*/ 363208 h 566292"/>
                <a:gd name="connsiteX4" fmla="*/ 287291 w 1565753"/>
                <a:gd name="connsiteY4" fmla="*/ 545881 h 566292"/>
                <a:gd name="connsiteX5" fmla="*/ 286630 w 1565753"/>
                <a:gd name="connsiteY5" fmla="*/ 566292 h 566292"/>
                <a:gd name="connsiteX6" fmla="*/ 0 w 1565753"/>
                <a:gd name="connsiteY6" fmla="*/ 566292 h 566292"/>
                <a:gd name="connsiteX7" fmla="*/ 1142 w 1565753"/>
                <a:gd name="connsiteY7" fmla="*/ 562355 h 566292"/>
                <a:gd name="connsiteX8" fmla="*/ 1509152 w 1565753"/>
                <a:gd name="connsiteY8" fmla="*/ 429025 h 566292"/>
                <a:gd name="connsiteX9" fmla="*/ 1549611 w 1565753"/>
                <a:gd name="connsiteY9" fmla="*/ 518921 h 566292"/>
                <a:gd name="connsiteX10" fmla="*/ 1565753 w 1565753"/>
                <a:gd name="connsiteY10" fmla="*/ 566292 h 566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65753" h="566292">
                  <a:moveTo>
                    <a:pt x="1565753" y="566292"/>
                  </a:moveTo>
                  <a:lnTo>
                    <a:pt x="1383602" y="566292"/>
                  </a:lnTo>
                  <a:lnTo>
                    <a:pt x="1369837" y="487320"/>
                  </a:lnTo>
                  <a:cubicBezTo>
                    <a:pt x="1358639" y="446860"/>
                    <a:pt x="1342964" y="405416"/>
                    <a:pt x="1322366" y="363208"/>
                  </a:cubicBezTo>
                  <a:cubicBezTo>
                    <a:pt x="1022090" y="-139909"/>
                    <a:pt x="351453" y="82546"/>
                    <a:pt x="287291" y="545881"/>
                  </a:cubicBezTo>
                  <a:lnTo>
                    <a:pt x="286630" y="566292"/>
                  </a:lnTo>
                  <a:lnTo>
                    <a:pt x="0" y="566292"/>
                  </a:lnTo>
                  <a:lnTo>
                    <a:pt x="1142" y="562355"/>
                  </a:lnTo>
                  <a:cubicBezTo>
                    <a:pt x="202220" y="-19852"/>
                    <a:pt x="1071097" y="-281206"/>
                    <a:pt x="1509152" y="429025"/>
                  </a:cubicBezTo>
                  <a:cubicBezTo>
                    <a:pt x="1524407" y="459187"/>
                    <a:pt x="1537867" y="489167"/>
                    <a:pt x="1549611" y="518921"/>
                  </a:cubicBezTo>
                  <a:lnTo>
                    <a:pt x="1565753" y="566292"/>
                  </a:lnTo>
                  <a:close/>
                </a:path>
              </a:pathLst>
            </a:custGeom>
            <a:solidFill>
              <a:srgbClr val="88D2F0">
                <a:alpha val="20000"/>
              </a:srgbClr>
            </a:solidFill>
            <a:ln w="9525" cap="flat">
              <a:noFill/>
              <a:prstDash val="solid"/>
              <a:miter/>
            </a:ln>
          </p:spPr>
          <p:txBody>
            <a:bodyPr rtlCol="0" anchor="ctr"/>
            <a:lstStyle/>
            <a:p>
              <a:endParaRPr lang="en-IN"/>
            </a:p>
          </p:txBody>
        </p:sp>
        <p:sp>
          <p:nvSpPr>
            <p:cNvPr id="8" name="Freeform: Shape 7">
              <a:extLst>
                <a:ext uri="{FF2B5EF4-FFF2-40B4-BE49-F238E27FC236}">
                  <a16:creationId xmlns:a16="http://schemas.microsoft.com/office/drawing/2014/main" id="{6152786D-C8BD-4EE5-A83D-E724D9940C44}"/>
                </a:ext>
              </a:extLst>
            </p:cNvPr>
            <p:cNvSpPr/>
            <p:nvPr userDrawn="1"/>
          </p:nvSpPr>
          <p:spPr>
            <a:xfrm rot="5400000">
              <a:off x="-473996" y="473996"/>
              <a:ext cx="2502471" cy="1554478"/>
            </a:xfrm>
            <a:custGeom>
              <a:avLst/>
              <a:gdLst>
                <a:gd name="connsiteX0" fmla="*/ 0 w 2502471"/>
                <a:gd name="connsiteY0" fmla="*/ 1554478 h 1554478"/>
                <a:gd name="connsiteX1" fmla="*/ 0 w 2502471"/>
                <a:gd name="connsiteY1" fmla="*/ 842167 h 1554478"/>
                <a:gd name="connsiteX2" fmla="*/ 56266 w 2502471"/>
                <a:gd name="connsiteY2" fmla="*/ 712583 h 1554478"/>
                <a:gd name="connsiteX3" fmla="*/ 216991 w 2502471"/>
                <a:gd name="connsiteY3" fmla="*/ 466998 h 1554478"/>
                <a:gd name="connsiteX4" fmla="*/ 2035505 w 2502471"/>
                <a:gd name="connsiteY4" fmla="*/ 297453 h 1554478"/>
                <a:gd name="connsiteX5" fmla="*/ 2478037 w 2502471"/>
                <a:gd name="connsiteY5" fmla="*/ 1542616 h 1554478"/>
                <a:gd name="connsiteX6" fmla="*/ 2475091 w 2502471"/>
                <a:gd name="connsiteY6" fmla="*/ 1554478 h 1554478"/>
                <a:gd name="connsiteX7" fmla="*/ 2114076 w 2502471"/>
                <a:gd name="connsiteY7" fmla="*/ 1554478 h 1554478"/>
                <a:gd name="connsiteX8" fmla="*/ 2112824 w 2502471"/>
                <a:gd name="connsiteY8" fmla="*/ 1526844 h 1554478"/>
                <a:gd name="connsiteX9" fmla="*/ 1803095 w 2502471"/>
                <a:gd name="connsiteY9" fmla="*/ 940009 h 1554478"/>
                <a:gd name="connsiteX10" fmla="*/ 582275 w 2502471"/>
                <a:gd name="connsiteY10" fmla="*/ 1053833 h 1554478"/>
                <a:gd name="connsiteX11" fmla="*/ 386798 w 2502471"/>
                <a:gd name="connsiteY11" fmla="*/ 1521463 h 1554478"/>
                <a:gd name="connsiteX12" fmla="*/ 385135 w 2502471"/>
                <a:gd name="connsiteY12" fmla="*/ 1554478 h 1554478"/>
                <a:gd name="connsiteX13" fmla="*/ 0 w 2502471"/>
                <a:gd name="connsiteY13" fmla="*/ 1554478 h 1554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02471" h="1554478">
                  <a:moveTo>
                    <a:pt x="0" y="1554478"/>
                  </a:moveTo>
                  <a:lnTo>
                    <a:pt x="0" y="842167"/>
                  </a:lnTo>
                  <a:lnTo>
                    <a:pt x="56266" y="712583"/>
                  </a:lnTo>
                  <a:cubicBezTo>
                    <a:pt x="99444" y="626631"/>
                    <a:pt x="152965" y="544190"/>
                    <a:pt x="216991" y="466998"/>
                  </a:cubicBezTo>
                  <a:cubicBezTo>
                    <a:pt x="672287" y="-82024"/>
                    <a:pt x="1486484" y="-157843"/>
                    <a:pt x="2035505" y="297453"/>
                  </a:cubicBezTo>
                  <a:cubicBezTo>
                    <a:pt x="2412892" y="610468"/>
                    <a:pt x="2566706" y="1093121"/>
                    <a:pt x="2478037" y="1542616"/>
                  </a:cubicBezTo>
                  <a:lnTo>
                    <a:pt x="2475091" y="1554478"/>
                  </a:lnTo>
                  <a:lnTo>
                    <a:pt x="2114076" y="1554478"/>
                  </a:lnTo>
                  <a:lnTo>
                    <a:pt x="2112824" y="1526844"/>
                  </a:lnTo>
                  <a:cubicBezTo>
                    <a:pt x="2092226" y="1305912"/>
                    <a:pt x="1987356" y="1092838"/>
                    <a:pt x="1803095" y="940009"/>
                  </a:cubicBezTo>
                  <a:cubicBezTo>
                    <a:pt x="1434573" y="634352"/>
                    <a:pt x="887932" y="685311"/>
                    <a:pt x="582275" y="1053833"/>
                  </a:cubicBezTo>
                  <a:cubicBezTo>
                    <a:pt x="467653" y="1192029"/>
                    <a:pt x="403181" y="1355272"/>
                    <a:pt x="386798" y="1521463"/>
                  </a:cubicBezTo>
                  <a:lnTo>
                    <a:pt x="385135" y="1554478"/>
                  </a:lnTo>
                  <a:lnTo>
                    <a:pt x="0" y="1554478"/>
                  </a:lnTo>
                  <a:close/>
                </a:path>
              </a:pathLst>
            </a:custGeom>
            <a:solidFill>
              <a:srgbClr val="88D2F0">
                <a:alpha val="20000"/>
              </a:srgbClr>
            </a:solidFill>
            <a:ln w="9525" cap="flat">
              <a:noFill/>
              <a:prstDash val="solid"/>
              <a:miter/>
            </a:ln>
          </p:spPr>
          <p:txBody>
            <a:bodyPr rtlCol="0" anchor="ctr"/>
            <a:lstStyle/>
            <a:p>
              <a:endParaRPr lang="en-IN"/>
            </a:p>
          </p:txBody>
        </p:sp>
      </p:grpSp>
      <p:sp>
        <p:nvSpPr>
          <p:cNvPr id="31" name="Title 1">
            <a:extLst>
              <a:ext uri="{FF2B5EF4-FFF2-40B4-BE49-F238E27FC236}">
                <a16:creationId xmlns:a16="http://schemas.microsoft.com/office/drawing/2014/main" id="{C7D4842D-08A1-41E7-8D6E-E5FD0E1F478D}"/>
              </a:ext>
            </a:extLst>
          </p:cNvPr>
          <p:cNvSpPr>
            <a:spLocks noGrp="1"/>
          </p:cNvSpPr>
          <p:nvPr>
            <p:ph type="title" hasCustomPrompt="1"/>
          </p:nvPr>
        </p:nvSpPr>
        <p:spPr>
          <a:xfrm>
            <a:off x="263525" y="3020175"/>
            <a:ext cx="3385045" cy="493341"/>
          </a:xfrm>
          <a:prstGeom prst="rect">
            <a:avLst/>
          </a:prstGeom>
        </p:spPr>
        <p:txBody>
          <a:bodyPr lIns="0">
            <a:spAutoFit/>
          </a:bodyPr>
          <a:lstStyle>
            <a:lvl1pPr>
              <a:defRPr sz="2800" b="1">
                <a:solidFill>
                  <a:srgbClr val="0B4E8F"/>
                </a:solidFill>
                <a:latin typeface="+mn-lt"/>
                <a:cs typeface="Arial" panose="020B0604020202020204" pitchFamily="34" charset="0"/>
              </a:defRPr>
            </a:lvl1pPr>
          </a:lstStyle>
          <a:p>
            <a:r>
              <a:rPr lang="en-US"/>
              <a:t>Section Divider</a:t>
            </a:r>
            <a:endParaRPr lang="en-IN"/>
          </a:p>
        </p:txBody>
      </p:sp>
      <p:sp>
        <p:nvSpPr>
          <p:cNvPr id="32" name="Content Placeholder 2">
            <a:extLst>
              <a:ext uri="{FF2B5EF4-FFF2-40B4-BE49-F238E27FC236}">
                <a16:creationId xmlns:a16="http://schemas.microsoft.com/office/drawing/2014/main" id="{7AB9488C-698F-4D08-ADA1-45001FD4AE6A}"/>
              </a:ext>
            </a:extLst>
          </p:cNvPr>
          <p:cNvSpPr>
            <a:spLocks noGrp="1"/>
          </p:cNvSpPr>
          <p:nvPr>
            <p:ph idx="1" hasCustomPrompt="1"/>
          </p:nvPr>
        </p:nvSpPr>
        <p:spPr>
          <a:xfrm>
            <a:off x="263525" y="3551690"/>
            <a:ext cx="3391844" cy="369332"/>
          </a:xfrm>
          <a:prstGeom prst="rect">
            <a:avLst/>
          </a:prstGeom>
        </p:spPr>
        <p:txBody>
          <a:bodyPr lIns="0">
            <a:spAutoFit/>
          </a:bodyPr>
          <a:lstStyle>
            <a:lvl1pPr marL="0" indent="0">
              <a:lnSpc>
                <a:spcPct val="100000"/>
              </a:lnSpc>
              <a:spcBef>
                <a:spcPts val="0"/>
              </a:spcBef>
              <a:spcAft>
                <a:spcPts val="1400"/>
              </a:spcAft>
              <a:buFont typeface="Arial" panose="020B0604020202020204" pitchFamily="34" charset="0"/>
              <a:buNone/>
              <a:defRPr sz="1800">
                <a:latin typeface="+mn-lt"/>
                <a:cs typeface="Arial" panose="020B0604020202020204" pitchFamily="34" charset="0"/>
              </a:defRPr>
            </a:lvl1pPr>
          </a:lstStyle>
          <a:p>
            <a:pPr lvl="0"/>
            <a:r>
              <a:rPr lang="en-US"/>
              <a:t>Sub divider</a:t>
            </a:r>
          </a:p>
        </p:txBody>
      </p:sp>
      <p:sp>
        <p:nvSpPr>
          <p:cNvPr id="33" name="Freeform: Shape 32">
            <a:extLst>
              <a:ext uri="{FF2B5EF4-FFF2-40B4-BE49-F238E27FC236}">
                <a16:creationId xmlns:a16="http://schemas.microsoft.com/office/drawing/2014/main" id="{B06184C0-7ADE-4DFE-ABFE-AF8A9B16168B}"/>
              </a:ext>
            </a:extLst>
          </p:cNvPr>
          <p:cNvSpPr/>
          <p:nvPr userDrawn="1"/>
        </p:nvSpPr>
        <p:spPr>
          <a:xfrm>
            <a:off x="3597102" y="-5080"/>
            <a:ext cx="8593021" cy="6861203"/>
          </a:xfrm>
          <a:custGeom>
            <a:avLst/>
            <a:gdLst>
              <a:gd name="connsiteX0" fmla="*/ 5801135 w 6835158"/>
              <a:gd name="connsiteY0" fmla="*/ 6672586 h 6835158"/>
              <a:gd name="connsiteX1" fmla="*/ 2794426 w 6835158"/>
              <a:gd name="connsiteY1" fmla="*/ 3665877 h 6835158"/>
              <a:gd name="connsiteX2" fmla="*/ 3593975 w 6835158"/>
              <a:gd name="connsiteY2" fmla="*/ 1624333 h 6835158"/>
              <a:gd name="connsiteX3" fmla="*/ 2351980 w 6835158"/>
              <a:gd name="connsiteY3" fmla="*/ 0 h 6835158"/>
              <a:gd name="connsiteX4" fmla="*/ 0 w 6835158"/>
              <a:gd name="connsiteY4" fmla="*/ 0 h 6835158"/>
              <a:gd name="connsiteX5" fmla="*/ 0 w 6835158"/>
              <a:gd name="connsiteY5" fmla="*/ 2361110 h 6835158"/>
              <a:gd name="connsiteX6" fmla="*/ 3429119 w 6835158"/>
              <a:gd name="connsiteY6" fmla="*/ 6845938 h 6835158"/>
              <a:gd name="connsiteX7" fmla="*/ 6845938 w 6835158"/>
              <a:gd name="connsiteY7" fmla="*/ 6845938 h 6835158"/>
              <a:gd name="connsiteX8" fmla="*/ 6845938 w 6835158"/>
              <a:gd name="connsiteY8" fmla="*/ 6485793 h 6835158"/>
              <a:gd name="connsiteX9" fmla="*/ 5801135 w 6835158"/>
              <a:gd name="connsiteY9" fmla="*/ 6672586 h 6835158"/>
              <a:gd name="connsiteX0" fmla="*/ 7432334 w 8477137"/>
              <a:gd name="connsiteY0" fmla="*/ 6672586 h 6845938"/>
              <a:gd name="connsiteX1" fmla="*/ 4425625 w 8477137"/>
              <a:gd name="connsiteY1" fmla="*/ 3665877 h 6845938"/>
              <a:gd name="connsiteX2" fmla="*/ 5225174 w 8477137"/>
              <a:gd name="connsiteY2" fmla="*/ 1624333 h 6845938"/>
              <a:gd name="connsiteX3" fmla="*/ 3983179 w 8477137"/>
              <a:gd name="connsiteY3" fmla="*/ 0 h 6845938"/>
              <a:gd name="connsiteX4" fmla="*/ 0 w 8477137"/>
              <a:gd name="connsiteY4" fmla="*/ 13824 h 6845938"/>
              <a:gd name="connsiteX5" fmla="*/ 1631199 w 8477137"/>
              <a:gd name="connsiteY5" fmla="*/ 2361110 h 6845938"/>
              <a:gd name="connsiteX6" fmla="*/ 5060318 w 8477137"/>
              <a:gd name="connsiteY6" fmla="*/ 6845938 h 6845938"/>
              <a:gd name="connsiteX7" fmla="*/ 8477137 w 8477137"/>
              <a:gd name="connsiteY7" fmla="*/ 6845938 h 6845938"/>
              <a:gd name="connsiteX8" fmla="*/ 8477137 w 8477137"/>
              <a:gd name="connsiteY8" fmla="*/ 6485793 h 6845938"/>
              <a:gd name="connsiteX9" fmla="*/ 7432334 w 8477137"/>
              <a:gd name="connsiteY9" fmla="*/ 6672586 h 6845938"/>
              <a:gd name="connsiteX0" fmla="*/ 7529100 w 8573903"/>
              <a:gd name="connsiteY0" fmla="*/ 6672586 h 6845938"/>
              <a:gd name="connsiteX1" fmla="*/ 4522391 w 8573903"/>
              <a:gd name="connsiteY1" fmla="*/ 3665877 h 6845938"/>
              <a:gd name="connsiteX2" fmla="*/ 5321940 w 8573903"/>
              <a:gd name="connsiteY2" fmla="*/ 1624333 h 6845938"/>
              <a:gd name="connsiteX3" fmla="*/ 4079945 w 8573903"/>
              <a:gd name="connsiteY3" fmla="*/ 0 h 6845938"/>
              <a:gd name="connsiteX4" fmla="*/ 0 w 8573903"/>
              <a:gd name="connsiteY4" fmla="*/ 13824 h 6845938"/>
              <a:gd name="connsiteX5" fmla="*/ 1727965 w 8573903"/>
              <a:gd name="connsiteY5" fmla="*/ 2361110 h 6845938"/>
              <a:gd name="connsiteX6" fmla="*/ 5157084 w 8573903"/>
              <a:gd name="connsiteY6" fmla="*/ 6845938 h 6845938"/>
              <a:gd name="connsiteX7" fmla="*/ 8573903 w 8573903"/>
              <a:gd name="connsiteY7" fmla="*/ 6845938 h 6845938"/>
              <a:gd name="connsiteX8" fmla="*/ 8573903 w 8573903"/>
              <a:gd name="connsiteY8" fmla="*/ 6485793 h 6845938"/>
              <a:gd name="connsiteX9" fmla="*/ 7529100 w 8573903"/>
              <a:gd name="connsiteY9" fmla="*/ 6672586 h 6845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73903" h="6845938">
                <a:moveTo>
                  <a:pt x="7529100" y="6672586"/>
                </a:moveTo>
                <a:cubicBezTo>
                  <a:pt x="5868499" y="6672586"/>
                  <a:pt x="4522391" y="5326478"/>
                  <a:pt x="4522391" y="3665877"/>
                </a:cubicBezTo>
                <a:cubicBezTo>
                  <a:pt x="4522391" y="2877741"/>
                  <a:pt x="4825725" y="2160621"/>
                  <a:pt x="5321940" y="1624333"/>
                </a:cubicBezTo>
                <a:lnTo>
                  <a:pt x="4079945" y="0"/>
                </a:lnTo>
                <a:lnTo>
                  <a:pt x="0" y="13824"/>
                </a:lnTo>
                <a:lnTo>
                  <a:pt x="1727965" y="2361110"/>
                </a:lnTo>
                <a:lnTo>
                  <a:pt x="5157084" y="6845938"/>
                </a:lnTo>
                <a:lnTo>
                  <a:pt x="8573903" y="6845938"/>
                </a:lnTo>
                <a:lnTo>
                  <a:pt x="8573903" y="6485793"/>
                </a:lnTo>
                <a:cubicBezTo>
                  <a:pt x="8248504" y="6606517"/>
                  <a:pt x="7896474" y="6672586"/>
                  <a:pt x="7529100" y="6672586"/>
                </a:cubicBezTo>
                <a:close/>
              </a:path>
            </a:pathLst>
          </a:custGeom>
          <a:solidFill>
            <a:srgbClr val="E7F6FC"/>
          </a:solidFill>
          <a:ln w="12665" cap="flat">
            <a:noFill/>
            <a:prstDash val="solid"/>
            <a:miter/>
          </a:ln>
        </p:spPr>
        <p:txBody>
          <a:bodyPr rtlCol="0" anchor="ctr"/>
          <a:lstStyle/>
          <a:p>
            <a:endParaRPr lang="en-IN"/>
          </a:p>
        </p:txBody>
      </p:sp>
      <p:sp>
        <p:nvSpPr>
          <p:cNvPr id="34" name="Freeform: Shape 33">
            <a:extLst>
              <a:ext uri="{FF2B5EF4-FFF2-40B4-BE49-F238E27FC236}">
                <a16:creationId xmlns:a16="http://schemas.microsoft.com/office/drawing/2014/main" id="{4C459D5C-F07A-42FA-923B-79F4C096D462}"/>
              </a:ext>
            </a:extLst>
          </p:cNvPr>
          <p:cNvSpPr/>
          <p:nvPr userDrawn="1"/>
        </p:nvSpPr>
        <p:spPr>
          <a:xfrm>
            <a:off x="8271287" y="828788"/>
            <a:ext cx="2859629" cy="5719257"/>
          </a:xfrm>
          <a:custGeom>
            <a:avLst/>
            <a:gdLst>
              <a:gd name="connsiteX0" fmla="*/ 2855550 w 2853266"/>
              <a:gd name="connsiteY0" fmla="*/ 5711098 h 5706533"/>
              <a:gd name="connsiteX1" fmla="*/ 0 w 2853266"/>
              <a:gd name="connsiteY1" fmla="*/ 2855550 h 5706533"/>
              <a:gd name="connsiteX2" fmla="*/ 2855550 w 2853266"/>
              <a:gd name="connsiteY2" fmla="*/ 0 h 5706533"/>
              <a:gd name="connsiteX3" fmla="*/ 2855550 w 2853266"/>
              <a:gd name="connsiteY3" fmla="*/ 185018 h 5706533"/>
              <a:gd name="connsiteX4" fmla="*/ 185019 w 2853266"/>
              <a:gd name="connsiteY4" fmla="*/ 2855550 h 5706533"/>
              <a:gd name="connsiteX5" fmla="*/ 2855550 w 2853266"/>
              <a:gd name="connsiteY5" fmla="*/ 5526080 h 5706533"/>
              <a:gd name="connsiteX6" fmla="*/ 2855550 w 2853266"/>
              <a:gd name="connsiteY6" fmla="*/ 5711098 h 5706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3266" h="5706533">
                <a:moveTo>
                  <a:pt x="2855550" y="5711098"/>
                </a:moveTo>
                <a:cubicBezTo>
                  <a:pt x="1280927" y="5711098"/>
                  <a:pt x="0" y="4430046"/>
                  <a:pt x="0" y="2855550"/>
                </a:cubicBezTo>
                <a:cubicBezTo>
                  <a:pt x="0" y="1280927"/>
                  <a:pt x="1281053" y="0"/>
                  <a:pt x="2855550" y="0"/>
                </a:cubicBezTo>
                <a:lnTo>
                  <a:pt x="2855550" y="185018"/>
                </a:lnTo>
                <a:cubicBezTo>
                  <a:pt x="1383010" y="185018"/>
                  <a:pt x="185019" y="1383010"/>
                  <a:pt x="185019" y="2855550"/>
                </a:cubicBezTo>
                <a:cubicBezTo>
                  <a:pt x="185019" y="4328089"/>
                  <a:pt x="1383010" y="5526080"/>
                  <a:pt x="2855550" y="5526080"/>
                </a:cubicBezTo>
                <a:lnTo>
                  <a:pt x="2855550" y="5711098"/>
                </a:lnTo>
                <a:close/>
              </a:path>
            </a:pathLst>
          </a:custGeom>
          <a:solidFill>
            <a:srgbClr val="87D3F2">
              <a:alpha val="45882"/>
            </a:srgbClr>
          </a:solidFill>
          <a:ln w="12665" cap="flat">
            <a:noFill/>
            <a:prstDash val="solid"/>
            <a:miter/>
          </a:ln>
        </p:spPr>
        <p:txBody>
          <a:bodyPr rtlCol="0" anchor="ctr"/>
          <a:lstStyle/>
          <a:p>
            <a:endParaRPr lang="en-IN"/>
          </a:p>
        </p:txBody>
      </p:sp>
      <p:sp>
        <p:nvSpPr>
          <p:cNvPr id="35" name="Freeform: Shape 34">
            <a:extLst>
              <a:ext uri="{FF2B5EF4-FFF2-40B4-BE49-F238E27FC236}">
                <a16:creationId xmlns:a16="http://schemas.microsoft.com/office/drawing/2014/main" id="{1A880098-700E-4BD1-B0EF-C5047F433D0D}"/>
              </a:ext>
            </a:extLst>
          </p:cNvPr>
          <p:cNvSpPr/>
          <p:nvPr userDrawn="1"/>
        </p:nvSpPr>
        <p:spPr>
          <a:xfrm>
            <a:off x="8203292" y="1162029"/>
            <a:ext cx="1741196" cy="5134622"/>
          </a:xfrm>
          <a:custGeom>
            <a:avLst/>
            <a:gdLst>
              <a:gd name="connsiteX0" fmla="*/ 1604931 w 1737322"/>
              <a:gd name="connsiteY0" fmla="*/ 5125355 h 5123198"/>
              <a:gd name="connsiteX1" fmla="*/ 445617 w 1737322"/>
              <a:gd name="connsiteY1" fmla="*/ 4071675 h 5123198"/>
              <a:gd name="connsiteX2" fmla="*/ 0 w 1737322"/>
              <a:gd name="connsiteY2" fmla="*/ 2523049 h 5123198"/>
              <a:gd name="connsiteX3" fmla="*/ 1458083 w 1737322"/>
              <a:gd name="connsiteY3" fmla="*/ 0 h 5123198"/>
              <a:gd name="connsiteX4" fmla="*/ 1606072 w 1737322"/>
              <a:gd name="connsiteY4" fmla="*/ 256414 h 5123198"/>
              <a:gd name="connsiteX5" fmla="*/ 296106 w 1737322"/>
              <a:gd name="connsiteY5" fmla="*/ 2523049 h 5123198"/>
              <a:gd name="connsiteX6" fmla="*/ 1738083 w 1737322"/>
              <a:gd name="connsiteY6" fmla="*/ 4860826 h 5123198"/>
              <a:gd name="connsiteX7" fmla="*/ 1604931 w 1737322"/>
              <a:gd name="connsiteY7" fmla="*/ 5125355 h 5123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22" h="5123198">
                <a:moveTo>
                  <a:pt x="1604931" y="5125355"/>
                </a:moveTo>
                <a:cubicBezTo>
                  <a:pt x="1130020" y="4886568"/>
                  <a:pt x="729168" y="4522238"/>
                  <a:pt x="445617" y="4071675"/>
                </a:cubicBezTo>
                <a:cubicBezTo>
                  <a:pt x="154076" y="3608431"/>
                  <a:pt x="0" y="3072905"/>
                  <a:pt x="0" y="2523049"/>
                </a:cubicBezTo>
                <a:cubicBezTo>
                  <a:pt x="0" y="1485728"/>
                  <a:pt x="558733" y="519041"/>
                  <a:pt x="1458083" y="0"/>
                </a:cubicBezTo>
                <a:lnTo>
                  <a:pt x="1606072" y="256414"/>
                </a:lnTo>
                <a:cubicBezTo>
                  <a:pt x="798027" y="722701"/>
                  <a:pt x="296106" y="1591235"/>
                  <a:pt x="296106" y="2523049"/>
                </a:cubicBezTo>
                <a:cubicBezTo>
                  <a:pt x="296106" y="3517888"/>
                  <a:pt x="848625" y="4413687"/>
                  <a:pt x="1738083" y="4860826"/>
                </a:cubicBezTo>
                <a:lnTo>
                  <a:pt x="1604931" y="5125355"/>
                </a:lnTo>
                <a:close/>
              </a:path>
            </a:pathLst>
          </a:custGeom>
          <a:solidFill>
            <a:srgbClr val="04508E"/>
          </a:solidFill>
          <a:ln w="12665" cap="flat">
            <a:noFill/>
            <a:prstDash val="solid"/>
            <a:miter/>
          </a:ln>
        </p:spPr>
        <p:txBody>
          <a:bodyPr rtlCol="0" anchor="ctr"/>
          <a:lstStyle/>
          <a:p>
            <a:endParaRPr lang="en-IN"/>
          </a:p>
        </p:txBody>
      </p:sp>
      <p:sp>
        <p:nvSpPr>
          <p:cNvPr id="36" name="Freeform: Shape 35">
            <a:extLst>
              <a:ext uri="{FF2B5EF4-FFF2-40B4-BE49-F238E27FC236}">
                <a16:creationId xmlns:a16="http://schemas.microsoft.com/office/drawing/2014/main" id="{17E34D32-F41E-49C8-BF2F-1DACB83FCD07}"/>
              </a:ext>
            </a:extLst>
          </p:cNvPr>
          <p:cNvSpPr/>
          <p:nvPr userDrawn="1"/>
        </p:nvSpPr>
        <p:spPr>
          <a:xfrm>
            <a:off x="8341034" y="890810"/>
            <a:ext cx="3850966" cy="5594069"/>
          </a:xfrm>
          <a:custGeom>
            <a:avLst/>
            <a:gdLst>
              <a:gd name="connsiteX0" fmla="*/ 2797098 w 3850966"/>
              <a:gd name="connsiteY0" fmla="*/ 0 h 5594069"/>
              <a:gd name="connsiteX1" fmla="*/ 3609840 w 3850966"/>
              <a:gd name="connsiteY1" fmla="*/ 120533 h 5594069"/>
              <a:gd name="connsiteX2" fmla="*/ 3850966 w 3850966"/>
              <a:gd name="connsiteY2" fmla="*/ 206855 h 5594069"/>
              <a:gd name="connsiteX3" fmla="*/ 3850966 w 3850966"/>
              <a:gd name="connsiteY3" fmla="*/ 266883 h 5594069"/>
              <a:gd name="connsiteX4" fmla="*/ 3610359 w 3850966"/>
              <a:gd name="connsiteY4" fmla="*/ 178775 h 5594069"/>
              <a:gd name="connsiteX5" fmla="*/ 2797098 w 3850966"/>
              <a:gd name="connsiteY5" fmla="*/ 55668 h 5594069"/>
              <a:gd name="connsiteX6" fmla="*/ 55668 w 3850966"/>
              <a:gd name="connsiteY6" fmla="*/ 2797098 h 5594069"/>
              <a:gd name="connsiteX7" fmla="*/ 2797098 w 3850966"/>
              <a:gd name="connsiteY7" fmla="*/ 5538529 h 5594069"/>
              <a:gd name="connsiteX8" fmla="*/ 3610305 w 3850966"/>
              <a:gd name="connsiteY8" fmla="*/ 5415422 h 5594069"/>
              <a:gd name="connsiteX9" fmla="*/ 3850966 w 3850966"/>
              <a:gd name="connsiteY9" fmla="*/ 5327314 h 5594069"/>
              <a:gd name="connsiteX10" fmla="*/ 3850966 w 3850966"/>
              <a:gd name="connsiteY10" fmla="*/ 5387214 h 5594069"/>
              <a:gd name="connsiteX11" fmla="*/ 3609912 w 3850966"/>
              <a:gd name="connsiteY11" fmla="*/ 5473482 h 5594069"/>
              <a:gd name="connsiteX12" fmla="*/ 2797098 w 3850966"/>
              <a:gd name="connsiteY12" fmla="*/ 5594069 h 5594069"/>
              <a:gd name="connsiteX13" fmla="*/ 0 w 3850966"/>
              <a:gd name="connsiteY13" fmla="*/ 2796972 h 5594069"/>
              <a:gd name="connsiteX14" fmla="*/ 2797098 w 3850966"/>
              <a:gd name="connsiteY14" fmla="*/ 0 h 5594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50966" h="5594069">
                <a:moveTo>
                  <a:pt x="2797098" y="0"/>
                </a:moveTo>
                <a:cubicBezTo>
                  <a:pt x="3079629" y="0"/>
                  <a:pt x="3352509" y="42180"/>
                  <a:pt x="3609840" y="120533"/>
                </a:cubicBezTo>
                <a:lnTo>
                  <a:pt x="3850966" y="206855"/>
                </a:lnTo>
                <a:lnTo>
                  <a:pt x="3850966" y="266883"/>
                </a:lnTo>
                <a:lnTo>
                  <a:pt x="3610359" y="178775"/>
                </a:lnTo>
                <a:cubicBezTo>
                  <a:pt x="3353320" y="98776"/>
                  <a:pt x="3080106" y="55668"/>
                  <a:pt x="2797098" y="55668"/>
                </a:cubicBezTo>
                <a:cubicBezTo>
                  <a:pt x="1285435" y="55668"/>
                  <a:pt x="55668" y="1285435"/>
                  <a:pt x="55668" y="2797098"/>
                </a:cubicBezTo>
                <a:cubicBezTo>
                  <a:pt x="55668" y="4308762"/>
                  <a:pt x="1285435" y="5538529"/>
                  <a:pt x="2797098" y="5538529"/>
                </a:cubicBezTo>
                <a:cubicBezTo>
                  <a:pt x="3080106" y="5538529"/>
                  <a:pt x="3353248" y="5495420"/>
                  <a:pt x="3610305" y="5415422"/>
                </a:cubicBezTo>
                <a:lnTo>
                  <a:pt x="3850966" y="5327314"/>
                </a:lnTo>
                <a:lnTo>
                  <a:pt x="3850966" y="5387214"/>
                </a:lnTo>
                <a:lnTo>
                  <a:pt x="3609912" y="5473482"/>
                </a:lnTo>
                <a:cubicBezTo>
                  <a:pt x="3352628" y="5551818"/>
                  <a:pt x="3079724" y="5594069"/>
                  <a:pt x="2797098" y="5594069"/>
                </a:cubicBezTo>
                <a:cubicBezTo>
                  <a:pt x="1254804" y="5594069"/>
                  <a:pt x="0" y="4339138"/>
                  <a:pt x="0" y="2796972"/>
                </a:cubicBezTo>
                <a:cubicBezTo>
                  <a:pt x="0" y="1254806"/>
                  <a:pt x="1254804" y="0"/>
                  <a:pt x="2797098" y="0"/>
                </a:cubicBezTo>
                <a:close/>
              </a:path>
            </a:pathLst>
          </a:custGeom>
          <a:solidFill>
            <a:srgbClr val="42A2DA"/>
          </a:solidFill>
          <a:ln w="12665" cap="flat">
            <a:noFill/>
            <a:prstDash val="solid"/>
            <a:miter/>
          </a:ln>
        </p:spPr>
        <p:txBody>
          <a:bodyPr rtlCol="0" anchor="ctr"/>
          <a:lstStyle/>
          <a:p>
            <a:endParaRPr lang="en-IN"/>
          </a:p>
        </p:txBody>
      </p:sp>
      <p:sp>
        <p:nvSpPr>
          <p:cNvPr id="37" name="Picture Placeholder 165">
            <a:extLst>
              <a:ext uri="{FF2B5EF4-FFF2-40B4-BE49-F238E27FC236}">
                <a16:creationId xmlns:a16="http://schemas.microsoft.com/office/drawing/2014/main" id="{B8D2F4C6-D346-4F80-A1AB-3BCA30ACEBBA}"/>
              </a:ext>
            </a:extLst>
          </p:cNvPr>
          <p:cNvSpPr>
            <a:spLocks noGrp="1"/>
          </p:cNvSpPr>
          <p:nvPr>
            <p:ph type="pic" sz="quarter" idx="11"/>
          </p:nvPr>
        </p:nvSpPr>
        <p:spPr>
          <a:xfrm>
            <a:off x="8396702" y="946479"/>
            <a:ext cx="3795298" cy="5482861"/>
          </a:xfrm>
          <a:custGeom>
            <a:avLst/>
            <a:gdLst>
              <a:gd name="connsiteX0" fmla="*/ 2741430 w 3795298"/>
              <a:gd name="connsiteY0" fmla="*/ 0 h 5482861"/>
              <a:gd name="connsiteX1" fmla="*/ 3554691 w 3795298"/>
              <a:gd name="connsiteY1" fmla="*/ 123107 h 5482861"/>
              <a:gd name="connsiteX2" fmla="*/ 3795298 w 3795298"/>
              <a:gd name="connsiteY2" fmla="*/ 211215 h 5482861"/>
              <a:gd name="connsiteX3" fmla="*/ 3795298 w 3795298"/>
              <a:gd name="connsiteY3" fmla="*/ 5271646 h 5482861"/>
              <a:gd name="connsiteX4" fmla="*/ 3554637 w 3795298"/>
              <a:gd name="connsiteY4" fmla="*/ 5359754 h 5482861"/>
              <a:gd name="connsiteX5" fmla="*/ 2741430 w 3795298"/>
              <a:gd name="connsiteY5" fmla="*/ 5482861 h 5482861"/>
              <a:gd name="connsiteX6" fmla="*/ 0 w 3795298"/>
              <a:gd name="connsiteY6" fmla="*/ 2741430 h 5482861"/>
              <a:gd name="connsiteX7" fmla="*/ 2741430 w 3795298"/>
              <a:gd name="connsiteY7" fmla="*/ 0 h 5482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95298" h="5482861">
                <a:moveTo>
                  <a:pt x="2741430" y="0"/>
                </a:moveTo>
                <a:cubicBezTo>
                  <a:pt x="3024438" y="0"/>
                  <a:pt x="3297652" y="43108"/>
                  <a:pt x="3554691" y="123107"/>
                </a:cubicBezTo>
                <a:lnTo>
                  <a:pt x="3795298" y="211215"/>
                </a:lnTo>
                <a:lnTo>
                  <a:pt x="3795298" y="5271646"/>
                </a:lnTo>
                <a:lnTo>
                  <a:pt x="3554637" y="5359754"/>
                </a:lnTo>
                <a:cubicBezTo>
                  <a:pt x="3297580" y="5439752"/>
                  <a:pt x="3024438" y="5482861"/>
                  <a:pt x="2741430" y="5482861"/>
                </a:cubicBezTo>
                <a:cubicBezTo>
                  <a:pt x="1229767" y="5482861"/>
                  <a:pt x="0" y="4253094"/>
                  <a:pt x="0" y="2741430"/>
                </a:cubicBezTo>
                <a:cubicBezTo>
                  <a:pt x="0" y="1229767"/>
                  <a:pt x="1229767" y="0"/>
                  <a:pt x="2741430" y="0"/>
                </a:cubicBezTo>
                <a:close/>
              </a:path>
            </a:pathLst>
          </a:custGeom>
        </p:spPr>
        <p:txBody>
          <a:bodyPr wrap="square">
            <a:noAutofit/>
          </a:bodyPr>
          <a:lstStyle>
            <a:lvl1pPr>
              <a:defRPr sz="1800"/>
            </a:lvl1pPr>
          </a:lstStyle>
          <a:p>
            <a:r>
              <a:rPr lang="en-US"/>
              <a:t>Click icon to add picture</a:t>
            </a:r>
            <a:endParaRPr lang="en-IN"/>
          </a:p>
        </p:txBody>
      </p:sp>
      <p:cxnSp>
        <p:nvCxnSpPr>
          <p:cNvPr id="41" name="Straight Connector 40">
            <a:extLst>
              <a:ext uri="{FF2B5EF4-FFF2-40B4-BE49-F238E27FC236}">
                <a16:creationId xmlns:a16="http://schemas.microsoft.com/office/drawing/2014/main" id="{C9E0527B-60AC-4F35-9D67-0C0E940E5CB7}"/>
              </a:ext>
            </a:extLst>
          </p:cNvPr>
          <p:cNvCxnSpPr>
            <a:cxnSpLocks/>
          </p:cNvCxnSpPr>
          <p:nvPr userDrawn="1"/>
        </p:nvCxnSpPr>
        <p:spPr>
          <a:xfrm>
            <a:off x="1464304" y="6430812"/>
            <a:ext cx="0" cy="2524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42" name="Group 41">
            <a:extLst>
              <a:ext uri="{FF2B5EF4-FFF2-40B4-BE49-F238E27FC236}">
                <a16:creationId xmlns:a16="http://schemas.microsoft.com/office/drawing/2014/main" id="{427FFFCA-A7AF-453D-ACB0-F30EC6245FC1}"/>
              </a:ext>
            </a:extLst>
          </p:cNvPr>
          <p:cNvGrpSpPr/>
          <p:nvPr userDrawn="1"/>
        </p:nvGrpSpPr>
        <p:grpSpPr>
          <a:xfrm>
            <a:off x="277256" y="6436012"/>
            <a:ext cx="985615" cy="242012"/>
            <a:chOff x="542999" y="6303642"/>
            <a:chExt cx="985615" cy="242012"/>
          </a:xfrm>
        </p:grpSpPr>
        <p:sp>
          <p:nvSpPr>
            <p:cNvPr id="43" name="Freeform: Shape 42">
              <a:extLst>
                <a:ext uri="{FF2B5EF4-FFF2-40B4-BE49-F238E27FC236}">
                  <a16:creationId xmlns:a16="http://schemas.microsoft.com/office/drawing/2014/main" id="{A8C3EAE1-111E-4525-838D-973189BC854A}"/>
                </a:ext>
              </a:extLst>
            </p:cNvPr>
            <p:cNvSpPr/>
            <p:nvPr/>
          </p:nvSpPr>
          <p:spPr>
            <a:xfrm>
              <a:off x="962579" y="6351224"/>
              <a:ext cx="147767" cy="194430"/>
            </a:xfrm>
            <a:custGeom>
              <a:avLst/>
              <a:gdLst>
                <a:gd name="connsiteX0" fmla="*/ 49463 w 147766"/>
                <a:gd name="connsiteY0" fmla="*/ 194661 h 194430"/>
                <a:gd name="connsiteX1" fmla="*/ 29087 w 147766"/>
                <a:gd name="connsiteY1" fmla="*/ 192794 h 194430"/>
                <a:gd name="connsiteX2" fmla="*/ 9566 w 147766"/>
                <a:gd name="connsiteY2" fmla="*/ 188595 h 194430"/>
                <a:gd name="connsiteX3" fmla="*/ 1011 w 147766"/>
                <a:gd name="connsiteY3" fmla="*/ 185795 h 194430"/>
                <a:gd name="connsiteX4" fmla="*/ 0 w 147766"/>
                <a:gd name="connsiteY4" fmla="*/ 185251 h 194430"/>
                <a:gd name="connsiteX5" fmla="*/ 8555 w 147766"/>
                <a:gd name="connsiteY5" fmla="*/ 157719 h 194430"/>
                <a:gd name="connsiteX6" fmla="*/ 29165 w 147766"/>
                <a:gd name="connsiteY6" fmla="*/ 164641 h 194430"/>
                <a:gd name="connsiteX7" fmla="*/ 61207 w 147766"/>
                <a:gd name="connsiteY7" fmla="*/ 166896 h 194430"/>
                <a:gd name="connsiteX8" fmla="*/ 89671 w 147766"/>
                <a:gd name="connsiteY8" fmla="*/ 146365 h 194430"/>
                <a:gd name="connsiteX9" fmla="*/ 99548 w 147766"/>
                <a:gd name="connsiteY9" fmla="*/ 118833 h 194430"/>
                <a:gd name="connsiteX10" fmla="*/ 101492 w 147766"/>
                <a:gd name="connsiteY10" fmla="*/ 111600 h 194430"/>
                <a:gd name="connsiteX11" fmla="*/ 100870 w 147766"/>
                <a:gd name="connsiteY11" fmla="*/ 111600 h 194430"/>
                <a:gd name="connsiteX12" fmla="*/ 99704 w 147766"/>
                <a:gd name="connsiteY12" fmla="*/ 113389 h 194430"/>
                <a:gd name="connsiteX13" fmla="*/ 61984 w 147766"/>
                <a:gd name="connsiteY13" fmla="*/ 136721 h 194430"/>
                <a:gd name="connsiteX14" fmla="*/ 41530 w 147766"/>
                <a:gd name="connsiteY14" fmla="*/ 135010 h 194430"/>
                <a:gd name="connsiteX15" fmla="*/ 13688 w 147766"/>
                <a:gd name="connsiteY15" fmla="*/ 106390 h 194430"/>
                <a:gd name="connsiteX16" fmla="*/ 10344 w 147766"/>
                <a:gd name="connsiteY16" fmla="*/ 68048 h 194430"/>
                <a:gd name="connsiteX17" fmla="*/ 25898 w 147766"/>
                <a:gd name="connsiteY17" fmla="*/ 26984 h 194430"/>
                <a:gd name="connsiteX18" fmla="*/ 66028 w 147766"/>
                <a:gd name="connsiteY18" fmla="*/ 1242 h 194430"/>
                <a:gd name="connsiteX19" fmla="*/ 111447 w 147766"/>
                <a:gd name="connsiteY19" fmla="*/ 14463 h 194430"/>
                <a:gd name="connsiteX20" fmla="*/ 118058 w 147766"/>
                <a:gd name="connsiteY20" fmla="*/ 22240 h 194430"/>
                <a:gd name="connsiteX21" fmla="*/ 122024 w 147766"/>
                <a:gd name="connsiteY21" fmla="*/ 3108 h 194430"/>
                <a:gd name="connsiteX22" fmla="*/ 155466 w 147766"/>
                <a:gd name="connsiteY22" fmla="*/ 3108 h 194430"/>
                <a:gd name="connsiteX23" fmla="*/ 150489 w 147766"/>
                <a:gd name="connsiteY23" fmla="*/ 25818 h 194430"/>
                <a:gd name="connsiteX24" fmla="*/ 129101 w 147766"/>
                <a:gd name="connsiteY24" fmla="*/ 126299 h 194430"/>
                <a:gd name="connsiteX25" fmla="*/ 112847 w 147766"/>
                <a:gd name="connsiteY25" fmla="*/ 167363 h 194430"/>
                <a:gd name="connsiteX26" fmla="*/ 102270 w 147766"/>
                <a:gd name="connsiteY26" fmla="*/ 179107 h 194430"/>
                <a:gd name="connsiteX27" fmla="*/ 89516 w 147766"/>
                <a:gd name="connsiteY27" fmla="*/ 186884 h 194430"/>
                <a:gd name="connsiteX28" fmla="*/ 74739 w 147766"/>
                <a:gd name="connsiteY28" fmla="*/ 191861 h 194430"/>
                <a:gd name="connsiteX29" fmla="*/ 64551 w 147766"/>
                <a:gd name="connsiteY29" fmla="*/ 193494 h 194430"/>
                <a:gd name="connsiteX30" fmla="*/ 54363 w 147766"/>
                <a:gd name="connsiteY30" fmla="*/ 194194 h 194430"/>
                <a:gd name="connsiteX31" fmla="*/ 45574 w 147766"/>
                <a:gd name="connsiteY31" fmla="*/ 79636 h 194430"/>
                <a:gd name="connsiteX32" fmla="*/ 49385 w 147766"/>
                <a:gd name="connsiteY32" fmla="*/ 98457 h 194430"/>
                <a:gd name="connsiteX33" fmla="*/ 62995 w 147766"/>
                <a:gd name="connsiteY33" fmla="*/ 109423 h 194430"/>
                <a:gd name="connsiteX34" fmla="*/ 91149 w 147766"/>
                <a:gd name="connsiteY34" fmla="*/ 100634 h 194430"/>
                <a:gd name="connsiteX35" fmla="*/ 105848 w 147766"/>
                <a:gd name="connsiteY35" fmla="*/ 45339 h 194430"/>
                <a:gd name="connsiteX36" fmla="*/ 81272 w 147766"/>
                <a:gd name="connsiteY36" fmla="*/ 26751 h 194430"/>
                <a:gd name="connsiteX37" fmla="*/ 59029 w 147766"/>
                <a:gd name="connsiteY37" fmla="*/ 38650 h 194430"/>
                <a:gd name="connsiteX38" fmla="*/ 45574 w 147766"/>
                <a:gd name="connsiteY38" fmla="*/ 79636 h 194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7766" h="194430">
                  <a:moveTo>
                    <a:pt x="49463" y="194661"/>
                  </a:moveTo>
                  <a:cubicBezTo>
                    <a:pt x="42642" y="194389"/>
                    <a:pt x="35845" y="193767"/>
                    <a:pt x="29087" y="192794"/>
                  </a:cubicBezTo>
                  <a:cubicBezTo>
                    <a:pt x="22484" y="191869"/>
                    <a:pt x="15966" y="190461"/>
                    <a:pt x="9566" y="188595"/>
                  </a:cubicBezTo>
                  <a:cubicBezTo>
                    <a:pt x="6688" y="187817"/>
                    <a:pt x="3811" y="186806"/>
                    <a:pt x="1011" y="185795"/>
                  </a:cubicBezTo>
                  <a:cubicBezTo>
                    <a:pt x="661" y="185639"/>
                    <a:pt x="319" y="185460"/>
                    <a:pt x="0" y="185251"/>
                  </a:cubicBezTo>
                  <a:lnTo>
                    <a:pt x="8555" y="157719"/>
                  </a:lnTo>
                  <a:cubicBezTo>
                    <a:pt x="15554" y="160052"/>
                    <a:pt x="22243" y="162619"/>
                    <a:pt x="29165" y="164641"/>
                  </a:cubicBezTo>
                  <a:cubicBezTo>
                    <a:pt x="39547" y="167760"/>
                    <a:pt x="50490" y="168529"/>
                    <a:pt x="61207" y="166896"/>
                  </a:cubicBezTo>
                  <a:cubicBezTo>
                    <a:pt x="73510" y="165193"/>
                    <a:pt x="84173" y="157501"/>
                    <a:pt x="89671" y="146365"/>
                  </a:cubicBezTo>
                  <a:cubicBezTo>
                    <a:pt x="93956" y="137576"/>
                    <a:pt x="97270" y="128345"/>
                    <a:pt x="99548" y="118833"/>
                  </a:cubicBezTo>
                  <a:cubicBezTo>
                    <a:pt x="100170" y="116422"/>
                    <a:pt x="100792" y="114011"/>
                    <a:pt x="101492" y="111600"/>
                  </a:cubicBezTo>
                  <a:lnTo>
                    <a:pt x="100870" y="111600"/>
                  </a:lnTo>
                  <a:lnTo>
                    <a:pt x="99704" y="113389"/>
                  </a:lnTo>
                  <a:cubicBezTo>
                    <a:pt x="91530" y="126696"/>
                    <a:pt x="77538" y="135344"/>
                    <a:pt x="61984" y="136721"/>
                  </a:cubicBezTo>
                  <a:cubicBezTo>
                    <a:pt x="55125" y="137561"/>
                    <a:pt x="48157" y="136977"/>
                    <a:pt x="41530" y="135010"/>
                  </a:cubicBezTo>
                  <a:cubicBezTo>
                    <a:pt x="28083" y="130662"/>
                    <a:pt x="17662" y="119945"/>
                    <a:pt x="13688" y="106390"/>
                  </a:cubicBezTo>
                  <a:cubicBezTo>
                    <a:pt x="9511" y="94063"/>
                    <a:pt x="8368" y="80912"/>
                    <a:pt x="10344" y="68048"/>
                  </a:cubicBezTo>
                  <a:cubicBezTo>
                    <a:pt x="11953" y="53263"/>
                    <a:pt x="17312" y="39132"/>
                    <a:pt x="25898" y="26984"/>
                  </a:cubicBezTo>
                  <a:cubicBezTo>
                    <a:pt x="35200" y="13289"/>
                    <a:pt x="49696" y="3987"/>
                    <a:pt x="66028" y="1242"/>
                  </a:cubicBezTo>
                  <a:cubicBezTo>
                    <a:pt x="82438" y="-2546"/>
                    <a:pt x="99634" y="2463"/>
                    <a:pt x="111447" y="14463"/>
                  </a:cubicBezTo>
                  <a:cubicBezTo>
                    <a:pt x="113781" y="16874"/>
                    <a:pt x="115647" y="19596"/>
                    <a:pt x="118058" y="22240"/>
                  </a:cubicBezTo>
                  <a:lnTo>
                    <a:pt x="122024" y="3108"/>
                  </a:lnTo>
                  <a:lnTo>
                    <a:pt x="155466" y="3108"/>
                  </a:lnTo>
                  <a:cubicBezTo>
                    <a:pt x="153755" y="10886"/>
                    <a:pt x="152044" y="18196"/>
                    <a:pt x="150489" y="25818"/>
                  </a:cubicBezTo>
                  <a:cubicBezTo>
                    <a:pt x="143334" y="59260"/>
                    <a:pt x="136202" y="92756"/>
                    <a:pt x="129101" y="126299"/>
                  </a:cubicBezTo>
                  <a:cubicBezTo>
                    <a:pt x="126488" y="140936"/>
                    <a:pt x="120959" y="154904"/>
                    <a:pt x="112847" y="167363"/>
                  </a:cubicBezTo>
                  <a:cubicBezTo>
                    <a:pt x="109806" y="171687"/>
                    <a:pt x="106252" y="175630"/>
                    <a:pt x="102270" y="179107"/>
                  </a:cubicBezTo>
                  <a:cubicBezTo>
                    <a:pt x="98366" y="182225"/>
                    <a:pt x="94081" y="184838"/>
                    <a:pt x="89516" y="186884"/>
                  </a:cubicBezTo>
                  <a:cubicBezTo>
                    <a:pt x="84795" y="189108"/>
                    <a:pt x="79841" y="190780"/>
                    <a:pt x="74739" y="191861"/>
                  </a:cubicBezTo>
                  <a:cubicBezTo>
                    <a:pt x="71395" y="192561"/>
                    <a:pt x="67973" y="193028"/>
                    <a:pt x="64551" y="193494"/>
                  </a:cubicBezTo>
                  <a:cubicBezTo>
                    <a:pt x="61175" y="193961"/>
                    <a:pt x="57769" y="194194"/>
                    <a:pt x="54363" y="194194"/>
                  </a:cubicBezTo>
                  <a:close/>
                  <a:moveTo>
                    <a:pt x="45574" y="79636"/>
                  </a:moveTo>
                  <a:cubicBezTo>
                    <a:pt x="45388" y="86122"/>
                    <a:pt x="46686" y="92562"/>
                    <a:pt x="49385" y="98457"/>
                  </a:cubicBezTo>
                  <a:cubicBezTo>
                    <a:pt x="51788" y="104165"/>
                    <a:pt x="56906" y="108287"/>
                    <a:pt x="62995" y="109423"/>
                  </a:cubicBezTo>
                  <a:cubicBezTo>
                    <a:pt x="73277" y="111670"/>
                    <a:pt x="83978" y="108334"/>
                    <a:pt x="91149" y="100634"/>
                  </a:cubicBezTo>
                  <a:cubicBezTo>
                    <a:pt x="104938" y="85796"/>
                    <a:pt x="110452" y="65069"/>
                    <a:pt x="105848" y="45339"/>
                  </a:cubicBezTo>
                  <a:cubicBezTo>
                    <a:pt x="103491" y="33844"/>
                    <a:pt x="92969" y="25888"/>
                    <a:pt x="81272" y="26751"/>
                  </a:cubicBezTo>
                  <a:cubicBezTo>
                    <a:pt x="72390" y="26953"/>
                    <a:pt x="64123" y="31371"/>
                    <a:pt x="59029" y="38650"/>
                  </a:cubicBezTo>
                  <a:cubicBezTo>
                    <a:pt x="50303" y="50534"/>
                    <a:pt x="45590" y="64891"/>
                    <a:pt x="45574" y="79636"/>
                  </a:cubicBezTo>
                  <a:close/>
                </a:path>
              </a:pathLst>
            </a:custGeom>
            <a:solidFill>
              <a:srgbClr val="005BAA"/>
            </a:solidFill>
            <a:ln w="7739" cap="flat">
              <a:noFill/>
              <a:prstDash val="solid"/>
              <a:miter/>
            </a:ln>
          </p:spPr>
          <p:txBody>
            <a:bodyPr rtlCol="0" anchor="ctr"/>
            <a:lstStyle/>
            <a:p>
              <a:endParaRPr lang="en-IN">
                <a:latin typeface="+mn-lt"/>
              </a:endParaRPr>
            </a:p>
          </p:txBody>
        </p:sp>
        <p:sp>
          <p:nvSpPr>
            <p:cNvPr id="44" name="Freeform: Shape 43">
              <a:extLst>
                <a:ext uri="{FF2B5EF4-FFF2-40B4-BE49-F238E27FC236}">
                  <a16:creationId xmlns:a16="http://schemas.microsoft.com/office/drawing/2014/main" id="{A08E4B49-4DA6-4A01-82BB-939A47F18326}"/>
                </a:ext>
              </a:extLst>
            </p:cNvPr>
            <p:cNvSpPr/>
            <p:nvPr/>
          </p:nvSpPr>
          <p:spPr>
            <a:xfrm>
              <a:off x="663468" y="6354410"/>
              <a:ext cx="163321" cy="186653"/>
            </a:xfrm>
            <a:custGeom>
              <a:avLst/>
              <a:gdLst>
                <a:gd name="connsiteX0" fmla="*/ 23021 w 163321"/>
                <a:gd name="connsiteY0" fmla="*/ 191319 h 186653"/>
                <a:gd name="connsiteX1" fmla="*/ 22087 w 163321"/>
                <a:gd name="connsiteY1" fmla="*/ 191319 h 186653"/>
                <a:gd name="connsiteX2" fmla="*/ 18665 w 163321"/>
                <a:gd name="connsiteY2" fmla="*/ 191319 h 186653"/>
                <a:gd name="connsiteX3" fmla="*/ 10888 w 163321"/>
                <a:gd name="connsiteY3" fmla="*/ 190308 h 186653"/>
                <a:gd name="connsiteX4" fmla="*/ 0 w 163321"/>
                <a:gd name="connsiteY4" fmla="*/ 188131 h 186653"/>
                <a:gd name="connsiteX5" fmla="*/ 7777 w 163321"/>
                <a:gd name="connsiteY5" fmla="*/ 162155 h 186653"/>
                <a:gd name="connsiteX6" fmla="*/ 18121 w 163321"/>
                <a:gd name="connsiteY6" fmla="*/ 164488 h 186653"/>
                <a:gd name="connsiteX7" fmla="*/ 39741 w 163321"/>
                <a:gd name="connsiteY7" fmla="*/ 157955 h 186653"/>
                <a:gd name="connsiteX8" fmla="*/ 53741 w 163321"/>
                <a:gd name="connsiteY8" fmla="*/ 140301 h 186653"/>
                <a:gd name="connsiteX9" fmla="*/ 53274 w 163321"/>
                <a:gd name="connsiteY9" fmla="*/ 137890 h 186653"/>
                <a:gd name="connsiteX10" fmla="*/ 42619 w 163321"/>
                <a:gd name="connsiteY10" fmla="*/ 74895 h 186653"/>
                <a:gd name="connsiteX11" fmla="*/ 33053 w 163321"/>
                <a:gd name="connsiteY11" fmla="*/ 18199 h 186653"/>
                <a:gd name="connsiteX12" fmla="*/ 30098 w 163321"/>
                <a:gd name="connsiteY12" fmla="*/ 389 h 186653"/>
                <a:gd name="connsiteX13" fmla="*/ 65407 w 163321"/>
                <a:gd name="connsiteY13" fmla="*/ 389 h 186653"/>
                <a:gd name="connsiteX14" fmla="*/ 77772 w 163321"/>
                <a:gd name="connsiteY14" fmla="*/ 99626 h 186653"/>
                <a:gd name="connsiteX15" fmla="*/ 78394 w 163321"/>
                <a:gd name="connsiteY15" fmla="*/ 99626 h 186653"/>
                <a:gd name="connsiteX16" fmla="*/ 79872 w 163321"/>
                <a:gd name="connsiteY16" fmla="*/ 97293 h 186653"/>
                <a:gd name="connsiteX17" fmla="*/ 130735 w 163321"/>
                <a:gd name="connsiteY17" fmla="*/ 2178 h 186653"/>
                <a:gd name="connsiteX18" fmla="*/ 132057 w 163321"/>
                <a:gd name="connsiteY18" fmla="*/ 0 h 186653"/>
                <a:gd name="connsiteX19" fmla="*/ 169621 w 163321"/>
                <a:gd name="connsiteY19" fmla="*/ 0 h 186653"/>
                <a:gd name="connsiteX20" fmla="*/ 168454 w 163321"/>
                <a:gd name="connsiteY20" fmla="*/ 2255 h 186653"/>
                <a:gd name="connsiteX21" fmla="*/ 77850 w 163321"/>
                <a:gd name="connsiteY21" fmla="*/ 156166 h 186653"/>
                <a:gd name="connsiteX22" fmla="*/ 57318 w 163321"/>
                <a:gd name="connsiteY22" fmla="*/ 181287 h 186653"/>
                <a:gd name="connsiteX23" fmla="*/ 43708 w 163321"/>
                <a:gd name="connsiteY23" fmla="*/ 188597 h 186653"/>
                <a:gd name="connsiteX24" fmla="*/ 26054 w 163321"/>
                <a:gd name="connsiteY24" fmla="*/ 191475 h 186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63321" h="186653">
                  <a:moveTo>
                    <a:pt x="23021" y="191319"/>
                  </a:moveTo>
                  <a:lnTo>
                    <a:pt x="22087" y="191319"/>
                  </a:lnTo>
                  <a:cubicBezTo>
                    <a:pt x="20921" y="191319"/>
                    <a:pt x="19754" y="191319"/>
                    <a:pt x="18665" y="191319"/>
                  </a:cubicBezTo>
                  <a:lnTo>
                    <a:pt x="10888" y="190308"/>
                  </a:lnTo>
                  <a:cubicBezTo>
                    <a:pt x="7311" y="189764"/>
                    <a:pt x="3811" y="188908"/>
                    <a:pt x="0" y="188131"/>
                  </a:cubicBezTo>
                  <a:lnTo>
                    <a:pt x="7777" y="162155"/>
                  </a:lnTo>
                  <a:cubicBezTo>
                    <a:pt x="11355" y="162932"/>
                    <a:pt x="14777" y="163944"/>
                    <a:pt x="18121" y="164488"/>
                  </a:cubicBezTo>
                  <a:cubicBezTo>
                    <a:pt x="25976" y="166269"/>
                    <a:pt x="34189" y="163788"/>
                    <a:pt x="39741" y="157955"/>
                  </a:cubicBezTo>
                  <a:cubicBezTo>
                    <a:pt x="44564" y="152900"/>
                    <a:pt x="53741" y="140301"/>
                    <a:pt x="53741" y="140301"/>
                  </a:cubicBezTo>
                  <a:cubicBezTo>
                    <a:pt x="53741" y="140301"/>
                    <a:pt x="53741" y="139057"/>
                    <a:pt x="53274" y="137890"/>
                  </a:cubicBezTo>
                  <a:cubicBezTo>
                    <a:pt x="49751" y="116891"/>
                    <a:pt x="46197" y="95893"/>
                    <a:pt x="42619" y="74895"/>
                  </a:cubicBezTo>
                  <a:lnTo>
                    <a:pt x="33053" y="18199"/>
                  </a:lnTo>
                  <a:cubicBezTo>
                    <a:pt x="32042" y="12366"/>
                    <a:pt x="31109" y="6455"/>
                    <a:pt x="30098" y="389"/>
                  </a:cubicBezTo>
                  <a:lnTo>
                    <a:pt x="65407" y="389"/>
                  </a:lnTo>
                  <a:lnTo>
                    <a:pt x="77772" y="99626"/>
                  </a:lnTo>
                  <a:lnTo>
                    <a:pt x="78394" y="99626"/>
                  </a:lnTo>
                  <a:cubicBezTo>
                    <a:pt x="78939" y="98887"/>
                    <a:pt x="79436" y="98102"/>
                    <a:pt x="79872" y="97293"/>
                  </a:cubicBezTo>
                  <a:lnTo>
                    <a:pt x="130735" y="2178"/>
                  </a:lnTo>
                  <a:lnTo>
                    <a:pt x="132057" y="0"/>
                  </a:lnTo>
                  <a:lnTo>
                    <a:pt x="169621" y="0"/>
                  </a:lnTo>
                  <a:lnTo>
                    <a:pt x="168454" y="2255"/>
                  </a:lnTo>
                  <a:cubicBezTo>
                    <a:pt x="138279" y="53585"/>
                    <a:pt x="108080" y="104891"/>
                    <a:pt x="77850" y="156166"/>
                  </a:cubicBezTo>
                  <a:cubicBezTo>
                    <a:pt x="72725" y="165810"/>
                    <a:pt x="65749" y="174342"/>
                    <a:pt x="57318" y="181287"/>
                  </a:cubicBezTo>
                  <a:cubicBezTo>
                    <a:pt x="53188" y="184413"/>
                    <a:pt x="48592" y="186879"/>
                    <a:pt x="43708" y="188597"/>
                  </a:cubicBezTo>
                  <a:cubicBezTo>
                    <a:pt x="38015" y="190487"/>
                    <a:pt x="32050" y="191459"/>
                    <a:pt x="26054" y="191475"/>
                  </a:cubicBezTo>
                  <a:close/>
                </a:path>
              </a:pathLst>
            </a:custGeom>
            <a:solidFill>
              <a:srgbClr val="005BAA"/>
            </a:solidFill>
            <a:ln w="7739" cap="flat">
              <a:noFill/>
              <a:prstDash val="solid"/>
              <a:miter/>
            </a:ln>
          </p:spPr>
          <p:txBody>
            <a:bodyPr rtlCol="0" anchor="ctr"/>
            <a:lstStyle/>
            <a:p>
              <a:endParaRPr lang="en-IN">
                <a:latin typeface="+mn-lt"/>
              </a:endParaRPr>
            </a:p>
          </p:txBody>
        </p:sp>
        <p:sp>
          <p:nvSpPr>
            <p:cNvPr id="45" name="Freeform: Shape 44">
              <a:extLst>
                <a:ext uri="{FF2B5EF4-FFF2-40B4-BE49-F238E27FC236}">
                  <a16:creationId xmlns:a16="http://schemas.microsoft.com/office/drawing/2014/main" id="{EFE9778D-C7D0-4B00-B403-C4D2848EB0AE}"/>
                </a:ext>
              </a:extLst>
            </p:cNvPr>
            <p:cNvSpPr/>
            <p:nvPr/>
          </p:nvSpPr>
          <p:spPr>
            <a:xfrm>
              <a:off x="542999" y="6303642"/>
              <a:ext cx="139990" cy="186653"/>
            </a:xfrm>
            <a:custGeom>
              <a:avLst/>
              <a:gdLst>
                <a:gd name="connsiteX0" fmla="*/ 0 w 139989"/>
                <a:gd name="connsiteY0" fmla="*/ 177226 h 186653"/>
                <a:gd name="connsiteX1" fmla="*/ 9177 w 139989"/>
                <a:gd name="connsiteY1" fmla="*/ 147128 h 186653"/>
                <a:gd name="connsiteX2" fmla="*/ 32509 w 139989"/>
                <a:gd name="connsiteY2" fmla="*/ 155761 h 186653"/>
                <a:gd name="connsiteX3" fmla="*/ 66184 w 139989"/>
                <a:gd name="connsiteY3" fmla="*/ 157394 h 186653"/>
                <a:gd name="connsiteX4" fmla="*/ 82283 w 139989"/>
                <a:gd name="connsiteY4" fmla="*/ 147750 h 186653"/>
                <a:gd name="connsiteX5" fmla="*/ 79996 w 139989"/>
                <a:gd name="connsiteY5" fmla="*/ 112962 h 186653"/>
                <a:gd name="connsiteX6" fmla="*/ 79094 w 139989"/>
                <a:gd name="connsiteY6" fmla="*/ 112208 h 186653"/>
                <a:gd name="connsiteX7" fmla="*/ 63540 w 139989"/>
                <a:gd name="connsiteY7" fmla="*/ 102176 h 186653"/>
                <a:gd name="connsiteX8" fmla="*/ 42074 w 139989"/>
                <a:gd name="connsiteY8" fmla="*/ 88410 h 186653"/>
                <a:gd name="connsiteX9" fmla="*/ 26520 w 139989"/>
                <a:gd name="connsiteY9" fmla="*/ 49524 h 186653"/>
                <a:gd name="connsiteX10" fmla="*/ 65406 w 139989"/>
                <a:gd name="connsiteY10" fmla="*/ 4105 h 186653"/>
                <a:gd name="connsiteX11" fmla="*/ 98304 w 139989"/>
                <a:gd name="connsiteY11" fmla="*/ 139 h 186653"/>
                <a:gd name="connsiteX12" fmla="*/ 137190 w 139989"/>
                <a:gd name="connsiteY12" fmla="*/ 6905 h 186653"/>
                <a:gd name="connsiteX13" fmla="*/ 140223 w 139989"/>
                <a:gd name="connsiteY13" fmla="*/ 8071 h 186653"/>
                <a:gd name="connsiteX14" fmla="*/ 131824 w 139989"/>
                <a:gd name="connsiteY14" fmla="*/ 37236 h 186653"/>
                <a:gd name="connsiteX15" fmla="*/ 116269 w 139989"/>
                <a:gd name="connsiteY15" fmla="*/ 31714 h 186653"/>
                <a:gd name="connsiteX16" fmla="*/ 81194 w 139989"/>
                <a:gd name="connsiteY16" fmla="*/ 30081 h 186653"/>
                <a:gd name="connsiteX17" fmla="*/ 71473 w 139989"/>
                <a:gd name="connsiteY17" fmla="*/ 34436 h 186653"/>
                <a:gd name="connsiteX18" fmla="*/ 65888 w 139989"/>
                <a:gd name="connsiteY18" fmla="*/ 58545 h 186653"/>
                <a:gd name="connsiteX19" fmla="*/ 66573 w 139989"/>
                <a:gd name="connsiteY19" fmla="*/ 59556 h 186653"/>
                <a:gd name="connsiteX20" fmla="*/ 76216 w 139989"/>
                <a:gd name="connsiteY20" fmla="*/ 68889 h 186653"/>
                <a:gd name="connsiteX21" fmla="*/ 93949 w 139989"/>
                <a:gd name="connsiteY21" fmla="*/ 80088 h 186653"/>
                <a:gd name="connsiteX22" fmla="*/ 108336 w 139989"/>
                <a:gd name="connsiteY22" fmla="*/ 90354 h 186653"/>
                <a:gd name="connsiteX23" fmla="*/ 125213 w 139989"/>
                <a:gd name="connsiteY23" fmla="*/ 124807 h 186653"/>
                <a:gd name="connsiteX24" fmla="*/ 117436 w 139989"/>
                <a:gd name="connsiteY24" fmla="*/ 158327 h 186653"/>
                <a:gd name="connsiteX25" fmla="*/ 85160 w 139989"/>
                <a:gd name="connsiteY25" fmla="*/ 182514 h 186653"/>
                <a:gd name="connsiteX26" fmla="*/ 39353 w 139989"/>
                <a:gd name="connsiteY26" fmla="*/ 186869 h 186653"/>
                <a:gd name="connsiteX27" fmla="*/ 467 w 139989"/>
                <a:gd name="connsiteY27" fmla="*/ 178003 h 186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9989" h="186653">
                  <a:moveTo>
                    <a:pt x="0" y="177226"/>
                  </a:moveTo>
                  <a:lnTo>
                    <a:pt x="9177" y="147128"/>
                  </a:lnTo>
                  <a:cubicBezTo>
                    <a:pt x="16954" y="150083"/>
                    <a:pt x="24731" y="153350"/>
                    <a:pt x="32509" y="155761"/>
                  </a:cubicBezTo>
                  <a:cubicBezTo>
                    <a:pt x="43327" y="159602"/>
                    <a:pt x="55039" y="160170"/>
                    <a:pt x="66184" y="157394"/>
                  </a:cubicBezTo>
                  <a:cubicBezTo>
                    <a:pt x="72445" y="155986"/>
                    <a:pt x="78083" y="152603"/>
                    <a:pt x="82283" y="147750"/>
                  </a:cubicBezTo>
                  <a:cubicBezTo>
                    <a:pt x="91258" y="137507"/>
                    <a:pt x="90231" y="121937"/>
                    <a:pt x="79996" y="112962"/>
                  </a:cubicBezTo>
                  <a:cubicBezTo>
                    <a:pt x="79701" y="112706"/>
                    <a:pt x="79397" y="112449"/>
                    <a:pt x="79094" y="112208"/>
                  </a:cubicBezTo>
                  <a:cubicBezTo>
                    <a:pt x="74350" y="108475"/>
                    <a:pt x="69062" y="105442"/>
                    <a:pt x="63540" y="102176"/>
                  </a:cubicBezTo>
                  <a:cubicBezTo>
                    <a:pt x="56385" y="97587"/>
                    <a:pt x="48763" y="93543"/>
                    <a:pt x="42074" y="88410"/>
                  </a:cubicBezTo>
                  <a:cubicBezTo>
                    <a:pt x="30160" y="79272"/>
                    <a:pt x="24187" y="64355"/>
                    <a:pt x="26520" y="49524"/>
                  </a:cubicBezTo>
                  <a:cubicBezTo>
                    <a:pt x="28854" y="25181"/>
                    <a:pt x="43397" y="11260"/>
                    <a:pt x="65406" y="4105"/>
                  </a:cubicBezTo>
                  <a:cubicBezTo>
                    <a:pt x="76061" y="885"/>
                    <a:pt x="87190" y="-460"/>
                    <a:pt x="98304" y="139"/>
                  </a:cubicBezTo>
                  <a:cubicBezTo>
                    <a:pt x="111540" y="341"/>
                    <a:pt x="124661" y="2627"/>
                    <a:pt x="137190" y="6905"/>
                  </a:cubicBezTo>
                  <a:lnTo>
                    <a:pt x="140223" y="8071"/>
                  </a:lnTo>
                  <a:lnTo>
                    <a:pt x="131824" y="37236"/>
                  </a:lnTo>
                  <a:cubicBezTo>
                    <a:pt x="126613" y="35369"/>
                    <a:pt x="121558" y="33192"/>
                    <a:pt x="116269" y="31714"/>
                  </a:cubicBezTo>
                  <a:cubicBezTo>
                    <a:pt x="104969" y="27833"/>
                    <a:pt x="92805" y="27265"/>
                    <a:pt x="81194" y="30081"/>
                  </a:cubicBezTo>
                  <a:cubicBezTo>
                    <a:pt x="77772" y="31076"/>
                    <a:pt x="74498" y="32546"/>
                    <a:pt x="71473" y="34436"/>
                  </a:cubicBezTo>
                  <a:cubicBezTo>
                    <a:pt x="63275" y="39553"/>
                    <a:pt x="60779" y="50348"/>
                    <a:pt x="65888" y="58545"/>
                  </a:cubicBezTo>
                  <a:cubicBezTo>
                    <a:pt x="66106" y="58888"/>
                    <a:pt x="66332" y="59230"/>
                    <a:pt x="66573" y="59556"/>
                  </a:cubicBezTo>
                  <a:cubicBezTo>
                    <a:pt x="69225" y="63196"/>
                    <a:pt x="72491" y="66354"/>
                    <a:pt x="76216" y="68889"/>
                  </a:cubicBezTo>
                  <a:cubicBezTo>
                    <a:pt x="81894" y="73011"/>
                    <a:pt x="88116" y="76277"/>
                    <a:pt x="93949" y="80088"/>
                  </a:cubicBezTo>
                  <a:cubicBezTo>
                    <a:pt x="98918" y="83261"/>
                    <a:pt x="103717" y="86691"/>
                    <a:pt x="108336" y="90354"/>
                  </a:cubicBezTo>
                  <a:cubicBezTo>
                    <a:pt x="118890" y="98691"/>
                    <a:pt x="125096" y="111360"/>
                    <a:pt x="125213" y="124807"/>
                  </a:cubicBezTo>
                  <a:cubicBezTo>
                    <a:pt x="125944" y="136496"/>
                    <a:pt x="123238" y="148147"/>
                    <a:pt x="117436" y="158327"/>
                  </a:cubicBezTo>
                  <a:cubicBezTo>
                    <a:pt x="110087" y="170148"/>
                    <a:pt x="98568" y="178781"/>
                    <a:pt x="85160" y="182514"/>
                  </a:cubicBezTo>
                  <a:cubicBezTo>
                    <a:pt x="70345" y="187064"/>
                    <a:pt x="54759" y="188549"/>
                    <a:pt x="39353" y="186869"/>
                  </a:cubicBezTo>
                  <a:cubicBezTo>
                    <a:pt x="26069" y="185571"/>
                    <a:pt x="13003" y="182592"/>
                    <a:pt x="467" y="178003"/>
                  </a:cubicBezTo>
                  <a:close/>
                </a:path>
              </a:pathLst>
            </a:custGeom>
            <a:solidFill>
              <a:srgbClr val="005BAA"/>
            </a:solidFill>
            <a:ln w="7739" cap="flat">
              <a:noFill/>
              <a:prstDash val="solid"/>
              <a:miter/>
            </a:ln>
          </p:spPr>
          <p:txBody>
            <a:bodyPr rtlCol="0" anchor="ctr"/>
            <a:lstStyle/>
            <a:p>
              <a:endParaRPr lang="en-IN">
                <a:latin typeface="+mn-lt"/>
              </a:endParaRPr>
            </a:p>
          </p:txBody>
        </p:sp>
        <p:sp>
          <p:nvSpPr>
            <p:cNvPr id="46" name="Freeform: Shape 45">
              <a:extLst>
                <a:ext uri="{FF2B5EF4-FFF2-40B4-BE49-F238E27FC236}">
                  <a16:creationId xmlns:a16="http://schemas.microsoft.com/office/drawing/2014/main" id="{9ECD4F3E-C38A-43C9-904F-8584CB018590}"/>
                </a:ext>
              </a:extLst>
            </p:cNvPr>
            <p:cNvSpPr/>
            <p:nvPr/>
          </p:nvSpPr>
          <p:spPr>
            <a:xfrm>
              <a:off x="1119525" y="6351128"/>
              <a:ext cx="124435" cy="132213"/>
            </a:xfrm>
            <a:custGeom>
              <a:avLst/>
              <a:gdLst>
                <a:gd name="connsiteX0" fmla="*/ 33051 w 124435"/>
                <a:gd name="connsiteY0" fmla="*/ 80588 h 132212"/>
                <a:gd name="connsiteX1" fmla="*/ 57394 w 124435"/>
                <a:gd name="connsiteY1" fmla="*/ 113641 h 132212"/>
                <a:gd name="connsiteX2" fmla="*/ 108102 w 124435"/>
                <a:gd name="connsiteY2" fmla="*/ 106486 h 132212"/>
                <a:gd name="connsiteX3" fmla="*/ 110046 w 124435"/>
                <a:gd name="connsiteY3" fmla="*/ 105708 h 132212"/>
                <a:gd name="connsiteX4" fmla="*/ 110823 w 124435"/>
                <a:gd name="connsiteY4" fmla="*/ 105319 h 132212"/>
                <a:gd name="connsiteX5" fmla="*/ 109734 w 124435"/>
                <a:gd name="connsiteY5" fmla="*/ 113096 h 132212"/>
                <a:gd name="connsiteX6" fmla="*/ 107013 w 124435"/>
                <a:gd name="connsiteY6" fmla="*/ 130284 h 132212"/>
                <a:gd name="connsiteX7" fmla="*/ 107013 w 124435"/>
                <a:gd name="connsiteY7" fmla="*/ 132539 h 132212"/>
                <a:gd name="connsiteX8" fmla="*/ 104913 w 124435"/>
                <a:gd name="connsiteY8" fmla="*/ 133239 h 132212"/>
                <a:gd name="connsiteX9" fmla="*/ 56772 w 124435"/>
                <a:gd name="connsiteY9" fmla="*/ 139772 h 132212"/>
                <a:gd name="connsiteX10" fmla="*/ 15242 w 124435"/>
                <a:gd name="connsiteY10" fmla="*/ 123284 h 132212"/>
                <a:gd name="connsiteX11" fmla="*/ 776 w 124435"/>
                <a:gd name="connsiteY11" fmla="*/ 92720 h 132212"/>
                <a:gd name="connsiteX12" fmla="*/ 23019 w 124435"/>
                <a:gd name="connsiteY12" fmla="*/ 23892 h 132212"/>
                <a:gd name="connsiteX13" fmla="*/ 68360 w 124435"/>
                <a:gd name="connsiteY13" fmla="*/ 560 h 132212"/>
                <a:gd name="connsiteX14" fmla="*/ 104446 w 124435"/>
                <a:gd name="connsiteY14" fmla="*/ 5615 h 132212"/>
                <a:gd name="connsiteX15" fmla="*/ 129722 w 124435"/>
                <a:gd name="connsiteY15" fmla="*/ 38746 h 132212"/>
                <a:gd name="connsiteX16" fmla="*/ 128555 w 124435"/>
                <a:gd name="connsiteY16" fmla="*/ 74832 h 132212"/>
                <a:gd name="connsiteX17" fmla="*/ 127467 w 124435"/>
                <a:gd name="connsiteY17" fmla="*/ 80665 h 132212"/>
                <a:gd name="connsiteX18" fmla="*/ 33362 w 124435"/>
                <a:gd name="connsiteY18" fmla="*/ 80665 h 132212"/>
                <a:gd name="connsiteX19" fmla="*/ 37640 w 124435"/>
                <a:gd name="connsiteY19" fmla="*/ 57256 h 132212"/>
                <a:gd name="connsiteX20" fmla="*/ 96747 w 124435"/>
                <a:gd name="connsiteY20" fmla="*/ 57256 h 132212"/>
                <a:gd name="connsiteX21" fmla="*/ 97369 w 124435"/>
                <a:gd name="connsiteY21" fmla="*/ 44501 h 132212"/>
                <a:gd name="connsiteX22" fmla="*/ 81815 w 124435"/>
                <a:gd name="connsiteY22" fmla="*/ 26225 h 132212"/>
                <a:gd name="connsiteX23" fmla="*/ 66260 w 124435"/>
                <a:gd name="connsiteY23" fmla="*/ 26225 h 132212"/>
                <a:gd name="connsiteX24" fmla="*/ 37407 w 124435"/>
                <a:gd name="connsiteY24" fmla="*/ 57100 h 1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4435" h="132212">
                  <a:moveTo>
                    <a:pt x="33051" y="80588"/>
                  </a:moveTo>
                  <a:cubicBezTo>
                    <a:pt x="32118" y="96920"/>
                    <a:pt x="39040" y="110530"/>
                    <a:pt x="57394" y="113641"/>
                  </a:cubicBezTo>
                  <a:cubicBezTo>
                    <a:pt x="74636" y="116285"/>
                    <a:pt x="92267" y="113796"/>
                    <a:pt x="108102" y="106486"/>
                  </a:cubicBezTo>
                  <a:lnTo>
                    <a:pt x="110046" y="105708"/>
                  </a:lnTo>
                  <a:lnTo>
                    <a:pt x="110823" y="105319"/>
                  </a:lnTo>
                  <a:cubicBezTo>
                    <a:pt x="110823" y="107963"/>
                    <a:pt x="110123" y="110530"/>
                    <a:pt x="109734" y="113096"/>
                  </a:cubicBezTo>
                  <a:cubicBezTo>
                    <a:pt x="108879" y="118851"/>
                    <a:pt x="107868" y="124607"/>
                    <a:pt x="107013" y="130284"/>
                  </a:cubicBezTo>
                  <a:cubicBezTo>
                    <a:pt x="107013" y="131062"/>
                    <a:pt x="107013" y="132539"/>
                    <a:pt x="107013" y="132539"/>
                  </a:cubicBezTo>
                  <a:lnTo>
                    <a:pt x="104913" y="133239"/>
                  </a:lnTo>
                  <a:cubicBezTo>
                    <a:pt x="89374" y="138240"/>
                    <a:pt x="73080" y="140449"/>
                    <a:pt x="56772" y="139772"/>
                  </a:cubicBezTo>
                  <a:cubicBezTo>
                    <a:pt x="41381" y="139523"/>
                    <a:pt x="26612" y="133659"/>
                    <a:pt x="15242" y="123284"/>
                  </a:cubicBezTo>
                  <a:cubicBezTo>
                    <a:pt x="6959" y="115126"/>
                    <a:pt x="1834" y="104300"/>
                    <a:pt x="776" y="92720"/>
                  </a:cubicBezTo>
                  <a:cubicBezTo>
                    <a:pt x="-2677" y="67584"/>
                    <a:pt x="5512" y="42254"/>
                    <a:pt x="23019" y="23892"/>
                  </a:cubicBezTo>
                  <a:cubicBezTo>
                    <a:pt x="34661" y="10694"/>
                    <a:pt x="50853" y="2357"/>
                    <a:pt x="68360" y="560"/>
                  </a:cubicBezTo>
                  <a:cubicBezTo>
                    <a:pt x="80625" y="-1011"/>
                    <a:pt x="93084" y="739"/>
                    <a:pt x="104446" y="5615"/>
                  </a:cubicBezTo>
                  <a:cubicBezTo>
                    <a:pt x="118111" y="11440"/>
                    <a:pt x="127715" y="24024"/>
                    <a:pt x="129722" y="38746"/>
                  </a:cubicBezTo>
                  <a:cubicBezTo>
                    <a:pt x="131480" y="50746"/>
                    <a:pt x="131083" y="62964"/>
                    <a:pt x="128555" y="74832"/>
                  </a:cubicBezTo>
                  <a:cubicBezTo>
                    <a:pt x="128089" y="77554"/>
                    <a:pt x="127467" y="80665"/>
                    <a:pt x="127467" y="80665"/>
                  </a:cubicBezTo>
                  <a:lnTo>
                    <a:pt x="33362" y="80665"/>
                  </a:lnTo>
                  <a:close/>
                  <a:moveTo>
                    <a:pt x="37640" y="57256"/>
                  </a:moveTo>
                  <a:lnTo>
                    <a:pt x="96747" y="57256"/>
                  </a:lnTo>
                  <a:cubicBezTo>
                    <a:pt x="97314" y="53033"/>
                    <a:pt x="97524" y="48763"/>
                    <a:pt x="97369" y="44501"/>
                  </a:cubicBezTo>
                  <a:cubicBezTo>
                    <a:pt x="97501" y="35371"/>
                    <a:pt x="90852" y="27547"/>
                    <a:pt x="81815" y="26225"/>
                  </a:cubicBezTo>
                  <a:cubicBezTo>
                    <a:pt x="76666" y="25377"/>
                    <a:pt x="71409" y="25377"/>
                    <a:pt x="66260" y="26225"/>
                  </a:cubicBezTo>
                  <a:cubicBezTo>
                    <a:pt x="51398" y="29935"/>
                    <a:pt x="40105" y="42028"/>
                    <a:pt x="37407" y="57100"/>
                  </a:cubicBezTo>
                  <a:close/>
                </a:path>
              </a:pathLst>
            </a:custGeom>
            <a:solidFill>
              <a:srgbClr val="005BAA"/>
            </a:solidFill>
            <a:ln w="7739" cap="flat">
              <a:noFill/>
              <a:prstDash val="solid"/>
              <a:miter/>
            </a:ln>
          </p:spPr>
          <p:txBody>
            <a:bodyPr rtlCol="0" anchor="ctr"/>
            <a:lstStyle/>
            <a:p>
              <a:endParaRPr lang="en-IN">
                <a:latin typeface="+mn-lt"/>
              </a:endParaRPr>
            </a:p>
          </p:txBody>
        </p:sp>
        <p:sp>
          <p:nvSpPr>
            <p:cNvPr id="47" name="Freeform: Shape 46">
              <a:extLst>
                <a:ext uri="{FF2B5EF4-FFF2-40B4-BE49-F238E27FC236}">
                  <a16:creationId xmlns:a16="http://schemas.microsoft.com/office/drawing/2014/main" id="{1C89E5B2-895A-4947-B770-E3C23F086826}"/>
                </a:ext>
              </a:extLst>
            </p:cNvPr>
            <p:cNvSpPr/>
            <p:nvPr/>
          </p:nvSpPr>
          <p:spPr>
            <a:xfrm>
              <a:off x="1404179" y="6350631"/>
              <a:ext cx="124435" cy="139990"/>
            </a:xfrm>
            <a:custGeom>
              <a:avLst/>
              <a:gdLst>
                <a:gd name="connsiteX0" fmla="*/ 127846 w 124435"/>
                <a:gd name="connsiteY0" fmla="*/ 81084 h 139989"/>
                <a:gd name="connsiteX1" fmla="*/ 33354 w 124435"/>
                <a:gd name="connsiteY1" fmla="*/ 81084 h 139989"/>
                <a:gd name="connsiteX2" fmla="*/ 33354 w 124435"/>
                <a:gd name="connsiteY2" fmla="*/ 87384 h 139989"/>
                <a:gd name="connsiteX3" fmla="*/ 38564 w 124435"/>
                <a:gd name="connsiteY3" fmla="*/ 102938 h 139989"/>
                <a:gd name="connsiteX4" fmla="*/ 48830 w 124435"/>
                <a:gd name="connsiteY4" fmla="*/ 111338 h 139989"/>
                <a:gd name="connsiteX5" fmla="*/ 57774 w 124435"/>
                <a:gd name="connsiteY5" fmla="*/ 113904 h 139989"/>
                <a:gd name="connsiteX6" fmla="*/ 108403 w 124435"/>
                <a:gd name="connsiteY6" fmla="*/ 106749 h 139989"/>
                <a:gd name="connsiteX7" fmla="*/ 111204 w 124435"/>
                <a:gd name="connsiteY7" fmla="*/ 105582 h 139989"/>
                <a:gd name="connsiteX8" fmla="*/ 106771 w 124435"/>
                <a:gd name="connsiteY8" fmla="*/ 132725 h 139989"/>
                <a:gd name="connsiteX9" fmla="*/ 104748 w 124435"/>
                <a:gd name="connsiteY9" fmla="*/ 133347 h 139989"/>
                <a:gd name="connsiteX10" fmla="*/ 74806 w 124435"/>
                <a:gd name="connsiteY10" fmla="*/ 139569 h 139989"/>
                <a:gd name="connsiteX11" fmla="*/ 40820 w 124435"/>
                <a:gd name="connsiteY11" fmla="*/ 137391 h 139989"/>
                <a:gd name="connsiteX12" fmla="*/ 689 w 124435"/>
                <a:gd name="connsiteY12" fmla="*/ 92439 h 139989"/>
                <a:gd name="connsiteX13" fmla="*/ 46264 w 124435"/>
                <a:gd name="connsiteY13" fmla="*/ 6890 h 139989"/>
                <a:gd name="connsiteX14" fmla="*/ 102182 w 124435"/>
                <a:gd name="connsiteY14" fmla="*/ 4868 h 139989"/>
                <a:gd name="connsiteX15" fmla="*/ 129869 w 124435"/>
                <a:gd name="connsiteY15" fmla="*/ 40254 h 139989"/>
                <a:gd name="connsiteX16" fmla="*/ 127846 w 124435"/>
                <a:gd name="connsiteY16" fmla="*/ 81084 h 139989"/>
                <a:gd name="connsiteX17" fmla="*/ 38098 w 124435"/>
                <a:gd name="connsiteY17" fmla="*/ 57286 h 139989"/>
                <a:gd name="connsiteX18" fmla="*/ 39964 w 124435"/>
                <a:gd name="connsiteY18" fmla="*/ 57286 h 139989"/>
                <a:gd name="connsiteX19" fmla="*/ 95494 w 124435"/>
                <a:gd name="connsiteY19" fmla="*/ 57286 h 139989"/>
                <a:gd name="connsiteX20" fmla="*/ 97671 w 124435"/>
                <a:gd name="connsiteY20" fmla="*/ 55264 h 139989"/>
                <a:gd name="connsiteX21" fmla="*/ 97671 w 124435"/>
                <a:gd name="connsiteY21" fmla="*/ 42276 h 139989"/>
                <a:gd name="connsiteX22" fmla="*/ 83205 w 124435"/>
                <a:gd name="connsiteY22" fmla="*/ 26721 h 139989"/>
                <a:gd name="connsiteX23" fmla="*/ 72318 w 124435"/>
                <a:gd name="connsiteY23" fmla="*/ 26022 h 139989"/>
                <a:gd name="connsiteX24" fmla="*/ 52174 w 124435"/>
                <a:gd name="connsiteY24" fmla="*/ 33799 h 139989"/>
                <a:gd name="connsiteX25" fmla="*/ 38098 w 124435"/>
                <a:gd name="connsiteY25" fmla="*/ 57286 h 139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4435" h="139989">
                  <a:moveTo>
                    <a:pt x="127846" y="81084"/>
                  </a:moveTo>
                  <a:lnTo>
                    <a:pt x="33354" y="81084"/>
                  </a:lnTo>
                  <a:cubicBezTo>
                    <a:pt x="33175" y="83184"/>
                    <a:pt x="33175" y="85284"/>
                    <a:pt x="33354" y="87384"/>
                  </a:cubicBezTo>
                  <a:cubicBezTo>
                    <a:pt x="33805" y="92913"/>
                    <a:pt x="35593" y="98248"/>
                    <a:pt x="38564" y="102938"/>
                  </a:cubicBezTo>
                  <a:cubicBezTo>
                    <a:pt x="41154" y="106625"/>
                    <a:pt x="44701" y="109533"/>
                    <a:pt x="48830" y="111338"/>
                  </a:cubicBezTo>
                  <a:cubicBezTo>
                    <a:pt x="51708" y="112512"/>
                    <a:pt x="54710" y="113367"/>
                    <a:pt x="57774" y="113904"/>
                  </a:cubicBezTo>
                  <a:cubicBezTo>
                    <a:pt x="74985" y="116541"/>
                    <a:pt x="92593" y="114052"/>
                    <a:pt x="108403" y="106749"/>
                  </a:cubicBezTo>
                  <a:lnTo>
                    <a:pt x="111204" y="105582"/>
                  </a:lnTo>
                  <a:cubicBezTo>
                    <a:pt x="109726" y="114448"/>
                    <a:pt x="106771" y="132725"/>
                    <a:pt x="106771" y="132725"/>
                  </a:cubicBezTo>
                  <a:lnTo>
                    <a:pt x="104748" y="133347"/>
                  </a:lnTo>
                  <a:cubicBezTo>
                    <a:pt x="94996" y="136388"/>
                    <a:pt x="84963" y="138472"/>
                    <a:pt x="74806" y="139569"/>
                  </a:cubicBezTo>
                  <a:cubicBezTo>
                    <a:pt x="63443" y="140953"/>
                    <a:pt x="51918" y="140214"/>
                    <a:pt x="40820" y="137391"/>
                  </a:cubicBezTo>
                  <a:cubicBezTo>
                    <a:pt x="18958" y="132958"/>
                    <a:pt x="2626" y="114658"/>
                    <a:pt x="689" y="92439"/>
                  </a:cubicBezTo>
                  <a:cubicBezTo>
                    <a:pt x="-3860" y="57130"/>
                    <a:pt x="14424" y="22810"/>
                    <a:pt x="46264" y="6890"/>
                  </a:cubicBezTo>
                  <a:cubicBezTo>
                    <a:pt x="63809" y="-1533"/>
                    <a:pt x="84069" y="-2264"/>
                    <a:pt x="102182" y="4868"/>
                  </a:cubicBezTo>
                  <a:cubicBezTo>
                    <a:pt x="117472" y="10319"/>
                    <a:pt x="128259" y="24101"/>
                    <a:pt x="129869" y="40254"/>
                  </a:cubicBezTo>
                  <a:cubicBezTo>
                    <a:pt x="131556" y="53879"/>
                    <a:pt x="130872" y="67692"/>
                    <a:pt x="127846" y="81084"/>
                  </a:cubicBezTo>
                  <a:close/>
                  <a:moveTo>
                    <a:pt x="38098" y="57286"/>
                  </a:moveTo>
                  <a:lnTo>
                    <a:pt x="39964" y="57286"/>
                  </a:lnTo>
                  <a:lnTo>
                    <a:pt x="95494" y="57286"/>
                  </a:lnTo>
                  <a:cubicBezTo>
                    <a:pt x="97049" y="57286"/>
                    <a:pt x="97671" y="56586"/>
                    <a:pt x="97671" y="55264"/>
                  </a:cubicBezTo>
                  <a:cubicBezTo>
                    <a:pt x="97943" y="50940"/>
                    <a:pt x="97943" y="46600"/>
                    <a:pt x="97671" y="42276"/>
                  </a:cubicBezTo>
                  <a:cubicBezTo>
                    <a:pt x="96854" y="34444"/>
                    <a:pt x="90959" y="28098"/>
                    <a:pt x="83205" y="26721"/>
                  </a:cubicBezTo>
                  <a:cubicBezTo>
                    <a:pt x="79620" y="26022"/>
                    <a:pt x="75965" y="25780"/>
                    <a:pt x="72318" y="26022"/>
                  </a:cubicBezTo>
                  <a:cubicBezTo>
                    <a:pt x="64890" y="26123"/>
                    <a:pt x="57743" y="28884"/>
                    <a:pt x="52174" y="33799"/>
                  </a:cubicBezTo>
                  <a:cubicBezTo>
                    <a:pt x="45618" y="40347"/>
                    <a:pt x="40781" y="48412"/>
                    <a:pt x="38098" y="57286"/>
                  </a:cubicBezTo>
                  <a:close/>
                </a:path>
              </a:pathLst>
            </a:custGeom>
            <a:solidFill>
              <a:srgbClr val="005BAA"/>
            </a:solidFill>
            <a:ln w="7739" cap="flat">
              <a:noFill/>
              <a:prstDash val="solid"/>
              <a:miter/>
            </a:ln>
          </p:spPr>
          <p:txBody>
            <a:bodyPr rtlCol="0" anchor="ctr"/>
            <a:lstStyle/>
            <a:p>
              <a:endParaRPr lang="en-IN">
                <a:latin typeface="+mn-lt"/>
              </a:endParaRPr>
            </a:p>
          </p:txBody>
        </p:sp>
        <p:sp>
          <p:nvSpPr>
            <p:cNvPr id="48" name="Freeform: Shape 47">
              <a:extLst>
                <a:ext uri="{FF2B5EF4-FFF2-40B4-BE49-F238E27FC236}">
                  <a16:creationId xmlns:a16="http://schemas.microsoft.com/office/drawing/2014/main" id="{43369E7D-5EFE-4F26-B20E-7BC5DDD14B00}"/>
                </a:ext>
              </a:extLst>
            </p:cNvPr>
            <p:cNvSpPr/>
            <p:nvPr/>
          </p:nvSpPr>
          <p:spPr>
            <a:xfrm>
              <a:off x="1251969" y="6351280"/>
              <a:ext cx="139990" cy="132213"/>
            </a:xfrm>
            <a:custGeom>
              <a:avLst/>
              <a:gdLst>
                <a:gd name="connsiteX0" fmla="*/ 123191 w 139989"/>
                <a:gd name="connsiteY0" fmla="*/ 136587 h 132212"/>
                <a:gd name="connsiteX1" fmla="*/ 88738 w 139989"/>
                <a:gd name="connsiteY1" fmla="*/ 136587 h 132212"/>
                <a:gd name="connsiteX2" fmla="*/ 91538 w 139989"/>
                <a:gd name="connsiteY2" fmla="*/ 122510 h 132212"/>
                <a:gd name="connsiteX3" fmla="*/ 104137 w 139989"/>
                <a:gd name="connsiteY3" fmla="*/ 59826 h 132212"/>
                <a:gd name="connsiteX4" fmla="*/ 104992 w 139989"/>
                <a:gd name="connsiteY4" fmla="*/ 41550 h 132212"/>
                <a:gd name="connsiteX5" fmla="*/ 87338 w 139989"/>
                <a:gd name="connsiteY5" fmla="*/ 26695 h 132212"/>
                <a:gd name="connsiteX6" fmla="*/ 60040 w 139989"/>
                <a:gd name="connsiteY6" fmla="*/ 40694 h 132212"/>
                <a:gd name="connsiteX7" fmla="*/ 49230 w 139989"/>
                <a:gd name="connsiteY7" fmla="*/ 67526 h 132212"/>
                <a:gd name="connsiteX8" fmla="*/ 34842 w 139989"/>
                <a:gd name="connsiteY8" fmla="*/ 134798 h 132212"/>
                <a:gd name="connsiteX9" fmla="*/ 34453 w 139989"/>
                <a:gd name="connsiteY9" fmla="*/ 136743 h 132212"/>
                <a:gd name="connsiteX10" fmla="*/ 0 w 139989"/>
                <a:gd name="connsiteY10" fmla="*/ 136743 h 132212"/>
                <a:gd name="connsiteX11" fmla="*/ 28543 w 139989"/>
                <a:gd name="connsiteY11" fmla="*/ 3130 h 132212"/>
                <a:gd name="connsiteX12" fmla="*/ 61674 w 139989"/>
                <a:gd name="connsiteY12" fmla="*/ 3130 h 132212"/>
                <a:gd name="connsiteX13" fmla="*/ 59340 w 139989"/>
                <a:gd name="connsiteY13" fmla="*/ 16507 h 132212"/>
                <a:gd name="connsiteX14" fmla="*/ 61751 w 139989"/>
                <a:gd name="connsiteY14" fmla="*/ 14641 h 132212"/>
                <a:gd name="connsiteX15" fmla="*/ 91305 w 139989"/>
                <a:gd name="connsiteY15" fmla="*/ 486 h 132212"/>
                <a:gd name="connsiteX16" fmla="*/ 134235 w 139989"/>
                <a:gd name="connsiteY16" fmla="*/ 16896 h 132212"/>
                <a:gd name="connsiteX17" fmla="*/ 141234 w 139989"/>
                <a:gd name="connsiteY17" fmla="*/ 48005 h 132212"/>
                <a:gd name="connsiteX18" fmla="*/ 132057 w 139989"/>
                <a:gd name="connsiteY18" fmla="*/ 95524 h 132212"/>
                <a:gd name="connsiteX19" fmla="*/ 123191 w 139989"/>
                <a:gd name="connsiteY19" fmla="*/ 136587 h 1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9989" h="132212">
                  <a:moveTo>
                    <a:pt x="123191" y="136587"/>
                  </a:moveTo>
                  <a:lnTo>
                    <a:pt x="88738" y="136587"/>
                  </a:lnTo>
                  <a:lnTo>
                    <a:pt x="91538" y="122510"/>
                  </a:lnTo>
                  <a:cubicBezTo>
                    <a:pt x="95815" y="101590"/>
                    <a:pt x="100248" y="80747"/>
                    <a:pt x="104137" y="59826"/>
                  </a:cubicBezTo>
                  <a:cubicBezTo>
                    <a:pt x="105350" y="53814"/>
                    <a:pt x="105638" y="47647"/>
                    <a:pt x="104992" y="41550"/>
                  </a:cubicBezTo>
                  <a:cubicBezTo>
                    <a:pt x="103803" y="32800"/>
                    <a:pt x="96166" y="26376"/>
                    <a:pt x="87338" y="26695"/>
                  </a:cubicBezTo>
                  <a:cubicBezTo>
                    <a:pt x="76388" y="26143"/>
                    <a:pt x="65982" y="31478"/>
                    <a:pt x="60040" y="40694"/>
                  </a:cubicBezTo>
                  <a:cubicBezTo>
                    <a:pt x="54674" y="48821"/>
                    <a:pt x="51003" y="57952"/>
                    <a:pt x="49230" y="67526"/>
                  </a:cubicBezTo>
                  <a:cubicBezTo>
                    <a:pt x="44408" y="89924"/>
                    <a:pt x="39664" y="112400"/>
                    <a:pt x="34842" y="134798"/>
                  </a:cubicBezTo>
                  <a:cubicBezTo>
                    <a:pt x="34842" y="135421"/>
                    <a:pt x="34453" y="136743"/>
                    <a:pt x="34453" y="136743"/>
                  </a:cubicBezTo>
                  <a:lnTo>
                    <a:pt x="0" y="136743"/>
                  </a:lnTo>
                  <a:cubicBezTo>
                    <a:pt x="9566" y="92102"/>
                    <a:pt x="19054" y="47694"/>
                    <a:pt x="28543" y="3130"/>
                  </a:cubicBezTo>
                  <a:lnTo>
                    <a:pt x="61674" y="3130"/>
                  </a:lnTo>
                  <a:lnTo>
                    <a:pt x="59340" y="16507"/>
                  </a:lnTo>
                  <a:lnTo>
                    <a:pt x="61751" y="14641"/>
                  </a:lnTo>
                  <a:cubicBezTo>
                    <a:pt x="69948" y="7050"/>
                    <a:pt x="80253" y="2111"/>
                    <a:pt x="91305" y="486"/>
                  </a:cubicBezTo>
                  <a:cubicBezTo>
                    <a:pt x="108337" y="-1458"/>
                    <a:pt x="123658" y="2119"/>
                    <a:pt x="134235" y="16896"/>
                  </a:cubicBezTo>
                  <a:cubicBezTo>
                    <a:pt x="140643" y="25910"/>
                    <a:pt x="143171" y="37117"/>
                    <a:pt x="141234" y="48005"/>
                  </a:cubicBezTo>
                  <a:cubicBezTo>
                    <a:pt x="138746" y="63948"/>
                    <a:pt x="135324" y="79736"/>
                    <a:pt x="132057" y="95524"/>
                  </a:cubicBezTo>
                  <a:cubicBezTo>
                    <a:pt x="129258" y="109134"/>
                    <a:pt x="126224" y="122744"/>
                    <a:pt x="123191" y="136587"/>
                  </a:cubicBezTo>
                  <a:close/>
                </a:path>
              </a:pathLst>
            </a:custGeom>
            <a:solidFill>
              <a:srgbClr val="005BAA"/>
            </a:solidFill>
            <a:ln w="7739" cap="flat">
              <a:noFill/>
              <a:prstDash val="solid"/>
              <a:miter/>
            </a:ln>
          </p:spPr>
          <p:txBody>
            <a:bodyPr rtlCol="0" anchor="ctr"/>
            <a:lstStyle/>
            <a:p>
              <a:endParaRPr lang="en-IN">
                <a:latin typeface="+mn-lt"/>
              </a:endParaRPr>
            </a:p>
          </p:txBody>
        </p:sp>
        <p:sp>
          <p:nvSpPr>
            <p:cNvPr id="49" name="Freeform: Shape 48">
              <a:extLst>
                <a:ext uri="{FF2B5EF4-FFF2-40B4-BE49-F238E27FC236}">
                  <a16:creationId xmlns:a16="http://schemas.microsoft.com/office/drawing/2014/main" id="{6E014858-0B62-4694-BBA8-8724BA262555}"/>
                </a:ext>
              </a:extLst>
            </p:cNvPr>
            <p:cNvSpPr/>
            <p:nvPr/>
          </p:nvSpPr>
          <p:spPr>
            <a:xfrm>
              <a:off x="816990" y="6350939"/>
              <a:ext cx="139990" cy="132213"/>
            </a:xfrm>
            <a:custGeom>
              <a:avLst/>
              <a:gdLst>
                <a:gd name="connsiteX0" fmla="*/ 123035 w 139989"/>
                <a:gd name="connsiteY0" fmla="*/ 136928 h 132212"/>
                <a:gd name="connsiteX1" fmla="*/ 88582 w 139989"/>
                <a:gd name="connsiteY1" fmla="*/ 136928 h 132212"/>
                <a:gd name="connsiteX2" fmla="*/ 90916 w 139989"/>
                <a:gd name="connsiteY2" fmla="*/ 125651 h 132212"/>
                <a:gd name="connsiteX3" fmla="*/ 103981 w 139989"/>
                <a:gd name="connsiteY3" fmla="*/ 60711 h 132212"/>
                <a:gd name="connsiteX4" fmla="*/ 105070 w 139989"/>
                <a:gd name="connsiteY4" fmla="*/ 43601 h 132212"/>
                <a:gd name="connsiteX5" fmla="*/ 87105 w 139989"/>
                <a:gd name="connsiteY5" fmla="*/ 27036 h 132212"/>
                <a:gd name="connsiteX6" fmla="*/ 60273 w 139989"/>
                <a:gd name="connsiteY6" fmla="*/ 40568 h 132212"/>
                <a:gd name="connsiteX7" fmla="*/ 49074 w 139989"/>
                <a:gd name="connsiteY7" fmla="*/ 68255 h 132212"/>
                <a:gd name="connsiteX8" fmla="*/ 34997 w 139989"/>
                <a:gd name="connsiteY8" fmla="*/ 134439 h 132212"/>
                <a:gd name="connsiteX9" fmla="*/ 34376 w 139989"/>
                <a:gd name="connsiteY9" fmla="*/ 136928 h 132212"/>
                <a:gd name="connsiteX10" fmla="*/ 0 w 139989"/>
                <a:gd name="connsiteY10" fmla="*/ 136928 h 132212"/>
                <a:gd name="connsiteX11" fmla="*/ 28854 w 139989"/>
                <a:gd name="connsiteY11" fmla="*/ 3549 h 132212"/>
                <a:gd name="connsiteX12" fmla="*/ 61985 w 139989"/>
                <a:gd name="connsiteY12" fmla="*/ 3549 h 132212"/>
                <a:gd name="connsiteX13" fmla="*/ 59651 w 139989"/>
                <a:gd name="connsiteY13" fmla="*/ 16848 h 132212"/>
                <a:gd name="connsiteX14" fmla="*/ 62062 w 139989"/>
                <a:gd name="connsiteY14" fmla="*/ 14981 h 132212"/>
                <a:gd name="connsiteX15" fmla="*/ 91616 w 139989"/>
                <a:gd name="connsiteY15" fmla="*/ 827 h 132212"/>
                <a:gd name="connsiteX16" fmla="*/ 133457 w 139989"/>
                <a:gd name="connsiteY16" fmla="*/ 15759 h 132212"/>
                <a:gd name="connsiteX17" fmla="*/ 141779 w 139989"/>
                <a:gd name="connsiteY17" fmla="*/ 39091 h 132212"/>
                <a:gd name="connsiteX18" fmla="*/ 137890 w 139989"/>
                <a:gd name="connsiteY18" fmla="*/ 70199 h 132212"/>
                <a:gd name="connsiteX19" fmla="*/ 124046 w 139989"/>
                <a:gd name="connsiteY19" fmla="*/ 134284 h 132212"/>
                <a:gd name="connsiteX20" fmla="*/ 123035 w 139989"/>
                <a:gd name="connsiteY20" fmla="*/ 136928 h 1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9989" h="132212">
                  <a:moveTo>
                    <a:pt x="123035" y="136928"/>
                  </a:moveTo>
                  <a:lnTo>
                    <a:pt x="88582" y="136928"/>
                  </a:lnTo>
                  <a:cubicBezTo>
                    <a:pt x="89360" y="133039"/>
                    <a:pt x="90138" y="129151"/>
                    <a:pt x="90916" y="125651"/>
                  </a:cubicBezTo>
                  <a:cubicBezTo>
                    <a:pt x="95271" y="104030"/>
                    <a:pt x="99860" y="82410"/>
                    <a:pt x="103981" y="60711"/>
                  </a:cubicBezTo>
                  <a:cubicBezTo>
                    <a:pt x="105078" y="55081"/>
                    <a:pt x="105444" y="49325"/>
                    <a:pt x="105070" y="43601"/>
                  </a:cubicBezTo>
                  <a:cubicBezTo>
                    <a:pt x="104650" y="34082"/>
                    <a:pt x="96624" y="26686"/>
                    <a:pt x="87105" y="27036"/>
                  </a:cubicBezTo>
                  <a:cubicBezTo>
                    <a:pt x="76404" y="26523"/>
                    <a:pt x="66215" y="31656"/>
                    <a:pt x="60273" y="40568"/>
                  </a:cubicBezTo>
                  <a:cubicBezTo>
                    <a:pt x="54643" y="48913"/>
                    <a:pt x="50824" y="58339"/>
                    <a:pt x="49074" y="68255"/>
                  </a:cubicBezTo>
                  <a:cubicBezTo>
                    <a:pt x="44252" y="90265"/>
                    <a:pt x="39664" y="112352"/>
                    <a:pt x="34997" y="134439"/>
                  </a:cubicBezTo>
                  <a:cubicBezTo>
                    <a:pt x="34997" y="135217"/>
                    <a:pt x="34997" y="136072"/>
                    <a:pt x="34376" y="136928"/>
                  </a:cubicBezTo>
                  <a:lnTo>
                    <a:pt x="0" y="136928"/>
                  </a:lnTo>
                  <a:lnTo>
                    <a:pt x="28854" y="3549"/>
                  </a:lnTo>
                  <a:lnTo>
                    <a:pt x="61985" y="3549"/>
                  </a:lnTo>
                  <a:lnTo>
                    <a:pt x="59651" y="16848"/>
                  </a:lnTo>
                  <a:lnTo>
                    <a:pt x="62062" y="14981"/>
                  </a:lnTo>
                  <a:cubicBezTo>
                    <a:pt x="70259" y="7391"/>
                    <a:pt x="80564" y="2452"/>
                    <a:pt x="91616" y="827"/>
                  </a:cubicBezTo>
                  <a:cubicBezTo>
                    <a:pt x="107248" y="-2269"/>
                    <a:pt x="123315" y="3463"/>
                    <a:pt x="133457" y="15759"/>
                  </a:cubicBezTo>
                  <a:cubicBezTo>
                    <a:pt x="138574" y="22486"/>
                    <a:pt x="141483" y="30637"/>
                    <a:pt x="141779" y="39091"/>
                  </a:cubicBezTo>
                  <a:cubicBezTo>
                    <a:pt x="141887" y="49590"/>
                    <a:pt x="140581" y="60050"/>
                    <a:pt x="137890" y="70199"/>
                  </a:cubicBezTo>
                  <a:cubicBezTo>
                    <a:pt x="133224" y="91509"/>
                    <a:pt x="128612" y="112873"/>
                    <a:pt x="124046" y="134284"/>
                  </a:cubicBezTo>
                  <a:cubicBezTo>
                    <a:pt x="123502" y="135217"/>
                    <a:pt x="123269" y="135995"/>
                    <a:pt x="123035" y="136928"/>
                  </a:cubicBezTo>
                  <a:close/>
                </a:path>
              </a:pathLst>
            </a:custGeom>
            <a:solidFill>
              <a:srgbClr val="005BAA"/>
            </a:solidFill>
            <a:ln w="7739" cap="flat">
              <a:noFill/>
              <a:prstDash val="solid"/>
              <a:miter/>
            </a:ln>
          </p:spPr>
          <p:txBody>
            <a:bodyPr rtlCol="0" anchor="ctr"/>
            <a:lstStyle/>
            <a:p>
              <a:endParaRPr lang="en-IN">
                <a:latin typeface="+mn-lt"/>
              </a:endParaRPr>
            </a:p>
          </p:txBody>
        </p:sp>
      </p:grpSp>
      <p:sp>
        <p:nvSpPr>
          <p:cNvPr id="50" name="Footer Placeholder 3">
            <a:extLst>
              <a:ext uri="{FF2B5EF4-FFF2-40B4-BE49-F238E27FC236}">
                <a16:creationId xmlns:a16="http://schemas.microsoft.com/office/drawing/2014/main" id="{8F53AAC7-D92F-480D-BAEF-B0CD336C120A}"/>
              </a:ext>
            </a:extLst>
          </p:cNvPr>
          <p:cNvSpPr txBox="1">
            <a:spLocks/>
          </p:cNvSpPr>
          <p:nvPr userDrawn="1"/>
        </p:nvSpPr>
        <p:spPr>
          <a:xfrm>
            <a:off x="1600959" y="6377684"/>
            <a:ext cx="1598442"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algn="l" defTabSz="914400" rtl="0" eaLnBrk="1" latinLnBrk="0" hangingPunct="1"/>
            <a:r>
              <a:rPr lang="en-IN" sz="1050" kern="1200">
                <a:solidFill>
                  <a:schemeClr val="tx1">
                    <a:lumMod val="75000"/>
                    <a:lumOff val="25000"/>
                  </a:schemeClr>
                </a:solidFill>
                <a:latin typeface="+mn-lt"/>
                <a:ea typeface="+mn-ea"/>
                <a:cs typeface="Arial" panose="020B0604020202020204" pitchFamily="34" charset="0"/>
              </a:rPr>
              <a:t>Putting Science to Work</a:t>
            </a:r>
          </a:p>
        </p:txBody>
      </p:sp>
    </p:spTree>
    <p:extLst>
      <p:ext uri="{BB962C8B-B14F-4D97-AF65-F5344CB8AC3E}">
        <p14:creationId xmlns:p14="http://schemas.microsoft.com/office/powerpoint/2010/main" val="33688353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9_Back Slide">
    <p:spTree>
      <p:nvGrpSpPr>
        <p:cNvPr id="1" name=""/>
        <p:cNvGrpSpPr/>
        <p:nvPr/>
      </p:nvGrpSpPr>
      <p:grpSpPr>
        <a:xfrm>
          <a:off x="0" y="0"/>
          <a:ext cx="0" cy="0"/>
          <a:chOff x="0" y="0"/>
          <a:chExt cx="0" cy="0"/>
        </a:xfrm>
      </p:grpSpPr>
      <p:pic>
        <p:nvPicPr>
          <p:cNvPr id="5" name="Picture 4" descr="Diagram, engineering drawing&#10;&#10;Description automatically generated">
            <a:extLst>
              <a:ext uri="{FF2B5EF4-FFF2-40B4-BE49-F238E27FC236}">
                <a16:creationId xmlns:a16="http://schemas.microsoft.com/office/drawing/2014/main" id="{FD66B3CB-1843-4987-82B1-2A531FB2C4C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708" y="0"/>
            <a:ext cx="12186584" cy="6858000"/>
          </a:xfrm>
          <a:prstGeom prst="rect">
            <a:avLst/>
          </a:prstGeom>
        </p:spPr>
      </p:pic>
      <p:sp>
        <p:nvSpPr>
          <p:cNvPr id="6" name="TextBox 2">
            <a:extLst>
              <a:ext uri="{FF2B5EF4-FFF2-40B4-BE49-F238E27FC236}">
                <a16:creationId xmlns:a16="http://schemas.microsoft.com/office/drawing/2014/main" id="{B7424696-B15D-47B7-8772-1F2824947F1C}"/>
              </a:ext>
            </a:extLst>
          </p:cNvPr>
          <p:cNvSpPr txBox="1">
            <a:spLocks noChangeArrowheads="1"/>
          </p:cNvSpPr>
          <p:nvPr userDrawn="1"/>
        </p:nvSpPr>
        <p:spPr bwMode="auto">
          <a:xfrm>
            <a:off x="273006" y="5118852"/>
            <a:ext cx="539627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a:spAutoFit/>
          </a:bodyPr>
          <a:lstStyle>
            <a:lvl1pPr>
              <a:spcBef>
                <a:spcPct val="20000"/>
              </a:spcBef>
              <a:buClr>
                <a:srgbClr val="0070C0"/>
              </a:buClr>
              <a:buSzPct val="85000"/>
              <a:buFont typeface="Wingdings 2" panose="05020102010507070707" pitchFamily="18" charset="2"/>
              <a:buChar char=""/>
              <a:defRPr sz="27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rgbClr val="0070C0"/>
              </a:buClr>
              <a:buSzPct val="70000"/>
              <a:buFont typeface="Wingdings" panose="05000000000000000000" pitchFamily="2" charset="2"/>
              <a:buChar char=""/>
              <a:defRPr sz="22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rgbClr val="0070C0"/>
              </a:buClr>
              <a:buSzPct val="75000"/>
              <a:buFont typeface="Wingdings 2" panose="05020102010507070707" pitchFamily="18" charset="2"/>
              <a:buChar char=""/>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rgbClr val="0070C0"/>
              </a:buClr>
              <a:buSzPct val="7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rgbClr val="0070C0"/>
              </a:buClr>
              <a:buChar char="•"/>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rgbClr val="0070C0"/>
              </a:buClr>
              <a:buChar char="•"/>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rgbClr val="0070C0"/>
              </a:buClr>
              <a:buChar char="•"/>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rgbClr val="0070C0"/>
              </a:buClr>
              <a:buChar char="•"/>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rgbClr val="0070C0"/>
              </a:buClr>
              <a:buChar char="•"/>
              <a:defRPr>
                <a:solidFill>
                  <a:schemeClr val="tx1"/>
                </a:solidFill>
                <a:latin typeface="Verdana" panose="020B0604030504040204" pitchFamily="34" charset="0"/>
                <a:ea typeface="MS PGothic" panose="020B0600070205080204" pitchFamily="34" charset="-128"/>
              </a:defRPr>
            </a:lvl9pPr>
          </a:lstStyle>
          <a:p>
            <a:pPr algn="just">
              <a:buNone/>
            </a:pPr>
            <a:r>
              <a:rPr lang="en-US" sz="800" b="1" i="0" u="none" strike="noStrike" kern="1200" baseline="0">
                <a:solidFill>
                  <a:schemeClr val="tx1">
                    <a:lumMod val="75000"/>
                    <a:lumOff val="25000"/>
                  </a:schemeClr>
                </a:solidFill>
                <a:latin typeface="+mn-lt"/>
                <a:ea typeface="MS PGothic" panose="020B0600070205080204" pitchFamily="34" charset="-128"/>
                <a:cs typeface="Arial" pitchFamily="34" charset="0"/>
              </a:rPr>
              <a:t>© 2025 Syngene International Limited, Bengaluru, India. All Rights Reserved. </a:t>
            </a:r>
            <a:r>
              <a:rPr lang="en-US" sz="800" b="0" i="0" u="none" strike="noStrike" kern="1200" baseline="0">
                <a:solidFill>
                  <a:schemeClr val="tx1">
                    <a:lumMod val="75000"/>
                    <a:lumOff val="25000"/>
                  </a:schemeClr>
                </a:solidFill>
                <a:latin typeface="+mn-lt"/>
                <a:ea typeface="MS PGothic" panose="020B0600070205080204" pitchFamily="34" charset="-128"/>
                <a:cs typeface="Arial" pitchFamily="34" charset="0"/>
              </a:rPr>
              <a:t>Syngene believes the information in this document is accurate as of its publication date; such information is subject to change without notice. Syngene acknowledges the proprietary rights of other companies to the trademarks, product names and such other intellectual property rights mentioned in this document. Except as expressly permitted, neither this documentation nor any part of it may be reproduced, stored in a retrieval system, or transmitted in any form or by any means, electronic, mechanical, printing, photocopying, recording or otherwise, without the prior permission of Syngene International Limited and/ or any named intellectual property rights holders under this document.</a:t>
            </a:r>
          </a:p>
        </p:txBody>
      </p:sp>
      <p:sp>
        <p:nvSpPr>
          <p:cNvPr id="9" name="TextBox 2">
            <a:extLst>
              <a:ext uri="{FF2B5EF4-FFF2-40B4-BE49-F238E27FC236}">
                <a16:creationId xmlns:a16="http://schemas.microsoft.com/office/drawing/2014/main" id="{7E893991-5C2F-424C-9D2E-4935299A424C}"/>
              </a:ext>
            </a:extLst>
          </p:cNvPr>
          <p:cNvSpPr txBox="1">
            <a:spLocks noChangeArrowheads="1"/>
          </p:cNvSpPr>
          <p:nvPr userDrawn="1"/>
        </p:nvSpPr>
        <p:spPr bwMode="auto">
          <a:xfrm>
            <a:off x="263525" y="6286379"/>
            <a:ext cx="119697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a:spAutoFit/>
          </a:bodyPr>
          <a:lstStyle>
            <a:lvl1pPr>
              <a:spcBef>
                <a:spcPct val="20000"/>
              </a:spcBef>
              <a:buClr>
                <a:srgbClr val="0070C0"/>
              </a:buClr>
              <a:buSzPct val="85000"/>
              <a:buFont typeface="Wingdings 2" panose="05020102010507070707" pitchFamily="18" charset="2"/>
              <a:buChar char=""/>
              <a:defRPr sz="27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rgbClr val="0070C0"/>
              </a:buClr>
              <a:buSzPct val="70000"/>
              <a:buFont typeface="Wingdings" panose="05000000000000000000" pitchFamily="2" charset="2"/>
              <a:buChar char=""/>
              <a:defRPr sz="22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rgbClr val="0070C0"/>
              </a:buClr>
              <a:buSzPct val="75000"/>
              <a:buFont typeface="Wingdings 2" panose="05020102010507070707" pitchFamily="18" charset="2"/>
              <a:buChar char=""/>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rgbClr val="0070C0"/>
              </a:buClr>
              <a:buSzPct val="7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rgbClr val="0070C0"/>
              </a:buClr>
              <a:buChar char="•"/>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rgbClr val="0070C0"/>
              </a:buClr>
              <a:buChar char="•"/>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rgbClr val="0070C0"/>
              </a:buClr>
              <a:buChar char="•"/>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rgbClr val="0070C0"/>
              </a:buClr>
              <a:buChar char="•"/>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rgbClr val="0070C0"/>
              </a:buClr>
              <a:buChar char="•"/>
              <a:defRPr>
                <a:solidFill>
                  <a:schemeClr val="tx1"/>
                </a:solidFill>
                <a:latin typeface="Verdana" panose="020B0604030504040204" pitchFamily="34" charset="0"/>
                <a:ea typeface="MS PGothic" panose="020B0600070205080204" pitchFamily="34" charset="-128"/>
              </a:defRPr>
            </a:lvl9pPr>
          </a:lstStyle>
          <a:p>
            <a:pPr algn="just">
              <a:buNone/>
            </a:pPr>
            <a:r>
              <a:rPr lang="en-US" sz="800" b="0" i="0" u="none" strike="noStrike" kern="1200" baseline="0">
                <a:solidFill>
                  <a:schemeClr val="tx1">
                    <a:lumMod val="75000"/>
                    <a:lumOff val="25000"/>
                  </a:schemeClr>
                </a:solidFill>
                <a:latin typeface="+mn-lt"/>
                <a:ea typeface="MS PGothic" panose="020B0600070205080204" pitchFamily="34" charset="-128"/>
                <a:cs typeface="Arial" pitchFamily="34" charset="0"/>
              </a:rPr>
              <a:t>www.syngeneintl.com</a:t>
            </a:r>
          </a:p>
        </p:txBody>
      </p:sp>
      <p:sp>
        <p:nvSpPr>
          <p:cNvPr id="10" name="TextBox 2">
            <a:extLst>
              <a:ext uri="{FF2B5EF4-FFF2-40B4-BE49-F238E27FC236}">
                <a16:creationId xmlns:a16="http://schemas.microsoft.com/office/drawing/2014/main" id="{31F3ED37-AA5C-44E3-87A1-D5A5E7C7AC5D}"/>
              </a:ext>
            </a:extLst>
          </p:cNvPr>
          <p:cNvSpPr txBox="1">
            <a:spLocks noChangeArrowheads="1"/>
          </p:cNvSpPr>
          <p:nvPr userDrawn="1"/>
        </p:nvSpPr>
        <p:spPr bwMode="auto">
          <a:xfrm>
            <a:off x="3510594" y="6286379"/>
            <a:ext cx="119697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70C0"/>
              </a:buClr>
              <a:buSzPct val="85000"/>
              <a:buFont typeface="Wingdings 2" panose="05020102010507070707" pitchFamily="18" charset="2"/>
              <a:buChar char=""/>
              <a:defRPr sz="27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rgbClr val="0070C0"/>
              </a:buClr>
              <a:buSzPct val="70000"/>
              <a:buFont typeface="Wingdings" panose="05000000000000000000" pitchFamily="2" charset="2"/>
              <a:buChar char=""/>
              <a:defRPr sz="22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rgbClr val="0070C0"/>
              </a:buClr>
              <a:buSzPct val="75000"/>
              <a:buFont typeface="Wingdings 2" panose="05020102010507070707" pitchFamily="18" charset="2"/>
              <a:buChar char=""/>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rgbClr val="0070C0"/>
              </a:buClr>
              <a:buSzPct val="7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rgbClr val="0070C0"/>
              </a:buClr>
              <a:buChar char="•"/>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rgbClr val="0070C0"/>
              </a:buClr>
              <a:buChar char="•"/>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rgbClr val="0070C0"/>
              </a:buClr>
              <a:buChar char="•"/>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rgbClr val="0070C0"/>
              </a:buClr>
              <a:buChar char="•"/>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rgbClr val="0070C0"/>
              </a:buClr>
              <a:buChar char="•"/>
              <a:defRPr>
                <a:solidFill>
                  <a:schemeClr val="tx1"/>
                </a:solidFill>
                <a:latin typeface="Verdana" panose="020B0604030504040204" pitchFamily="34" charset="0"/>
                <a:ea typeface="MS PGothic" panose="020B0600070205080204" pitchFamily="34" charset="-128"/>
              </a:defRPr>
            </a:lvl9pPr>
          </a:lstStyle>
          <a:p>
            <a:pPr algn="r">
              <a:buNone/>
            </a:pPr>
            <a:r>
              <a:rPr lang="en-US" sz="800" b="0" i="0" u="none" strike="noStrike" kern="1200" baseline="0">
                <a:solidFill>
                  <a:schemeClr val="tx1">
                    <a:lumMod val="75000"/>
                    <a:lumOff val="25000"/>
                  </a:schemeClr>
                </a:solidFill>
                <a:latin typeface="+mn-lt"/>
                <a:ea typeface="MS PGothic" panose="020B0600070205080204" pitchFamily="34" charset="-128"/>
                <a:cs typeface="Arial" pitchFamily="34" charset="0"/>
              </a:rPr>
              <a:t>Stay Connected</a:t>
            </a:r>
          </a:p>
        </p:txBody>
      </p:sp>
      <p:grpSp>
        <p:nvGrpSpPr>
          <p:cNvPr id="11" name="Group 10">
            <a:extLst>
              <a:ext uri="{FF2B5EF4-FFF2-40B4-BE49-F238E27FC236}">
                <a16:creationId xmlns:a16="http://schemas.microsoft.com/office/drawing/2014/main" id="{815A3995-0A48-4DA0-9ADD-6E3164A3B5A8}"/>
              </a:ext>
            </a:extLst>
          </p:cNvPr>
          <p:cNvGrpSpPr/>
          <p:nvPr userDrawn="1"/>
        </p:nvGrpSpPr>
        <p:grpSpPr>
          <a:xfrm>
            <a:off x="4745820" y="6305649"/>
            <a:ext cx="835666" cy="165791"/>
            <a:chOff x="6806718" y="4316048"/>
            <a:chExt cx="1027427" cy="203835"/>
          </a:xfrm>
        </p:grpSpPr>
        <p:grpSp>
          <p:nvGrpSpPr>
            <p:cNvPr id="12" name="Graphic 39">
              <a:extLst>
                <a:ext uri="{FF2B5EF4-FFF2-40B4-BE49-F238E27FC236}">
                  <a16:creationId xmlns:a16="http://schemas.microsoft.com/office/drawing/2014/main" id="{768AC614-F369-471A-A293-7F5830166261}"/>
                </a:ext>
              </a:extLst>
            </p:cNvPr>
            <p:cNvGrpSpPr/>
            <p:nvPr userDrawn="1"/>
          </p:nvGrpSpPr>
          <p:grpSpPr>
            <a:xfrm>
              <a:off x="7090266" y="4327623"/>
              <a:ext cx="189209" cy="187960"/>
              <a:chOff x="262950" y="11588"/>
              <a:chExt cx="189231" cy="188317"/>
            </a:xfrm>
          </p:grpSpPr>
          <p:sp>
            <p:nvSpPr>
              <p:cNvPr id="20" name="Freeform: Shape 19">
                <a:extLst>
                  <a:ext uri="{FF2B5EF4-FFF2-40B4-BE49-F238E27FC236}">
                    <a16:creationId xmlns:a16="http://schemas.microsoft.com/office/drawing/2014/main" id="{E724AC53-C2CB-4B51-A4F2-A2A5E43F223F}"/>
                  </a:ext>
                </a:extLst>
              </p:cNvPr>
              <p:cNvSpPr/>
              <p:nvPr userDrawn="1"/>
            </p:nvSpPr>
            <p:spPr>
              <a:xfrm>
                <a:off x="262950" y="11588"/>
                <a:ext cx="189231" cy="188317"/>
              </a:xfrm>
              <a:custGeom>
                <a:avLst/>
                <a:gdLst>
                  <a:gd name="connsiteX0" fmla="*/ 174720 w 189231"/>
                  <a:gd name="connsiteY0" fmla="*/ 0 h 188317"/>
                  <a:gd name="connsiteX1" fmla="*/ 13931 w 189231"/>
                  <a:gd name="connsiteY1" fmla="*/ 0 h 188317"/>
                  <a:gd name="connsiteX2" fmla="*/ 0 w 189231"/>
                  <a:gd name="connsiteY2" fmla="*/ 13327 h 188317"/>
                  <a:gd name="connsiteX3" fmla="*/ 0 w 189231"/>
                  <a:gd name="connsiteY3" fmla="*/ 174990 h 188317"/>
                  <a:gd name="connsiteX4" fmla="*/ 13931 w 189231"/>
                  <a:gd name="connsiteY4" fmla="*/ 188317 h 188317"/>
                  <a:gd name="connsiteX5" fmla="*/ 175300 w 189231"/>
                  <a:gd name="connsiteY5" fmla="*/ 188317 h 188317"/>
                  <a:gd name="connsiteX6" fmla="*/ 189231 w 189231"/>
                  <a:gd name="connsiteY6" fmla="*/ 174990 h 188317"/>
                  <a:gd name="connsiteX7" fmla="*/ 189231 w 189231"/>
                  <a:gd name="connsiteY7" fmla="*/ 13327 h 188317"/>
                  <a:gd name="connsiteX8" fmla="*/ 174720 w 189231"/>
                  <a:gd name="connsiteY8" fmla="*/ 0 h 18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231" h="188317">
                    <a:moveTo>
                      <a:pt x="174720" y="0"/>
                    </a:moveTo>
                    <a:lnTo>
                      <a:pt x="13931" y="0"/>
                    </a:lnTo>
                    <a:cubicBezTo>
                      <a:pt x="6385" y="0"/>
                      <a:pt x="0" y="6374"/>
                      <a:pt x="0" y="13327"/>
                    </a:cubicBezTo>
                    <a:lnTo>
                      <a:pt x="0" y="174990"/>
                    </a:lnTo>
                    <a:cubicBezTo>
                      <a:pt x="0" y="182523"/>
                      <a:pt x="6385" y="188317"/>
                      <a:pt x="13931" y="188317"/>
                    </a:cubicBezTo>
                    <a:lnTo>
                      <a:pt x="175300" y="188317"/>
                    </a:lnTo>
                    <a:cubicBezTo>
                      <a:pt x="182846" y="188317"/>
                      <a:pt x="189231" y="181943"/>
                      <a:pt x="189231" y="174990"/>
                    </a:cubicBezTo>
                    <a:lnTo>
                      <a:pt x="189231" y="13327"/>
                    </a:lnTo>
                    <a:cubicBezTo>
                      <a:pt x="188651" y="6374"/>
                      <a:pt x="182846" y="0"/>
                      <a:pt x="174720" y="0"/>
                    </a:cubicBezTo>
                    <a:close/>
                  </a:path>
                </a:pathLst>
              </a:custGeom>
              <a:solidFill>
                <a:srgbClr val="007BB5"/>
              </a:solidFill>
              <a:ln w="5771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N"/>
              </a:p>
            </p:txBody>
          </p:sp>
          <p:sp>
            <p:nvSpPr>
              <p:cNvPr id="21" name="Freeform: Shape 20">
                <a:extLst>
                  <a:ext uri="{FF2B5EF4-FFF2-40B4-BE49-F238E27FC236}">
                    <a16:creationId xmlns:a16="http://schemas.microsoft.com/office/drawing/2014/main" id="{3B106C75-8277-4B39-8E85-684A8437E467}"/>
                  </a:ext>
                </a:extLst>
              </p:cNvPr>
              <p:cNvSpPr/>
              <p:nvPr userDrawn="1"/>
            </p:nvSpPr>
            <p:spPr>
              <a:xfrm>
                <a:off x="288490" y="37663"/>
                <a:ext cx="32506" cy="134429"/>
              </a:xfrm>
              <a:custGeom>
                <a:avLst/>
                <a:gdLst>
                  <a:gd name="connsiteX0" fmla="*/ 2322 w 32506"/>
                  <a:gd name="connsiteY0" fmla="*/ 44617 h 134429"/>
                  <a:gd name="connsiteX1" fmla="*/ 30184 w 32506"/>
                  <a:gd name="connsiteY1" fmla="*/ 44617 h 134429"/>
                  <a:gd name="connsiteX2" fmla="*/ 30184 w 32506"/>
                  <a:gd name="connsiteY2" fmla="*/ 134430 h 134429"/>
                  <a:gd name="connsiteX3" fmla="*/ 2322 w 32506"/>
                  <a:gd name="connsiteY3" fmla="*/ 134430 h 134429"/>
                  <a:gd name="connsiteX4" fmla="*/ 2322 w 32506"/>
                  <a:gd name="connsiteY4" fmla="*/ 44617 h 134429"/>
                  <a:gd name="connsiteX5" fmla="*/ 16253 w 32506"/>
                  <a:gd name="connsiteY5" fmla="*/ 0 h 134429"/>
                  <a:gd name="connsiteX6" fmla="*/ 32506 w 32506"/>
                  <a:gd name="connsiteY6" fmla="*/ 16224 h 134429"/>
                  <a:gd name="connsiteX7" fmla="*/ 16253 w 32506"/>
                  <a:gd name="connsiteY7" fmla="*/ 32449 h 134429"/>
                  <a:gd name="connsiteX8" fmla="*/ 0 w 32506"/>
                  <a:gd name="connsiteY8" fmla="*/ 16224 h 134429"/>
                  <a:gd name="connsiteX9" fmla="*/ 16253 w 32506"/>
                  <a:gd name="connsiteY9" fmla="*/ 0 h 134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506" h="134429">
                    <a:moveTo>
                      <a:pt x="2322" y="44617"/>
                    </a:moveTo>
                    <a:lnTo>
                      <a:pt x="30184" y="44617"/>
                    </a:lnTo>
                    <a:lnTo>
                      <a:pt x="30184" y="134430"/>
                    </a:lnTo>
                    <a:lnTo>
                      <a:pt x="2322" y="134430"/>
                    </a:lnTo>
                    <a:lnTo>
                      <a:pt x="2322" y="44617"/>
                    </a:lnTo>
                    <a:close/>
                    <a:moveTo>
                      <a:pt x="16253" y="0"/>
                    </a:moveTo>
                    <a:cubicBezTo>
                      <a:pt x="24960" y="0"/>
                      <a:pt x="32506" y="7533"/>
                      <a:pt x="32506" y="16224"/>
                    </a:cubicBezTo>
                    <a:cubicBezTo>
                      <a:pt x="32506" y="25495"/>
                      <a:pt x="24960" y="32449"/>
                      <a:pt x="16253" y="32449"/>
                    </a:cubicBezTo>
                    <a:cubicBezTo>
                      <a:pt x="6966" y="32449"/>
                      <a:pt x="0" y="24916"/>
                      <a:pt x="0" y="16224"/>
                    </a:cubicBezTo>
                    <a:cubicBezTo>
                      <a:pt x="0" y="6953"/>
                      <a:pt x="7546" y="0"/>
                      <a:pt x="16253" y="0"/>
                    </a:cubicBezTo>
                  </a:path>
                </a:pathLst>
              </a:custGeom>
              <a:solidFill>
                <a:srgbClr val="FFFFFF"/>
              </a:solidFill>
              <a:ln w="5771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N"/>
              </a:p>
            </p:txBody>
          </p:sp>
          <p:sp>
            <p:nvSpPr>
              <p:cNvPr id="22" name="Freeform: Shape 21">
                <a:extLst>
                  <a:ext uri="{FF2B5EF4-FFF2-40B4-BE49-F238E27FC236}">
                    <a16:creationId xmlns:a16="http://schemas.microsoft.com/office/drawing/2014/main" id="{FBFB9BB2-5127-4912-9FC1-A2AB0F25AF32}"/>
                  </a:ext>
                </a:extLst>
              </p:cNvPr>
              <p:cNvSpPr/>
              <p:nvPr userDrawn="1"/>
            </p:nvSpPr>
            <p:spPr>
              <a:xfrm>
                <a:off x="336669" y="79962"/>
                <a:ext cx="87650" cy="92710"/>
              </a:xfrm>
              <a:custGeom>
                <a:avLst/>
                <a:gdLst>
                  <a:gd name="connsiteX0" fmla="*/ 0 w 87650"/>
                  <a:gd name="connsiteY0" fmla="*/ 2318 h 92710"/>
                  <a:gd name="connsiteX1" fmla="*/ 26701 w 87650"/>
                  <a:gd name="connsiteY1" fmla="*/ 2318 h 92710"/>
                  <a:gd name="connsiteX2" fmla="*/ 26701 w 87650"/>
                  <a:gd name="connsiteY2" fmla="*/ 14486 h 92710"/>
                  <a:gd name="connsiteX3" fmla="*/ 27282 w 87650"/>
                  <a:gd name="connsiteY3" fmla="*/ 14486 h 92710"/>
                  <a:gd name="connsiteX4" fmla="*/ 53983 w 87650"/>
                  <a:gd name="connsiteY4" fmla="*/ 0 h 92710"/>
                  <a:gd name="connsiteX5" fmla="*/ 87650 w 87650"/>
                  <a:gd name="connsiteY5" fmla="*/ 42878 h 92710"/>
                  <a:gd name="connsiteX6" fmla="*/ 87650 w 87650"/>
                  <a:gd name="connsiteY6" fmla="*/ 92131 h 92710"/>
                  <a:gd name="connsiteX7" fmla="*/ 59207 w 87650"/>
                  <a:gd name="connsiteY7" fmla="*/ 92131 h 92710"/>
                  <a:gd name="connsiteX8" fmla="*/ 59207 w 87650"/>
                  <a:gd name="connsiteY8" fmla="*/ 48673 h 92710"/>
                  <a:gd name="connsiteX9" fmla="*/ 44696 w 87650"/>
                  <a:gd name="connsiteY9" fmla="*/ 24916 h 92710"/>
                  <a:gd name="connsiteX10" fmla="*/ 27862 w 87650"/>
                  <a:gd name="connsiteY10" fmla="*/ 48093 h 92710"/>
                  <a:gd name="connsiteX11" fmla="*/ 27862 w 87650"/>
                  <a:gd name="connsiteY11" fmla="*/ 92710 h 92710"/>
                  <a:gd name="connsiteX12" fmla="*/ 0 w 87650"/>
                  <a:gd name="connsiteY12" fmla="*/ 92710 h 92710"/>
                  <a:gd name="connsiteX13" fmla="*/ 0 w 87650"/>
                  <a:gd name="connsiteY13" fmla="*/ 2318 h 92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650" h="92710">
                    <a:moveTo>
                      <a:pt x="0" y="2318"/>
                    </a:moveTo>
                    <a:lnTo>
                      <a:pt x="26701" y="2318"/>
                    </a:lnTo>
                    <a:lnTo>
                      <a:pt x="26701" y="14486"/>
                    </a:lnTo>
                    <a:lnTo>
                      <a:pt x="27282" y="14486"/>
                    </a:lnTo>
                    <a:cubicBezTo>
                      <a:pt x="30765" y="7533"/>
                      <a:pt x="40052" y="0"/>
                      <a:pt x="53983" y="0"/>
                    </a:cubicBezTo>
                    <a:cubicBezTo>
                      <a:pt x="82426" y="0"/>
                      <a:pt x="87650" y="18542"/>
                      <a:pt x="87650" y="42878"/>
                    </a:cubicBezTo>
                    <a:lnTo>
                      <a:pt x="87650" y="92131"/>
                    </a:lnTo>
                    <a:lnTo>
                      <a:pt x="59207" y="92131"/>
                    </a:lnTo>
                    <a:lnTo>
                      <a:pt x="59207" y="48673"/>
                    </a:lnTo>
                    <a:cubicBezTo>
                      <a:pt x="59207" y="38243"/>
                      <a:pt x="59207" y="24916"/>
                      <a:pt x="44696" y="24916"/>
                    </a:cubicBezTo>
                    <a:cubicBezTo>
                      <a:pt x="30184" y="24916"/>
                      <a:pt x="27862" y="36505"/>
                      <a:pt x="27862" y="48093"/>
                    </a:cubicBezTo>
                    <a:lnTo>
                      <a:pt x="27862" y="92710"/>
                    </a:lnTo>
                    <a:lnTo>
                      <a:pt x="0" y="92710"/>
                    </a:lnTo>
                    <a:lnTo>
                      <a:pt x="0" y="2318"/>
                    </a:lnTo>
                    <a:close/>
                  </a:path>
                </a:pathLst>
              </a:custGeom>
              <a:solidFill>
                <a:srgbClr val="FFFFFF"/>
              </a:solidFill>
              <a:ln w="5771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N"/>
              </a:p>
            </p:txBody>
          </p:sp>
        </p:grpSp>
        <p:grpSp>
          <p:nvGrpSpPr>
            <p:cNvPr id="13" name="Graphic 39">
              <a:extLst>
                <a:ext uri="{FF2B5EF4-FFF2-40B4-BE49-F238E27FC236}">
                  <a16:creationId xmlns:a16="http://schemas.microsoft.com/office/drawing/2014/main" id="{38DD0623-5486-48B2-B294-408C6D03F420}"/>
                </a:ext>
              </a:extLst>
            </p:cNvPr>
            <p:cNvGrpSpPr/>
            <p:nvPr userDrawn="1"/>
          </p:nvGrpSpPr>
          <p:grpSpPr>
            <a:xfrm>
              <a:off x="7628428" y="4316048"/>
              <a:ext cx="205717" cy="203835"/>
              <a:chOff x="800460" y="0"/>
              <a:chExt cx="206064" cy="203961"/>
            </a:xfrm>
          </p:grpSpPr>
          <p:sp>
            <p:nvSpPr>
              <p:cNvPr id="16" name="Freeform: Shape 15">
                <a:extLst>
                  <a:ext uri="{FF2B5EF4-FFF2-40B4-BE49-F238E27FC236}">
                    <a16:creationId xmlns:a16="http://schemas.microsoft.com/office/drawing/2014/main" id="{F85BCA0F-8F39-4554-BD5F-F39659D49FF5}"/>
                  </a:ext>
                </a:extLst>
              </p:cNvPr>
              <p:cNvSpPr/>
              <p:nvPr userDrawn="1"/>
            </p:nvSpPr>
            <p:spPr>
              <a:xfrm>
                <a:off x="800460" y="0"/>
                <a:ext cx="206064" cy="203961"/>
              </a:xfrm>
              <a:custGeom>
                <a:avLst/>
                <a:gdLst>
                  <a:gd name="connsiteX0" fmla="*/ 206065 w 206064"/>
                  <a:gd name="connsiteY0" fmla="*/ 176728 h 203961"/>
                  <a:gd name="connsiteX1" fmla="*/ 177622 w 206064"/>
                  <a:gd name="connsiteY1" fmla="*/ 203962 h 203961"/>
                  <a:gd name="connsiteX2" fmla="*/ 28443 w 206064"/>
                  <a:gd name="connsiteY2" fmla="*/ 203962 h 203961"/>
                  <a:gd name="connsiteX3" fmla="*/ 0 w 206064"/>
                  <a:gd name="connsiteY3" fmla="*/ 176728 h 203961"/>
                  <a:gd name="connsiteX4" fmla="*/ 0 w 206064"/>
                  <a:gd name="connsiteY4" fmla="*/ 27234 h 203961"/>
                  <a:gd name="connsiteX5" fmla="*/ 28443 w 206064"/>
                  <a:gd name="connsiteY5" fmla="*/ 0 h 203961"/>
                  <a:gd name="connsiteX6" fmla="*/ 177622 w 206064"/>
                  <a:gd name="connsiteY6" fmla="*/ 0 h 203961"/>
                  <a:gd name="connsiteX7" fmla="*/ 206065 w 206064"/>
                  <a:gd name="connsiteY7" fmla="*/ 27234 h 203961"/>
                  <a:gd name="connsiteX8" fmla="*/ 206065 w 206064"/>
                  <a:gd name="connsiteY8" fmla="*/ 176728 h 203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064" h="203961">
                    <a:moveTo>
                      <a:pt x="206065" y="176728"/>
                    </a:moveTo>
                    <a:cubicBezTo>
                      <a:pt x="206065" y="191794"/>
                      <a:pt x="193295" y="203962"/>
                      <a:pt x="177622" y="203962"/>
                    </a:cubicBezTo>
                    <a:lnTo>
                      <a:pt x="28443" y="203962"/>
                    </a:lnTo>
                    <a:cubicBezTo>
                      <a:pt x="12770" y="203962"/>
                      <a:pt x="0" y="191794"/>
                      <a:pt x="0" y="176728"/>
                    </a:cubicBezTo>
                    <a:lnTo>
                      <a:pt x="0" y="27234"/>
                    </a:lnTo>
                    <a:cubicBezTo>
                      <a:pt x="0" y="12168"/>
                      <a:pt x="12770" y="0"/>
                      <a:pt x="28443" y="0"/>
                    </a:cubicBezTo>
                    <a:lnTo>
                      <a:pt x="177622" y="0"/>
                    </a:lnTo>
                    <a:cubicBezTo>
                      <a:pt x="193295" y="0"/>
                      <a:pt x="206065" y="12168"/>
                      <a:pt x="206065" y="27234"/>
                    </a:cubicBezTo>
                    <a:lnTo>
                      <a:pt x="206065" y="176728"/>
                    </a:lnTo>
                    <a:close/>
                  </a:path>
                </a:pathLst>
              </a:custGeom>
              <a:solidFill>
                <a:srgbClr val="C4C3C5"/>
              </a:solidFill>
              <a:ln w="5771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N"/>
              </a:p>
            </p:txBody>
          </p:sp>
          <p:grpSp>
            <p:nvGrpSpPr>
              <p:cNvPr id="17" name="Graphic 39">
                <a:extLst>
                  <a:ext uri="{FF2B5EF4-FFF2-40B4-BE49-F238E27FC236}">
                    <a16:creationId xmlns:a16="http://schemas.microsoft.com/office/drawing/2014/main" id="{AF75E579-6632-451A-9FEB-D8BBC41A02F8}"/>
                  </a:ext>
                </a:extLst>
              </p:cNvPr>
              <p:cNvGrpSpPr/>
              <p:nvPr userDrawn="1"/>
            </p:nvGrpSpPr>
            <p:grpSpPr>
              <a:xfrm>
                <a:off x="830645" y="50990"/>
                <a:ext cx="145116" cy="102560"/>
                <a:chOff x="830645" y="50990"/>
                <a:chExt cx="145116" cy="102560"/>
              </a:xfrm>
            </p:grpSpPr>
            <p:sp>
              <p:nvSpPr>
                <p:cNvPr id="18" name="Freeform: Shape 17">
                  <a:extLst>
                    <a:ext uri="{FF2B5EF4-FFF2-40B4-BE49-F238E27FC236}">
                      <a16:creationId xmlns:a16="http://schemas.microsoft.com/office/drawing/2014/main" id="{FCCEE4AD-CBF8-4AD1-9FA5-A6DBC427B136}"/>
                    </a:ext>
                  </a:extLst>
                </p:cNvPr>
                <p:cNvSpPr/>
                <p:nvPr userDrawn="1"/>
              </p:nvSpPr>
              <p:spPr>
                <a:xfrm>
                  <a:off x="830645" y="50990"/>
                  <a:ext cx="145116" cy="102560"/>
                </a:xfrm>
                <a:custGeom>
                  <a:avLst/>
                  <a:gdLst>
                    <a:gd name="connsiteX0" fmla="*/ 114932 w 145116"/>
                    <a:gd name="connsiteY0" fmla="*/ 0 h 102560"/>
                    <a:gd name="connsiteX1" fmla="*/ 30184 w 145116"/>
                    <a:gd name="connsiteY1" fmla="*/ 0 h 102560"/>
                    <a:gd name="connsiteX2" fmla="*/ 0 w 145116"/>
                    <a:gd name="connsiteY2" fmla="*/ 30131 h 102560"/>
                    <a:gd name="connsiteX3" fmla="*/ 0 w 145116"/>
                    <a:gd name="connsiteY3" fmla="*/ 72430 h 102560"/>
                    <a:gd name="connsiteX4" fmla="*/ 30184 w 145116"/>
                    <a:gd name="connsiteY4" fmla="*/ 102560 h 102560"/>
                    <a:gd name="connsiteX5" fmla="*/ 114932 w 145116"/>
                    <a:gd name="connsiteY5" fmla="*/ 102560 h 102560"/>
                    <a:gd name="connsiteX6" fmla="*/ 145116 w 145116"/>
                    <a:gd name="connsiteY6" fmla="*/ 72430 h 102560"/>
                    <a:gd name="connsiteX7" fmla="*/ 145116 w 145116"/>
                    <a:gd name="connsiteY7" fmla="*/ 30131 h 102560"/>
                    <a:gd name="connsiteX8" fmla="*/ 114932 w 145116"/>
                    <a:gd name="connsiteY8" fmla="*/ 0 h 10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116" h="102560">
                      <a:moveTo>
                        <a:pt x="114932" y="0"/>
                      </a:moveTo>
                      <a:lnTo>
                        <a:pt x="30184" y="0"/>
                      </a:lnTo>
                      <a:cubicBezTo>
                        <a:pt x="13351" y="0"/>
                        <a:pt x="0" y="13327"/>
                        <a:pt x="0" y="30131"/>
                      </a:cubicBezTo>
                      <a:lnTo>
                        <a:pt x="0" y="72430"/>
                      </a:lnTo>
                      <a:cubicBezTo>
                        <a:pt x="0" y="89233"/>
                        <a:pt x="13351" y="102560"/>
                        <a:pt x="30184" y="102560"/>
                      </a:cubicBezTo>
                      <a:lnTo>
                        <a:pt x="114932" y="102560"/>
                      </a:lnTo>
                      <a:cubicBezTo>
                        <a:pt x="131765" y="102560"/>
                        <a:pt x="145116" y="89233"/>
                        <a:pt x="145116" y="72430"/>
                      </a:cubicBezTo>
                      <a:lnTo>
                        <a:pt x="145116" y="30131"/>
                      </a:lnTo>
                      <a:cubicBezTo>
                        <a:pt x="145116" y="13327"/>
                        <a:pt x="131765" y="0"/>
                        <a:pt x="114932" y="0"/>
                      </a:cubicBezTo>
                    </a:path>
                  </a:pathLst>
                </a:custGeom>
                <a:solidFill>
                  <a:srgbClr val="ED2926"/>
                </a:solidFill>
                <a:ln w="5771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N"/>
                </a:p>
              </p:txBody>
            </p:sp>
            <p:sp>
              <p:nvSpPr>
                <p:cNvPr id="19" name="Freeform: Shape 18">
                  <a:extLst>
                    <a:ext uri="{FF2B5EF4-FFF2-40B4-BE49-F238E27FC236}">
                      <a16:creationId xmlns:a16="http://schemas.microsoft.com/office/drawing/2014/main" id="{86FC717E-6D11-4C6C-B850-633B387DB4CE}"/>
                    </a:ext>
                  </a:extLst>
                </p:cNvPr>
                <p:cNvSpPr/>
                <p:nvPr userDrawn="1"/>
              </p:nvSpPr>
              <p:spPr>
                <a:xfrm>
                  <a:off x="883467" y="80893"/>
                  <a:ext cx="42664" cy="42174"/>
                </a:xfrm>
                <a:custGeom>
                  <a:avLst/>
                  <a:gdLst>
                    <a:gd name="connsiteX0" fmla="*/ 41793 w 42664"/>
                    <a:gd name="connsiteY0" fmla="*/ 22825 h 42174"/>
                    <a:gd name="connsiteX1" fmla="*/ 2322 w 42664"/>
                    <a:gd name="connsiteY1" fmla="*/ 41947 h 42174"/>
                    <a:gd name="connsiteX2" fmla="*/ 0 w 42664"/>
                    <a:gd name="connsiteY2" fmla="*/ 40788 h 42174"/>
                    <a:gd name="connsiteX3" fmla="*/ 0 w 42664"/>
                    <a:gd name="connsiteY3" fmla="*/ 1386 h 42174"/>
                    <a:gd name="connsiteX4" fmla="*/ 2322 w 42664"/>
                    <a:gd name="connsiteY4" fmla="*/ 227 h 42174"/>
                    <a:gd name="connsiteX5" fmla="*/ 41793 w 42664"/>
                    <a:gd name="connsiteY5" fmla="*/ 20508 h 42174"/>
                    <a:gd name="connsiteX6" fmla="*/ 41793 w 42664"/>
                    <a:gd name="connsiteY6" fmla="*/ 22825 h 42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664" h="42174">
                      <a:moveTo>
                        <a:pt x="41793" y="22825"/>
                      </a:moveTo>
                      <a:lnTo>
                        <a:pt x="2322" y="41947"/>
                      </a:lnTo>
                      <a:cubicBezTo>
                        <a:pt x="1161" y="42526"/>
                        <a:pt x="0" y="41947"/>
                        <a:pt x="0" y="40788"/>
                      </a:cubicBezTo>
                      <a:lnTo>
                        <a:pt x="0" y="1386"/>
                      </a:lnTo>
                      <a:cubicBezTo>
                        <a:pt x="0" y="227"/>
                        <a:pt x="1161" y="-352"/>
                        <a:pt x="2322" y="227"/>
                      </a:cubicBezTo>
                      <a:lnTo>
                        <a:pt x="41793" y="20508"/>
                      </a:lnTo>
                      <a:cubicBezTo>
                        <a:pt x="42954" y="21087"/>
                        <a:pt x="42954" y="22246"/>
                        <a:pt x="41793" y="22825"/>
                      </a:cubicBezTo>
                      <a:close/>
                    </a:path>
                  </a:pathLst>
                </a:custGeom>
                <a:solidFill>
                  <a:srgbClr val="FFFFFF"/>
                </a:solidFill>
                <a:ln w="5771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N"/>
                </a:p>
              </p:txBody>
            </p:sp>
          </p:grpSp>
        </p:grpSp>
        <p:sp>
          <p:nvSpPr>
            <p:cNvPr id="14" name="Freeform: Shape 13">
              <a:extLst>
                <a:ext uri="{FF2B5EF4-FFF2-40B4-BE49-F238E27FC236}">
                  <a16:creationId xmlns:a16="http://schemas.microsoft.com/office/drawing/2014/main" id="{086A6A47-BD2E-4606-BC86-A0333A5F2A2B}"/>
                </a:ext>
              </a:extLst>
            </p:cNvPr>
            <p:cNvSpPr/>
            <p:nvPr userDrawn="1"/>
          </p:nvSpPr>
          <p:spPr>
            <a:xfrm>
              <a:off x="7356453" y="4327623"/>
              <a:ext cx="192383" cy="191770"/>
            </a:xfrm>
            <a:custGeom>
              <a:avLst/>
              <a:gdLst>
                <a:gd name="connsiteX0" fmla="*/ 0 w 192714"/>
                <a:gd name="connsiteY0" fmla="*/ 0 h 192373"/>
                <a:gd name="connsiteX1" fmla="*/ 192714 w 192714"/>
                <a:gd name="connsiteY1" fmla="*/ 0 h 192373"/>
                <a:gd name="connsiteX2" fmla="*/ 192714 w 192714"/>
                <a:gd name="connsiteY2" fmla="*/ 192373 h 192373"/>
                <a:gd name="connsiteX3" fmla="*/ 133507 w 192714"/>
                <a:gd name="connsiteY3" fmla="*/ 192373 h 192373"/>
                <a:gd name="connsiteX4" fmla="*/ 133507 w 192714"/>
                <a:gd name="connsiteY4" fmla="*/ 117626 h 192373"/>
                <a:gd name="connsiteX5" fmla="*/ 158467 w 192714"/>
                <a:gd name="connsiteY5" fmla="*/ 117626 h 192373"/>
                <a:gd name="connsiteX6" fmla="*/ 162530 w 192714"/>
                <a:gd name="connsiteY6" fmla="*/ 88075 h 192373"/>
                <a:gd name="connsiteX7" fmla="*/ 133507 w 192714"/>
                <a:gd name="connsiteY7" fmla="*/ 88075 h 192373"/>
                <a:gd name="connsiteX8" fmla="*/ 133507 w 192714"/>
                <a:gd name="connsiteY8" fmla="*/ 67794 h 192373"/>
                <a:gd name="connsiteX9" fmla="*/ 145116 w 192714"/>
                <a:gd name="connsiteY9" fmla="*/ 56205 h 192373"/>
                <a:gd name="connsiteX10" fmla="*/ 163691 w 192714"/>
                <a:gd name="connsiteY10" fmla="*/ 56205 h 192373"/>
                <a:gd name="connsiteX11" fmla="*/ 163691 w 192714"/>
                <a:gd name="connsiteY11" fmla="*/ 29551 h 192373"/>
                <a:gd name="connsiteX12" fmla="*/ 139892 w 192714"/>
                <a:gd name="connsiteY12" fmla="*/ 28392 h 192373"/>
                <a:gd name="connsiteX13" fmla="*/ 103323 w 192714"/>
                <a:gd name="connsiteY13" fmla="*/ 63738 h 192373"/>
                <a:gd name="connsiteX14" fmla="*/ 103323 w 192714"/>
                <a:gd name="connsiteY14" fmla="*/ 88075 h 192373"/>
                <a:gd name="connsiteX15" fmla="*/ 78363 w 192714"/>
                <a:gd name="connsiteY15" fmla="*/ 88075 h 192373"/>
                <a:gd name="connsiteX16" fmla="*/ 78363 w 192714"/>
                <a:gd name="connsiteY16" fmla="*/ 117626 h 192373"/>
                <a:gd name="connsiteX17" fmla="*/ 103323 w 192714"/>
                <a:gd name="connsiteY17" fmla="*/ 117626 h 192373"/>
                <a:gd name="connsiteX18" fmla="*/ 103323 w 192714"/>
                <a:gd name="connsiteY18" fmla="*/ 192373 h 192373"/>
                <a:gd name="connsiteX19" fmla="*/ 0 w 192714"/>
                <a:gd name="connsiteY19" fmla="*/ 192373 h 192373"/>
                <a:gd name="connsiteX20" fmla="*/ 0 w 192714"/>
                <a:gd name="connsiteY20" fmla="*/ 0 h 192373"/>
                <a:gd name="connsiteX21" fmla="*/ 0 w 192714"/>
                <a:gd name="connsiteY21" fmla="*/ 0 h 192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2714" h="192373">
                  <a:moveTo>
                    <a:pt x="0" y="0"/>
                  </a:moveTo>
                  <a:lnTo>
                    <a:pt x="192714" y="0"/>
                  </a:lnTo>
                  <a:lnTo>
                    <a:pt x="192714" y="192373"/>
                  </a:lnTo>
                  <a:lnTo>
                    <a:pt x="133507" y="192373"/>
                  </a:lnTo>
                  <a:lnTo>
                    <a:pt x="133507" y="117626"/>
                  </a:lnTo>
                  <a:lnTo>
                    <a:pt x="158467" y="117626"/>
                  </a:lnTo>
                  <a:lnTo>
                    <a:pt x="162530" y="88075"/>
                  </a:lnTo>
                  <a:lnTo>
                    <a:pt x="133507" y="88075"/>
                  </a:lnTo>
                  <a:lnTo>
                    <a:pt x="133507" y="67794"/>
                  </a:lnTo>
                  <a:cubicBezTo>
                    <a:pt x="133507" y="61420"/>
                    <a:pt x="138731" y="56205"/>
                    <a:pt x="145116" y="56205"/>
                  </a:cubicBezTo>
                  <a:lnTo>
                    <a:pt x="163691" y="56205"/>
                  </a:lnTo>
                  <a:lnTo>
                    <a:pt x="163691" y="29551"/>
                  </a:lnTo>
                  <a:lnTo>
                    <a:pt x="139892" y="28392"/>
                  </a:lnTo>
                  <a:cubicBezTo>
                    <a:pt x="118415" y="27234"/>
                    <a:pt x="103323" y="44037"/>
                    <a:pt x="103323" y="63738"/>
                  </a:cubicBezTo>
                  <a:lnTo>
                    <a:pt x="103323" y="88075"/>
                  </a:lnTo>
                  <a:lnTo>
                    <a:pt x="78363" y="88075"/>
                  </a:lnTo>
                  <a:lnTo>
                    <a:pt x="78363" y="117626"/>
                  </a:lnTo>
                  <a:lnTo>
                    <a:pt x="103323" y="117626"/>
                  </a:lnTo>
                  <a:lnTo>
                    <a:pt x="103323" y="192373"/>
                  </a:lnTo>
                  <a:lnTo>
                    <a:pt x="0" y="192373"/>
                  </a:lnTo>
                  <a:lnTo>
                    <a:pt x="0" y="0"/>
                  </a:lnTo>
                  <a:lnTo>
                    <a:pt x="0" y="0"/>
                  </a:lnTo>
                  <a:close/>
                </a:path>
              </a:pathLst>
            </a:custGeom>
            <a:solidFill>
              <a:srgbClr val="3D5A99"/>
            </a:solidFill>
            <a:ln w="5771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N"/>
            </a:p>
          </p:txBody>
        </p:sp>
        <p:sp>
          <p:nvSpPr>
            <p:cNvPr id="15" name="Graphic 105">
              <a:extLst>
                <a:ext uri="{FF2B5EF4-FFF2-40B4-BE49-F238E27FC236}">
                  <a16:creationId xmlns:a16="http://schemas.microsoft.com/office/drawing/2014/main" id="{EBA6DBC9-A653-43FE-8D82-968C7468DB75}"/>
                </a:ext>
              </a:extLst>
            </p:cNvPr>
            <p:cNvSpPr/>
            <p:nvPr userDrawn="1"/>
          </p:nvSpPr>
          <p:spPr>
            <a:xfrm>
              <a:off x="6806718" y="4339198"/>
              <a:ext cx="205082" cy="180340"/>
            </a:xfrm>
            <a:custGeom>
              <a:avLst/>
              <a:gdLst>
                <a:gd name="connsiteX0" fmla="*/ 864965 w 1239583"/>
                <a:gd name="connsiteY0" fmla="*/ 977837 h 1093374"/>
                <a:gd name="connsiteX1" fmla="*/ 239744 w 1239583"/>
                <a:gd name="connsiteY1" fmla="*/ 116872 h 1093374"/>
                <a:gd name="connsiteX2" fmla="*/ 394525 w 1239583"/>
                <a:gd name="connsiteY2" fmla="*/ 116872 h 1093374"/>
                <a:gd name="connsiteX3" fmla="*/ 1016413 w 1239583"/>
                <a:gd name="connsiteY3" fmla="*/ 977837 h 1093374"/>
                <a:gd name="connsiteX4" fmla="*/ 865061 w 1239583"/>
                <a:gd name="connsiteY4" fmla="*/ 977837 h 1093374"/>
                <a:gd name="connsiteX5" fmla="*/ 190 w 1239583"/>
                <a:gd name="connsiteY5" fmla="*/ 1093279 h 1093374"/>
                <a:gd name="connsiteX6" fmla="*/ 161354 w 1239583"/>
                <a:gd name="connsiteY6" fmla="*/ 1093279 h 1093374"/>
                <a:gd name="connsiteX7" fmla="*/ 523399 w 1239583"/>
                <a:gd name="connsiteY7" fmla="*/ 714566 h 1093374"/>
                <a:gd name="connsiteX8" fmla="*/ 799529 w 1239583"/>
                <a:gd name="connsiteY8" fmla="*/ 1093184 h 1093374"/>
                <a:gd name="connsiteX9" fmla="*/ 1239584 w 1239583"/>
                <a:gd name="connsiteY9" fmla="*/ 1093184 h 1093374"/>
                <a:gd name="connsiteX10" fmla="*/ 767144 w 1239583"/>
                <a:gd name="connsiteY10" fmla="*/ 459676 h 1093374"/>
                <a:gd name="connsiteX11" fmla="*/ 1206627 w 1239583"/>
                <a:gd name="connsiteY11" fmla="*/ 0 h 1093374"/>
                <a:gd name="connsiteX12" fmla="*/ 1045559 w 1239583"/>
                <a:gd name="connsiteY12" fmla="*/ 0 h 1093374"/>
                <a:gd name="connsiteX13" fmla="*/ 705517 w 1239583"/>
                <a:gd name="connsiteY13" fmla="*/ 355663 h 1093374"/>
                <a:gd name="connsiteX14" fmla="*/ 451390 w 1239583"/>
                <a:gd name="connsiteY14" fmla="*/ 0 h 1093374"/>
                <a:gd name="connsiteX15" fmla="*/ 21050 w 1239583"/>
                <a:gd name="connsiteY15" fmla="*/ 0 h 1093374"/>
                <a:gd name="connsiteX16" fmla="*/ 458248 w 1239583"/>
                <a:gd name="connsiteY16" fmla="*/ 614172 h 1093374"/>
                <a:gd name="connsiteX17" fmla="*/ 0 w 1239583"/>
                <a:gd name="connsiteY17" fmla="*/ 1093375 h 1093374"/>
                <a:gd name="connsiteX18" fmla="*/ 0 w 1239583"/>
                <a:gd name="connsiteY18" fmla="*/ 1093375 h 109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39583" h="1093374">
                  <a:moveTo>
                    <a:pt x="864965" y="977837"/>
                  </a:moveTo>
                  <a:cubicBezTo>
                    <a:pt x="855726" y="964883"/>
                    <a:pt x="290417" y="188119"/>
                    <a:pt x="239744" y="116872"/>
                  </a:cubicBezTo>
                  <a:lnTo>
                    <a:pt x="394525" y="116872"/>
                  </a:lnTo>
                  <a:cubicBezTo>
                    <a:pt x="436626" y="176022"/>
                    <a:pt x="886682" y="795623"/>
                    <a:pt x="1016413" y="977837"/>
                  </a:cubicBezTo>
                  <a:lnTo>
                    <a:pt x="865061" y="977837"/>
                  </a:lnTo>
                  <a:close/>
                  <a:moveTo>
                    <a:pt x="190" y="1093279"/>
                  </a:moveTo>
                  <a:lnTo>
                    <a:pt x="161354" y="1093279"/>
                  </a:lnTo>
                  <a:cubicBezTo>
                    <a:pt x="242411" y="1008412"/>
                    <a:pt x="427387" y="814959"/>
                    <a:pt x="523399" y="714566"/>
                  </a:cubicBezTo>
                  <a:cubicBezTo>
                    <a:pt x="567500" y="777907"/>
                    <a:pt x="704755" y="956310"/>
                    <a:pt x="799529" y="1093184"/>
                  </a:cubicBezTo>
                  <a:cubicBezTo>
                    <a:pt x="814292" y="1093184"/>
                    <a:pt x="1207675" y="1093184"/>
                    <a:pt x="1239584" y="1093184"/>
                  </a:cubicBezTo>
                  <a:cubicBezTo>
                    <a:pt x="1174433" y="1001649"/>
                    <a:pt x="853059" y="580263"/>
                    <a:pt x="767144" y="459676"/>
                  </a:cubicBezTo>
                  <a:cubicBezTo>
                    <a:pt x="897541" y="323279"/>
                    <a:pt x="1063562" y="149638"/>
                    <a:pt x="1206627" y="0"/>
                  </a:cubicBezTo>
                  <a:cubicBezTo>
                    <a:pt x="1193864" y="0"/>
                    <a:pt x="1045845" y="0"/>
                    <a:pt x="1045559" y="0"/>
                  </a:cubicBezTo>
                  <a:cubicBezTo>
                    <a:pt x="1024414" y="22098"/>
                    <a:pt x="770763" y="287465"/>
                    <a:pt x="705517" y="355663"/>
                  </a:cubicBezTo>
                  <a:cubicBezTo>
                    <a:pt x="674180" y="311277"/>
                    <a:pt x="456057" y="7048"/>
                    <a:pt x="451390" y="0"/>
                  </a:cubicBezTo>
                  <a:lnTo>
                    <a:pt x="21050" y="0"/>
                  </a:lnTo>
                  <a:cubicBezTo>
                    <a:pt x="59436" y="53912"/>
                    <a:pt x="409861" y="546068"/>
                    <a:pt x="458248" y="614172"/>
                  </a:cubicBezTo>
                  <a:cubicBezTo>
                    <a:pt x="422339" y="652558"/>
                    <a:pt x="56197" y="1033367"/>
                    <a:pt x="0" y="1093375"/>
                  </a:cubicBezTo>
                  <a:lnTo>
                    <a:pt x="0" y="1093375"/>
                  </a:lnTo>
                  <a:close/>
                </a:path>
              </a:pathLst>
            </a:custGeom>
            <a:solidFill>
              <a:schemeClr val="tx1"/>
            </a:solidFill>
            <a:ln w="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N"/>
            </a:p>
          </p:txBody>
        </p:sp>
      </p:grpSp>
      <p:pic>
        <p:nvPicPr>
          <p:cNvPr id="23" name="Graphic 22">
            <a:extLst>
              <a:ext uri="{FF2B5EF4-FFF2-40B4-BE49-F238E27FC236}">
                <a16:creationId xmlns:a16="http://schemas.microsoft.com/office/drawing/2014/main" id="{1EE967C6-8302-4847-8CF9-8B00DBBEE8F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263525" y="485774"/>
            <a:ext cx="1526605" cy="572477"/>
          </a:xfrm>
          <a:prstGeom prst="rect">
            <a:avLst/>
          </a:prstGeom>
        </p:spPr>
      </p:pic>
    </p:spTree>
    <p:extLst>
      <p:ext uri="{BB962C8B-B14F-4D97-AF65-F5344CB8AC3E}">
        <p14:creationId xmlns:p14="http://schemas.microsoft.com/office/powerpoint/2010/main" val="27203157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1_Cover Slide">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0A8E9546-460F-494A-8B4A-50AD1966A891}"/>
              </a:ext>
            </a:extLst>
          </p:cNvPr>
          <p:cNvGrpSpPr/>
          <p:nvPr userDrawn="1"/>
        </p:nvGrpSpPr>
        <p:grpSpPr>
          <a:xfrm>
            <a:off x="0" y="4814337"/>
            <a:ext cx="1031420" cy="734786"/>
            <a:chOff x="-8163" y="4808895"/>
            <a:chExt cx="1031420" cy="734786"/>
          </a:xfrm>
        </p:grpSpPr>
        <p:sp>
          <p:nvSpPr>
            <p:cNvPr id="6" name="Rectangle 5">
              <a:extLst>
                <a:ext uri="{FF2B5EF4-FFF2-40B4-BE49-F238E27FC236}">
                  <a16:creationId xmlns:a16="http://schemas.microsoft.com/office/drawing/2014/main" id="{3CEEEFBB-0077-47EE-A65B-3BACECB206C1}"/>
                </a:ext>
              </a:extLst>
            </p:cNvPr>
            <p:cNvSpPr/>
            <p:nvPr userDrawn="1"/>
          </p:nvSpPr>
          <p:spPr>
            <a:xfrm>
              <a:off x="242208" y="4808895"/>
              <a:ext cx="781049" cy="734786"/>
            </a:xfrm>
            <a:prstGeom prst="rect">
              <a:avLst/>
            </a:prstGeom>
            <a:solidFill>
              <a:srgbClr val="B898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a:extLst>
                <a:ext uri="{FF2B5EF4-FFF2-40B4-BE49-F238E27FC236}">
                  <a16:creationId xmlns:a16="http://schemas.microsoft.com/office/drawing/2014/main" id="{BFA88831-1B88-4F5F-9A6F-C871054A361A}"/>
                </a:ext>
              </a:extLst>
            </p:cNvPr>
            <p:cNvSpPr/>
            <p:nvPr userDrawn="1"/>
          </p:nvSpPr>
          <p:spPr>
            <a:xfrm>
              <a:off x="-8163" y="4808895"/>
              <a:ext cx="250371" cy="734786"/>
            </a:xfrm>
            <a:prstGeom prst="rect">
              <a:avLst/>
            </a:prstGeom>
            <a:solidFill>
              <a:srgbClr val="FFD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pic>
        <p:nvPicPr>
          <p:cNvPr id="12" name="Picture 11">
            <a:extLst>
              <a:ext uri="{FF2B5EF4-FFF2-40B4-BE49-F238E27FC236}">
                <a16:creationId xmlns:a16="http://schemas.microsoft.com/office/drawing/2014/main" id="{7CFE3922-A2A4-4A88-A0F5-F2BEEC0574A6}"/>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p:cNvSpPr>
            <a:spLocks noGrp="1"/>
          </p:cNvSpPr>
          <p:nvPr>
            <p:ph type="ctrTitle" hasCustomPrompt="1"/>
          </p:nvPr>
        </p:nvSpPr>
        <p:spPr>
          <a:xfrm>
            <a:off x="250371" y="2724407"/>
            <a:ext cx="4349337" cy="1409186"/>
          </a:xfrm>
        </p:spPr>
        <p:txBody>
          <a:bodyPr lIns="0" tIns="0" rIns="0" bIns="0" anchor="ctr" anchorCtr="0">
            <a:noAutofit/>
          </a:bodyPr>
          <a:lstStyle>
            <a:lvl1pPr algn="l" rtl="0">
              <a:lnSpc>
                <a:spcPts val="4400"/>
              </a:lnSpc>
              <a:defRPr sz="4400" b="1" cap="none" baseline="0">
                <a:solidFill>
                  <a:srgbClr val="004372"/>
                </a:solidFill>
                <a:latin typeface="+mj-lt"/>
                <a:cs typeface="Arial" panose="020B0604020202020204" pitchFamily="34" charset="0"/>
              </a:defRPr>
            </a:lvl1pPr>
          </a:lstStyle>
          <a:p>
            <a:r>
              <a:rPr lang="en-US"/>
              <a:t>Click to Edit Presentation Title</a:t>
            </a:r>
          </a:p>
        </p:txBody>
      </p:sp>
      <p:sp>
        <p:nvSpPr>
          <p:cNvPr id="3" name="Subtitle 2"/>
          <p:cNvSpPr>
            <a:spLocks noGrp="1"/>
          </p:cNvSpPr>
          <p:nvPr>
            <p:ph type="subTitle" idx="1" hasCustomPrompt="1"/>
          </p:nvPr>
        </p:nvSpPr>
        <p:spPr>
          <a:xfrm>
            <a:off x="250372" y="5786365"/>
            <a:ext cx="4349335" cy="364937"/>
          </a:xfrm>
          <a:prstGeom prst="rect">
            <a:avLst/>
          </a:prstGeom>
        </p:spPr>
        <p:txBody>
          <a:bodyPr lIns="0" tIns="0" rIns="0" bIns="0" anchor="ctr" anchorCtr="0">
            <a:noAutofit/>
          </a:bodyPr>
          <a:lstStyle>
            <a:lvl1pPr marL="0" indent="0" algn="l" rtl="0">
              <a:buNone/>
              <a:defRPr sz="2000" b="1">
                <a:solidFill>
                  <a:schemeClr val="tx2"/>
                </a:solidFill>
                <a:latin typeface="+mn-lt"/>
                <a:cs typeface="Arial" panose="020B0604020202020204"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Date</a:t>
            </a:r>
          </a:p>
        </p:txBody>
      </p:sp>
      <p:pic>
        <p:nvPicPr>
          <p:cNvPr id="18" name="Graphic 17">
            <a:extLst>
              <a:ext uri="{FF2B5EF4-FFF2-40B4-BE49-F238E27FC236}">
                <a16:creationId xmlns:a16="http://schemas.microsoft.com/office/drawing/2014/main" id="{BAE31FC4-EF4C-4484-AD72-047460038D4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73997" y="485774"/>
            <a:ext cx="1526605" cy="572477"/>
          </a:xfrm>
          <a:prstGeom prst="rect">
            <a:avLst/>
          </a:prstGeom>
        </p:spPr>
      </p:pic>
    </p:spTree>
    <p:extLst>
      <p:ext uri="{BB962C8B-B14F-4D97-AF65-F5344CB8AC3E}">
        <p14:creationId xmlns:p14="http://schemas.microsoft.com/office/powerpoint/2010/main" val="22485684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2F17CFC3-813A-4A06-98D4-B925DE15D2F0}"/>
              </a:ext>
            </a:extLst>
          </p:cNvPr>
          <p:cNvSpPr>
            <a:spLocks noGrp="1"/>
          </p:cNvSpPr>
          <p:nvPr>
            <p:ph type="title"/>
          </p:nvPr>
        </p:nvSpPr>
        <p:spPr>
          <a:xfrm>
            <a:off x="227014" y="432677"/>
            <a:ext cx="11737974" cy="749577"/>
          </a:xfrm>
          <a:prstGeom prst="rect">
            <a:avLst/>
          </a:prstGeom>
        </p:spPr>
        <p:txBody>
          <a:bodyPr vert="horz" lIns="0" tIns="45720" rIns="91440" bIns="45720" rtlCol="0" anchor="ctr">
            <a:noAutofit/>
          </a:bodyPr>
          <a:lstStyle/>
          <a:p>
            <a:r>
              <a:rPr lang="en-US"/>
              <a:t>Click to edit Master title style</a:t>
            </a:r>
          </a:p>
        </p:txBody>
      </p:sp>
      <p:sp>
        <p:nvSpPr>
          <p:cNvPr id="7" name="Slide Number Placeholder 5">
            <a:extLst>
              <a:ext uri="{FF2B5EF4-FFF2-40B4-BE49-F238E27FC236}">
                <a16:creationId xmlns:a16="http://schemas.microsoft.com/office/drawing/2014/main" id="{4B3A2832-809F-4695-A5D4-EDE9313EC05F}"/>
              </a:ext>
            </a:extLst>
          </p:cNvPr>
          <p:cNvSpPr>
            <a:spLocks noGrp="1"/>
          </p:cNvSpPr>
          <p:nvPr>
            <p:ph type="sldNum" sz="quarter" idx="4"/>
          </p:nvPr>
        </p:nvSpPr>
        <p:spPr>
          <a:xfrm>
            <a:off x="11591141" y="6374456"/>
            <a:ext cx="371929" cy="365125"/>
          </a:xfrm>
          <a:prstGeom prst="rect">
            <a:avLst/>
          </a:prstGeom>
        </p:spPr>
        <p:txBody>
          <a:bodyPr anchor="ctr"/>
          <a:lstStyle>
            <a:lvl1pPr>
              <a:defRPr sz="1050">
                <a:solidFill>
                  <a:schemeClr val="tx1">
                    <a:lumMod val="75000"/>
                    <a:lumOff val="25000"/>
                  </a:schemeClr>
                </a:solidFill>
                <a:latin typeface="+mn-lt"/>
                <a:cs typeface="Arial" panose="020B0604020202020204" pitchFamily="34" charset="0"/>
              </a:defRPr>
            </a:lvl1pPr>
          </a:lstStyle>
          <a:p>
            <a:fld id="{BF464321-24B5-4A1A-BA99-44AB7CD57172}" type="slidenum">
              <a:rPr lang="en-IN" smtClean="0"/>
              <a:pPr/>
              <a:t>‹#›</a:t>
            </a:fld>
            <a:endParaRPr lang="en-IN"/>
          </a:p>
        </p:txBody>
      </p:sp>
      <p:cxnSp>
        <p:nvCxnSpPr>
          <p:cNvPr id="8" name="Straight Connector 7">
            <a:extLst>
              <a:ext uri="{FF2B5EF4-FFF2-40B4-BE49-F238E27FC236}">
                <a16:creationId xmlns:a16="http://schemas.microsoft.com/office/drawing/2014/main" id="{9266CD28-8851-4F28-B0CE-4E494AFDA507}"/>
              </a:ext>
            </a:extLst>
          </p:cNvPr>
          <p:cNvCxnSpPr>
            <a:cxnSpLocks/>
          </p:cNvCxnSpPr>
          <p:nvPr userDrawn="1"/>
        </p:nvCxnSpPr>
        <p:spPr>
          <a:xfrm>
            <a:off x="11588578" y="6430812"/>
            <a:ext cx="0" cy="2524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 name="Google Shape;470;p31">
            <a:extLst>
              <a:ext uri="{FF2B5EF4-FFF2-40B4-BE49-F238E27FC236}">
                <a16:creationId xmlns:a16="http://schemas.microsoft.com/office/drawing/2014/main" id="{6ECDF7ED-4D66-3B23-4906-77A96A6460BF}"/>
              </a:ext>
            </a:extLst>
          </p:cNvPr>
          <p:cNvSpPr/>
          <p:nvPr userDrawn="1"/>
        </p:nvSpPr>
        <p:spPr>
          <a:xfrm>
            <a:off x="227014" y="1196974"/>
            <a:ext cx="11736056" cy="4968875"/>
          </a:xfrm>
          <a:prstGeom prst="roundRect">
            <a:avLst>
              <a:gd name="adj" fmla="val 4081"/>
            </a:avLst>
          </a:prstGeom>
          <a:solidFill>
            <a:schemeClr val="lt1"/>
          </a:solidFill>
          <a:ln>
            <a:noFill/>
          </a:ln>
          <a:effectLst>
            <a:outerShdw blurRad="63500" sx="101000" sy="101000" algn="ctr" rotWithShape="0">
              <a:prstClr val="black">
                <a:alpha val="5000"/>
              </a:prstClr>
            </a:outerShdw>
          </a:effectLst>
        </p:spPr>
        <p:txBody>
          <a:bodyPr spcFirstLastPara="1" wrap="square" lIns="68575" tIns="34275" rIns="68575" bIns="34275" anchor="ctr" anchorCtr="0">
            <a:noAutofit/>
          </a:bodyPr>
          <a:lstStyle/>
          <a:p>
            <a:pPr marL="0" marR="0" lvl="0" indent="0" algn="ctr" rtl="0">
              <a:spcBef>
                <a:spcPct val="0"/>
              </a:spcBef>
              <a:spcAft>
                <a:spcPct val="0"/>
              </a:spcAft>
              <a:buNone/>
            </a:pPr>
            <a:endParaRPr sz="1400">
              <a:solidFill>
                <a:schemeClr val="lt1"/>
              </a:solidFill>
              <a:latin typeface="Open Sans"/>
              <a:ea typeface="Open Sans"/>
              <a:cs typeface="Open Sans"/>
              <a:sym typeface="Open Sans"/>
            </a:endParaRPr>
          </a:p>
        </p:txBody>
      </p:sp>
    </p:spTree>
    <p:extLst>
      <p:ext uri="{BB962C8B-B14F-4D97-AF65-F5344CB8AC3E}">
        <p14:creationId xmlns:p14="http://schemas.microsoft.com/office/powerpoint/2010/main" val="38816272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2F17CFC3-813A-4A06-98D4-B925DE15D2F0}"/>
              </a:ext>
            </a:extLst>
          </p:cNvPr>
          <p:cNvSpPr>
            <a:spLocks noGrp="1"/>
          </p:cNvSpPr>
          <p:nvPr>
            <p:ph type="title"/>
          </p:nvPr>
        </p:nvSpPr>
        <p:spPr>
          <a:xfrm>
            <a:off x="227014" y="432677"/>
            <a:ext cx="11737974" cy="749577"/>
          </a:xfrm>
          <a:prstGeom prst="rect">
            <a:avLst/>
          </a:prstGeom>
        </p:spPr>
        <p:txBody>
          <a:bodyPr vert="horz" lIns="0" tIns="45720" rIns="91440" bIns="45720" rtlCol="0" anchor="ctr">
            <a:noAutofit/>
          </a:bodyPr>
          <a:lstStyle/>
          <a:p>
            <a:r>
              <a:rPr lang="en-US"/>
              <a:t>Click to edit Master title style</a:t>
            </a:r>
          </a:p>
        </p:txBody>
      </p:sp>
      <p:sp>
        <p:nvSpPr>
          <p:cNvPr id="7" name="Slide Number Placeholder 5">
            <a:extLst>
              <a:ext uri="{FF2B5EF4-FFF2-40B4-BE49-F238E27FC236}">
                <a16:creationId xmlns:a16="http://schemas.microsoft.com/office/drawing/2014/main" id="{4B3A2832-809F-4695-A5D4-EDE9313EC05F}"/>
              </a:ext>
            </a:extLst>
          </p:cNvPr>
          <p:cNvSpPr>
            <a:spLocks noGrp="1"/>
          </p:cNvSpPr>
          <p:nvPr>
            <p:ph type="sldNum" sz="quarter" idx="4"/>
          </p:nvPr>
        </p:nvSpPr>
        <p:spPr>
          <a:xfrm>
            <a:off x="11591141" y="6374456"/>
            <a:ext cx="371929" cy="365125"/>
          </a:xfrm>
          <a:prstGeom prst="rect">
            <a:avLst/>
          </a:prstGeom>
        </p:spPr>
        <p:txBody>
          <a:bodyPr anchor="ctr"/>
          <a:lstStyle>
            <a:lvl1pPr>
              <a:defRPr sz="1050">
                <a:solidFill>
                  <a:schemeClr val="tx1">
                    <a:lumMod val="75000"/>
                    <a:lumOff val="25000"/>
                  </a:schemeClr>
                </a:solidFill>
                <a:latin typeface="+mn-lt"/>
                <a:cs typeface="Arial" panose="020B0604020202020204" pitchFamily="34" charset="0"/>
              </a:defRPr>
            </a:lvl1pPr>
          </a:lstStyle>
          <a:p>
            <a:fld id="{BF464321-24B5-4A1A-BA99-44AB7CD57172}" type="slidenum">
              <a:rPr lang="en-IN" smtClean="0"/>
              <a:pPr/>
              <a:t>‹#›</a:t>
            </a:fld>
            <a:endParaRPr lang="en-IN"/>
          </a:p>
        </p:txBody>
      </p:sp>
      <p:cxnSp>
        <p:nvCxnSpPr>
          <p:cNvPr id="8" name="Straight Connector 7">
            <a:extLst>
              <a:ext uri="{FF2B5EF4-FFF2-40B4-BE49-F238E27FC236}">
                <a16:creationId xmlns:a16="http://schemas.microsoft.com/office/drawing/2014/main" id="{9266CD28-8851-4F28-B0CE-4E494AFDA507}"/>
              </a:ext>
            </a:extLst>
          </p:cNvPr>
          <p:cNvCxnSpPr>
            <a:cxnSpLocks/>
          </p:cNvCxnSpPr>
          <p:nvPr userDrawn="1"/>
        </p:nvCxnSpPr>
        <p:spPr>
          <a:xfrm>
            <a:off x="11588578" y="6430812"/>
            <a:ext cx="0" cy="2524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09043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21F78AD-6CF2-DF01-53FF-13074CDB20D2}"/>
              </a:ext>
            </a:extLst>
          </p:cNvPr>
          <p:cNvSpPr/>
          <p:nvPr userDrawn="1"/>
        </p:nvSpPr>
        <p:spPr>
          <a:xfrm>
            <a:off x="0" y="0"/>
            <a:ext cx="12192000" cy="6858000"/>
          </a:xfrm>
          <a:prstGeom prst="rect">
            <a:avLst/>
          </a:prstGeom>
          <a:solidFill>
            <a:srgbClr val="E7F6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Title Placeholder 1">
            <a:extLst>
              <a:ext uri="{FF2B5EF4-FFF2-40B4-BE49-F238E27FC236}">
                <a16:creationId xmlns:a16="http://schemas.microsoft.com/office/drawing/2014/main" id="{2F17CFC3-813A-4A06-98D4-B925DE15D2F0}"/>
              </a:ext>
            </a:extLst>
          </p:cNvPr>
          <p:cNvSpPr>
            <a:spLocks noGrp="1"/>
          </p:cNvSpPr>
          <p:nvPr>
            <p:ph type="title"/>
          </p:nvPr>
        </p:nvSpPr>
        <p:spPr>
          <a:xfrm>
            <a:off x="227014" y="432677"/>
            <a:ext cx="11737974" cy="749577"/>
          </a:xfrm>
          <a:prstGeom prst="rect">
            <a:avLst/>
          </a:prstGeom>
        </p:spPr>
        <p:txBody>
          <a:bodyPr vert="horz" lIns="0" tIns="45720" rIns="91440" bIns="45720" rtlCol="0" anchor="ctr">
            <a:noAutofit/>
          </a:bodyPr>
          <a:lstStyle/>
          <a:p>
            <a:r>
              <a:rPr lang="en-US"/>
              <a:t>Click to edit Master title style</a:t>
            </a:r>
          </a:p>
        </p:txBody>
      </p:sp>
      <p:cxnSp>
        <p:nvCxnSpPr>
          <p:cNvPr id="8" name="Straight Connector 7">
            <a:extLst>
              <a:ext uri="{FF2B5EF4-FFF2-40B4-BE49-F238E27FC236}">
                <a16:creationId xmlns:a16="http://schemas.microsoft.com/office/drawing/2014/main" id="{9266CD28-8851-4F28-B0CE-4E494AFDA507}"/>
              </a:ext>
            </a:extLst>
          </p:cNvPr>
          <p:cNvCxnSpPr>
            <a:cxnSpLocks/>
          </p:cNvCxnSpPr>
          <p:nvPr userDrawn="1"/>
        </p:nvCxnSpPr>
        <p:spPr>
          <a:xfrm>
            <a:off x="11588578" y="6430812"/>
            <a:ext cx="0" cy="2524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 name="Slide Number Placeholder 5">
            <a:extLst>
              <a:ext uri="{FF2B5EF4-FFF2-40B4-BE49-F238E27FC236}">
                <a16:creationId xmlns:a16="http://schemas.microsoft.com/office/drawing/2014/main" id="{56415859-91D5-EE39-9151-130289DEC7E8}"/>
              </a:ext>
            </a:extLst>
          </p:cNvPr>
          <p:cNvSpPr txBox="1">
            <a:spLocks/>
          </p:cNvSpPr>
          <p:nvPr userDrawn="1"/>
        </p:nvSpPr>
        <p:spPr>
          <a:xfrm>
            <a:off x="11591141" y="6374456"/>
            <a:ext cx="371929" cy="365125"/>
          </a:xfrm>
          <a:prstGeom prst="rect">
            <a:avLst/>
          </a:prstGeom>
        </p:spPr>
        <p:txBody>
          <a:bodyPr anchor="ctr"/>
          <a:lstStyle>
            <a:defPPr>
              <a:defRPr lang="en-US"/>
            </a:defPPr>
            <a:lvl1pPr marL="0" algn="l" defTabSz="1219170" rtl="0" eaLnBrk="1" latinLnBrk="0" hangingPunct="1">
              <a:defRPr sz="1050" kern="1200">
                <a:solidFill>
                  <a:schemeClr val="tx1">
                    <a:lumMod val="75000"/>
                    <a:lumOff val="25000"/>
                  </a:schemeClr>
                </a:solidFill>
                <a:latin typeface="+mn-lt"/>
                <a:ea typeface="+mn-ea"/>
                <a:cs typeface="Arial" panose="020B0604020202020204" pitchFamily="34" charset="0"/>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fld id="{BF464321-24B5-4A1A-BA99-44AB7CD57172}" type="slidenum">
              <a:rPr lang="en-IN" smtClean="0"/>
              <a:pPr/>
              <a:t>‹#›</a:t>
            </a:fld>
            <a:endParaRPr lang="en-IN"/>
          </a:p>
        </p:txBody>
      </p:sp>
      <p:cxnSp>
        <p:nvCxnSpPr>
          <p:cNvPr id="5" name="Straight Connector 4">
            <a:extLst>
              <a:ext uri="{FF2B5EF4-FFF2-40B4-BE49-F238E27FC236}">
                <a16:creationId xmlns:a16="http://schemas.microsoft.com/office/drawing/2014/main" id="{2CF7BDE0-C912-F997-1690-D3EB3420D423}"/>
              </a:ext>
            </a:extLst>
          </p:cNvPr>
          <p:cNvCxnSpPr>
            <a:cxnSpLocks/>
          </p:cNvCxnSpPr>
          <p:nvPr userDrawn="1"/>
        </p:nvCxnSpPr>
        <p:spPr>
          <a:xfrm>
            <a:off x="11588578" y="6430812"/>
            <a:ext cx="0" cy="2524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8EED3F0A-BFA1-7F09-1DC9-44A4B58686AB}"/>
              </a:ext>
            </a:extLst>
          </p:cNvPr>
          <p:cNvGrpSpPr/>
          <p:nvPr userDrawn="1"/>
        </p:nvGrpSpPr>
        <p:grpSpPr>
          <a:xfrm>
            <a:off x="277256" y="6436012"/>
            <a:ext cx="985615" cy="242012"/>
            <a:chOff x="542999" y="6303642"/>
            <a:chExt cx="985615" cy="242012"/>
          </a:xfrm>
        </p:grpSpPr>
        <p:sp>
          <p:nvSpPr>
            <p:cNvPr id="9" name="Freeform: Shape 8">
              <a:extLst>
                <a:ext uri="{FF2B5EF4-FFF2-40B4-BE49-F238E27FC236}">
                  <a16:creationId xmlns:a16="http://schemas.microsoft.com/office/drawing/2014/main" id="{F512E418-40F7-E21C-6180-32CEB1D1E53D}"/>
                </a:ext>
              </a:extLst>
            </p:cNvPr>
            <p:cNvSpPr/>
            <p:nvPr/>
          </p:nvSpPr>
          <p:spPr>
            <a:xfrm>
              <a:off x="962579" y="6351224"/>
              <a:ext cx="147767" cy="194430"/>
            </a:xfrm>
            <a:custGeom>
              <a:avLst/>
              <a:gdLst>
                <a:gd name="connsiteX0" fmla="*/ 49463 w 147766"/>
                <a:gd name="connsiteY0" fmla="*/ 194661 h 194430"/>
                <a:gd name="connsiteX1" fmla="*/ 29087 w 147766"/>
                <a:gd name="connsiteY1" fmla="*/ 192794 h 194430"/>
                <a:gd name="connsiteX2" fmla="*/ 9566 w 147766"/>
                <a:gd name="connsiteY2" fmla="*/ 188595 h 194430"/>
                <a:gd name="connsiteX3" fmla="*/ 1011 w 147766"/>
                <a:gd name="connsiteY3" fmla="*/ 185795 h 194430"/>
                <a:gd name="connsiteX4" fmla="*/ 0 w 147766"/>
                <a:gd name="connsiteY4" fmla="*/ 185251 h 194430"/>
                <a:gd name="connsiteX5" fmla="*/ 8555 w 147766"/>
                <a:gd name="connsiteY5" fmla="*/ 157719 h 194430"/>
                <a:gd name="connsiteX6" fmla="*/ 29165 w 147766"/>
                <a:gd name="connsiteY6" fmla="*/ 164641 h 194430"/>
                <a:gd name="connsiteX7" fmla="*/ 61207 w 147766"/>
                <a:gd name="connsiteY7" fmla="*/ 166896 h 194430"/>
                <a:gd name="connsiteX8" fmla="*/ 89671 w 147766"/>
                <a:gd name="connsiteY8" fmla="*/ 146365 h 194430"/>
                <a:gd name="connsiteX9" fmla="*/ 99548 w 147766"/>
                <a:gd name="connsiteY9" fmla="*/ 118833 h 194430"/>
                <a:gd name="connsiteX10" fmla="*/ 101492 w 147766"/>
                <a:gd name="connsiteY10" fmla="*/ 111600 h 194430"/>
                <a:gd name="connsiteX11" fmla="*/ 100870 w 147766"/>
                <a:gd name="connsiteY11" fmla="*/ 111600 h 194430"/>
                <a:gd name="connsiteX12" fmla="*/ 99704 w 147766"/>
                <a:gd name="connsiteY12" fmla="*/ 113389 h 194430"/>
                <a:gd name="connsiteX13" fmla="*/ 61984 w 147766"/>
                <a:gd name="connsiteY13" fmla="*/ 136721 h 194430"/>
                <a:gd name="connsiteX14" fmla="*/ 41530 w 147766"/>
                <a:gd name="connsiteY14" fmla="*/ 135010 h 194430"/>
                <a:gd name="connsiteX15" fmla="*/ 13688 w 147766"/>
                <a:gd name="connsiteY15" fmla="*/ 106390 h 194430"/>
                <a:gd name="connsiteX16" fmla="*/ 10344 w 147766"/>
                <a:gd name="connsiteY16" fmla="*/ 68048 h 194430"/>
                <a:gd name="connsiteX17" fmla="*/ 25898 w 147766"/>
                <a:gd name="connsiteY17" fmla="*/ 26984 h 194430"/>
                <a:gd name="connsiteX18" fmla="*/ 66028 w 147766"/>
                <a:gd name="connsiteY18" fmla="*/ 1242 h 194430"/>
                <a:gd name="connsiteX19" fmla="*/ 111447 w 147766"/>
                <a:gd name="connsiteY19" fmla="*/ 14463 h 194430"/>
                <a:gd name="connsiteX20" fmla="*/ 118058 w 147766"/>
                <a:gd name="connsiteY20" fmla="*/ 22240 h 194430"/>
                <a:gd name="connsiteX21" fmla="*/ 122024 w 147766"/>
                <a:gd name="connsiteY21" fmla="*/ 3108 h 194430"/>
                <a:gd name="connsiteX22" fmla="*/ 155466 w 147766"/>
                <a:gd name="connsiteY22" fmla="*/ 3108 h 194430"/>
                <a:gd name="connsiteX23" fmla="*/ 150489 w 147766"/>
                <a:gd name="connsiteY23" fmla="*/ 25818 h 194430"/>
                <a:gd name="connsiteX24" fmla="*/ 129101 w 147766"/>
                <a:gd name="connsiteY24" fmla="*/ 126299 h 194430"/>
                <a:gd name="connsiteX25" fmla="*/ 112847 w 147766"/>
                <a:gd name="connsiteY25" fmla="*/ 167363 h 194430"/>
                <a:gd name="connsiteX26" fmla="*/ 102270 w 147766"/>
                <a:gd name="connsiteY26" fmla="*/ 179107 h 194430"/>
                <a:gd name="connsiteX27" fmla="*/ 89516 w 147766"/>
                <a:gd name="connsiteY27" fmla="*/ 186884 h 194430"/>
                <a:gd name="connsiteX28" fmla="*/ 74739 w 147766"/>
                <a:gd name="connsiteY28" fmla="*/ 191861 h 194430"/>
                <a:gd name="connsiteX29" fmla="*/ 64551 w 147766"/>
                <a:gd name="connsiteY29" fmla="*/ 193494 h 194430"/>
                <a:gd name="connsiteX30" fmla="*/ 54363 w 147766"/>
                <a:gd name="connsiteY30" fmla="*/ 194194 h 194430"/>
                <a:gd name="connsiteX31" fmla="*/ 45574 w 147766"/>
                <a:gd name="connsiteY31" fmla="*/ 79636 h 194430"/>
                <a:gd name="connsiteX32" fmla="*/ 49385 w 147766"/>
                <a:gd name="connsiteY32" fmla="*/ 98457 h 194430"/>
                <a:gd name="connsiteX33" fmla="*/ 62995 w 147766"/>
                <a:gd name="connsiteY33" fmla="*/ 109423 h 194430"/>
                <a:gd name="connsiteX34" fmla="*/ 91149 w 147766"/>
                <a:gd name="connsiteY34" fmla="*/ 100634 h 194430"/>
                <a:gd name="connsiteX35" fmla="*/ 105848 w 147766"/>
                <a:gd name="connsiteY35" fmla="*/ 45339 h 194430"/>
                <a:gd name="connsiteX36" fmla="*/ 81272 w 147766"/>
                <a:gd name="connsiteY36" fmla="*/ 26751 h 194430"/>
                <a:gd name="connsiteX37" fmla="*/ 59029 w 147766"/>
                <a:gd name="connsiteY37" fmla="*/ 38650 h 194430"/>
                <a:gd name="connsiteX38" fmla="*/ 45574 w 147766"/>
                <a:gd name="connsiteY38" fmla="*/ 79636 h 194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7766" h="194430">
                  <a:moveTo>
                    <a:pt x="49463" y="194661"/>
                  </a:moveTo>
                  <a:cubicBezTo>
                    <a:pt x="42642" y="194389"/>
                    <a:pt x="35845" y="193767"/>
                    <a:pt x="29087" y="192794"/>
                  </a:cubicBezTo>
                  <a:cubicBezTo>
                    <a:pt x="22484" y="191869"/>
                    <a:pt x="15966" y="190461"/>
                    <a:pt x="9566" y="188595"/>
                  </a:cubicBezTo>
                  <a:cubicBezTo>
                    <a:pt x="6688" y="187817"/>
                    <a:pt x="3811" y="186806"/>
                    <a:pt x="1011" y="185795"/>
                  </a:cubicBezTo>
                  <a:cubicBezTo>
                    <a:pt x="661" y="185639"/>
                    <a:pt x="319" y="185460"/>
                    <a:pt x="0" y="185251"/>
                  </a:cubicBezTo>
                  <a:lnTo>
                    <a:pt x="8555" y="157719"/>
                  </a:lnTo>
                  <a:cubicBezTo>
                    <a:pt x="15554" y="160052"/>
                    <a:pt x="22243" y="162619"/>
                    <a:pt x="29165" y="164641"/>
                  </a:cubicBezTo>
                  <a:cubicBezTo>
                    <a:pt x="39547" y="167760"/>
                    <a:pt x="50490" y="168529"/>
                    <a:pt x="61207" y="166896"/>
                  </a:cubicBezTo>
                  <a:cubicBezTo>
                    <a:pt x="73510" y="165193"/>
                    <a:pt x="84173" y="157501"/>
                    <a:pt x="89671" y="146365"/>
                  </a:cubicBezTo>
                  <a:cubicBezTo>
                    <a:pt x="93956" y="137576"/>
                    <a:pt x="97270" y="128345"/>
                    <a:pt x="99548" y="118833"/>
                  </a:cubicBezTo>
                  <a:cubicBezTo>
                    <a:pt x="100170" y="116422"/>
                    <a:pt x="100792" y="114011"/>
                    <a:pt x="101492" y="111600"/>
                  </a:cubicBezTo>
                  <a:lnTo>
                    <a:pt x="100870" y="111600"/>
                  </a:lnTo>
                  <a:lnTo>
                    <a:pt x="99704" y="113389"/>
                  </a:lnTo>
                  <a:cubicBezTo>
                    <a:pt x="91530" y="126696"/>
                    <a:pt x="77538" y="135344"/>
                    <a:pt x="61984" y="136721"/>
                  </a:cubicBezTo>
                  <a:cubicBezTo>
                    <a:pt x="55125" y="137561"/>
                    <a:pt x="48157" y="136977"/>
                    <a:pt x="41530" y="135010"/>
                  </a:cubicBezTo>
                  <a:cubicBezTo>
                    <a:pt x="28083" y="130662"/>
                    <a:pt x="17662" y="119945"/>
                    <a:pt x="13688" y="106390"/>
                  </a:cubicBezTo>
                  <a:cubicBezTo>
                    <a:pt x="9511" y="94063"/>
                    <a:pt x="8368" y="80912"/>
                    <a:pt x="10344" y="68048"/>
                  </a:cubicBezTo>
                  <a:cubicBezTo>
                    <a:pt x="11953" y="53263"/>
                    <a:pt x="17312" y="39132"/>
                    <a:pt x="25898" y="26984"/>
                  </a:cubicBezTo>
                  <a:cubicBezTo>
                    <a:pt x="35200" y="13289"/>
                    <a:pt x="49696" y="3987"/>
                    <a:pt x="66028" y="1242"/>
                  </a:cubicBezTo>
                  <a:cubicBezTo>
                    <a:pt x="82438" y="-2546"/>
                    <a:pt x="99634" y="2463"/>
                    <a:pt x="111447" y="14463"/>
                  </a:cubicBezTo>
                  <a:cubicBezTo>
                    <a:pt x="113781" y="16874"/>
                    <a:pt x="115647" y="19596"/>
                    <a:pt x="118058" y="22240"/>
                  </a:cubicBezTo>
                  <a:lnTo>
                    <a:pt x="122024" y="3108"/>
                  </a:lnTo>
                  <a:lnTo>
                    <a:pt x="155466" y="3108"/>
                  </a:lnTo>
                  <a:cubicBezTo>
                    <a:pt x="153755" y="10886"/>
                    <a:pt x="152044" y="18196"/>
                    <a:pt x="150489" y="25818"/>
                  </a:cubicBezTo>
                  <a:cubicBezTo>
                    <a:pt x="143334" y="59260"/>
                    <a:pt x="136202" y="92756"/>
                    <a:pt x="129101" y="126299"/>
                  </a:cubicBezTo>
                  <a:cubicBezTo>
                    <a:pt x="126488" y="140936"/>
                    <a:pt x="120959" y="154904"/>
                    <a:pt x="112847" y="167363"/>
                  </a:cubicBezTo>
                  <a:cubicBezTo>
                    <a:pt x="109806" y="171687"/>
                    <a:pt x="106252" y="175630"/>
                    <a:pt x="102270" y="179107"/>
                  </a:cubicBezTo>
                  <a:cubicBezTo>
                    <a:pt x="98366" y="182225"/>
                    <a:pt x="94081" y="184838"/>
                    <a:pt x="89516" y="186884"/>
                  </a:cubicBezTo>
                  <a:cubicBezTo>
                    <a:pt x="84795" y="189108"/>
                    <a:pt x="79841" y="190780"/>
                    <a:pt x="74739" y="191861"/>
                  </a:cubicBezTo>
                  <a:cubicBezTo>
                    <a:pt x="71395" y="192561"/>
                    <a:pt x="67973" y="193028"/>
                    <a:pt x="64551" y="193494"/>
                  </a:cubicBezTo>
                  <a:cubicBezTo>
                    <a:pt x="61175" y="193961"/>
                    <a:pt x="57769" y="194194"/>
                    <a:pt x="54363" y="194194"/>
                  </a:cubicBezTo>
                  <a:close/>
                  <a:moveTo>
                    <a:pt x="45574" y="79636"/>
                  </a:moveTo>
                  <a:cubicBezTo>
                    <a:pt x="45388" y="86122"/>
                    <a:pt x="46686" y="92562"/>
                    <a:pt x="49385" y="98457"/>
                  </a:cubicBezTo>
                  <a:cubicBezTo>
                    <a:pt x="51788" y="104165"/>
                    <a:pt x="56906" y="108287"/>
                    <a:pt x="62995" y="109423"/>
                  </a:cubicBezTo>
                  <a:cubicBezTo>
                    <a:pt x="73277" y="111670"/>
                    <a:pt x="83978" y="108334"/>
                    <a:pt x="91149" y="100634"/>
                  </a:cubicBezTo>
                  <a:cubicBezTo>
                    <a:pt x="104938" y="85796"/>
                    <a:pt x="110452" y="65069"/>
                    <a:pt x="105848" y="45339"/>
                  </a:cubicBezTo>
                  <a:cubicBezTo>
                    <a:pt x="103491" y="33844"/>
                    <a:pt x="92969" y="25888"/>
                    <a:pt x="81272" y="26751"/>
                  </a:cubicBezTo>
                  <a:cubicBezTo>
                    <a:pt x="72390" y="26953"/>
                    <a:pt x="64123" y="31371"/>
                    <a:pt x="59029" y="38650"/>
                  </a:cubicBezTo>
                  <a:cubicBezTo>
                    <a:pt x="50303" y="50534"/>
                    <a:pt x="45590" y="64891"/>
                    <a:pt x="45574" y="79636"/>
                  </a:cubicBezTo>
                  <a:close/>
                </a:path>
              </a:pathLst>
            </a:custGeom>
            <a:solidFill>
              <a:srgbClr val="005BAA"/>
            </a:solidFill>
            <a:ln w="7739" cap="flat">
              <a:noFill/>
              <a:prstDash val="solid"/>
              <a:miter/>
            </a:ln>
          </p:spPr>
          <p:txBody>
            <a:bodyPr rtlCol="0" anchor="ctr"/>
            <a:lstStyle/>
            <a:p>
              <a:endParaRPr lang="en-IN">
                <a:latin typeface="+mn-lt"/>
              </a:endParaRPr>
            </a:p>
          </p:txBody>
        </p:sp>
        <p:sp>
          <p:nvSpPr>
            <p:cNvPr id="10" name="Freeform: Shape 9">
              <a:extLst>
                <a:ext uri="{FF2B5EF4-FFF2-40B4-BE49-F238E27FC236}">
                  <a16:creationId xmlns:a16="http://schemas.microsoft.com/office/drawing/2014/main" id="{9B4D3410-4356-51E1-4C0F-F887D82FC52A}"/>
                </a:ext>
              </a:extLst>
            </p:cNvPr>
            <p:cNvSpPr/>
            <p:nvPr/>
          </p:nvSpPr>
          <p:spPr>
            <a:xfrm>
              <a:off x="663468" y="6354410"/>
              <a:ext cx="163321" cy="186653"/>
            </a:xfrm>
            <a:custGeom>
              <a:avLst/>
              <a:gdLst>
                <a:gd name="connsiteX0" fmla="*/ 23021 w 163321"/>
                <a:gd name="connsiteY0" fmla="*/ 191319 h 186653"/>
                <a:gd name="connsiteX1" fmla="*/ 22087 w 163321"/>
                <a:gd name="connsiteY1" fmla="*/ 191319 h 186653"/>
                <a:gd name="connsiteX2" fmla="*/ 18665 w 163321"/>
                <a:gd name="connsiteY2" fmla="*/ 191319 h 186653"/>
                <a:gd name="connsiteX3" fmla="*/ 10888 w 163321"/>
                <a:gd name="connsiteY3" fmla="*/ 190308 h 186653"/>
                <a:gd name="connsiteX4" fmla="*/ 0 w 163321"/>
                <a:gd name="connsiteY4" fmla="*/ 188131 h 186653"/>
                <a:gd name="connsiteX5" fmla="*/ 7777 w 163321"/>
                <a:gd name="connsiteY5" fmla="*/ 162155 h 186653"/>
                <a:gd name="connsiteX6" fmla="*/ 18121 w 163321"/>
                <a:gd name="connsiteY6" fmla="*/ 164488 h 186653"/>
                <a:gd name="connsiteX7" fmla="*/ 39741 w 163321"/>
                <a:gd name="connsiteY7" fmla="*/ 157955 h 186653"/>
                <a:gd name="connsiteX8" fmla="*/ 53741 w 163321"/>
                <a:gd name="connsiteY8" fmla="*/ 140301 h 186653"/>
                <a:gd name="connsiteX9" fmla="*/ 53274 w 163321"/>
                <a:gd name="connsiteY9" fmla="*/ 137890 h 186653"/>
                <a:gd name="connsiteX10" fmla="*/ 42619 w 163321"/>
                <a:gd name="connsiteY10" fmla="*/ 74895 h 186653"/>
                <a:gd name="connsiteX11" fmla="*/ 33053 w 163321"/>
                <a:gd name="connsiteY11" fmla="*/ 18199 h 186653"/>
                <a:gd name="connsiteX12" fmla="*/ 30098 w 163321"/>
                <a:gd name="connsiteY12" fmla="*/ 389 h 186653"/>
                <a:gd name="connsiteX13" fmla="*/ 65407 w 163321"/>
                <a:gd name="connsiteY13" fmla="*/ 389 h 186653"/>
                <a:gd name="connsiteX14" fmla="*/ 77772 w 163321"/>
                <a:gd name="connsiteY14" fmla="*/ 99626 h 186653"/>
                <a:gd name="connsiteX15" fmla="*/ 78394 w 163321"/>
                <a:gd name="connsiteY15" fmla="*/ 99626 h 186653"/>
                <a:gd name="connsiteX16" fmla="*/ 79872 w 163321"/>
                <a:gd name="connsiteY16" fmla="*/ 97293 h 186653"/>
                <a:gd name="connsiteX17" fmla="*/ 130735 w 163321"/>
                <a:gd name="connsiteY17" fmla="*/ 2178 h 186653"/>
                <a:gd name="connsiteX18" fmla="*/ 132057 w 163321"/>
                <a:gd name="connsiteY18" fmla="*/ 0 h 186653"/>
                <a:gd name="connsiteX19" fmla="*/ 169621 w 163321"/>
                <a:gd name="connsiteY19" fmla="*/ 0 h 186653"/>
                <a:gd name="connsiteX20" fmla="*/ 168454 w 163321"/>
                <a:gd name="connsiteY20" fmla="*/ 2255 h 186653"/>
                <a:gd name="connsiteX21" fmla="*/ 77850 w 163321"/>
                <a:gd name="connsiteY21" fmla="*/ 156166 h 186653"/>
                <a:gd name="connsiteX22" fmla="*/ 57318 w 163321"/>
                <a:gd name="connsiteY22" fmla="*/ 181287 h 186653"/>
                <a:gd name="connsiteX23" fmla="*/ 43708 w 163321"/>
                <a:gd name="connsiteY23" fmla="*/ 188597 h 186653"/>
                <a:gd name="connsiteX24" fmla="*/ 26054 w 163321"/>
                <a:gd name="connsiteY24" fmla="*/ 191475 h 186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63321" h="186653">
                  <a:moveTo>
                    <a:pt x="23021" y="191319"/>
                  </a:moveTo>
                  <a:lnTo>
                    <a:pt x="22087" y="191319"/>
                  </a:lnTo>
                  <a:cubicBezTo>
                    <a:pt x="20921" y="191319"/>
                    <a:pt x="19754" y="191319"/>
                    <a:pt x="18665" y="191319"/>
                  </a:cubicBezTo>
                  <a:lnTo>
                    <a:pt x="10888" y="190308"/>
                  </a:lnTo>
                  <a:cubicBezTo>
                    <a:pt x="7311" y="189764"/>
                    <a:pt x="3811" y="188908"/>
                    <a:pt x="0" y="188131"/>
                  </a:cubicBezTo>
                  <a:lnTo>
                    <a:pt x="7777" y="162155"/>
                  </a:lnTo>
                  <a:cubicBezTo>
                    <a:pt x="11355" y="162932"/>
                    <a:pt x="14777" y="163944"/>
                    <a:pt x="18121" y="164488"/>
                  </a:cubicBezTo>
                  <a:cubicBezTo>
                    <a:pt x="25976" y="166269"/>
                    <a:pt x="34189" y="163788"/>
                    <a:pt x="39741" y="157955"/>
                  </a:cubicBezTo>
                  <a:cubicBezTo>
                    <a:pt x="44564" y="152900"/>
                    <a:pt x="53741" y="140301"/>
                    <a:pt x="53741" y="140301"/>
                  </a:cubicBezTo>
                  <a:cubicBezTo>
                    <a:pt x="53741" y="140301"/>
                    <a:pt x="53741" y="139057"/>
                    <a:pt x="53274" y="137890"/>
                  </a:cubicBezTo>
                  <a:cubicBezTo>
                    <a:pt x="49751" y="116891"/>
                    <a:pt x="46197" y="95893"/>
                    <a:pt x="42619" y="74895"/>
                  </a:cubicBezTo>
                  <a:lnTo>
                    <a:pt x="33053" y="18199"/>
                  </a:lnTo>
                  <a:cubicBezTo>
                    <a:pt x="32042" y="12366"/>
                    <a:pt x="31109" y="6455"/>
                    <a:pt x="30098" y="389"/>
                  </a:cubicBezTo>
                  <a:lnTo>
                    <a:pt x="65407" y="389"/>
                  </a:lnTo>
                  <a:lnTo>
                    <a:pt x="77772" y="99626"/>
                  </a:lnTo>
                  <a:lnTo>
                    <a:pt x="78394" y="99626"/>
                  </a:lnTo>
                  <a:cubicBezTo>
                    <a:pt x="78939" y="98887"/>
                    <a:pt x="79436" y="98102"/>
                    <a:pt x="79872" y="97293"/>
                  </a:cubicBezTo>
                  <a:lnTo>
                    <a:pt x="130735" y="2178"/>
                  </a:lnTo>
                  <a:lnTo>
                    <a:pt x="132057" y="0"/>
                  </a:lnTo>
                  <a:lnTo>
                    <a:pt x="169621" y="0"/>
                  </a:lnTo>
                  <a:lnTo>
                    <a:pt x="168454" y="2255"/>
                  </a:lnTo>
                  <a:cubicBezTo>
                    <a:pt x="138279" y="53585"/>
                    <a:pt x="108080" y="104891"/>
                    <a:pt x="77850" y="156166"/>
                  </a:cubicBezTo>
                  <a:cubicBezTo>
                    <a:pt x="72725" y="165810"/>
                    <a:pt x="65749" y="174342"/>
                    <a:pt x="57318" y="181287"/>
                  </a:cubicBezTo>
                  <a:cubicBezTo>
                    <a:pt x="53188" y="184413"/>
                    <a:pt x="48592" y="186879"/>
                    <a:pt x="43708" y="188597"/>
                  </a:cubicBezTo>
                  <a:cubicBezTo>
                    <a:pt x="38015" y="190487"/>
                    <a:pt x="32050" y="191459"/>
                    <a:pt x="26054" y="191475"/>
                  </a:cubicBezTo>
                  <a:close/>
                </a:path>
              </a:pathLst>
            </a:custGeom>
            <a:solidFill>
              <a:srgbClr val="005BAA"/>
            </a:solidFill>
            <a:ln w="7739" cap="flat">
              <a:noFill/>
              <a:prstDash val="solid"/>
              <a:miter/>
            </a:ln>
          </p:spPr>
          <p:txBody>
            <a:bodyPr rtlCol="0" anchor="ctr"/>
            <a:lstStyle/>
            <a:p>
              <a:endParaRPr lang="en-IN">
                <a:latin typeface="+mn-lt"/>
              </a:endParaRPr>
            </a:p>
          </p:txBody>
        </p:sp>
        <p:sp>
          <p:nvSpPr>
            <p:cNvPr id="11" name="Freeform: Shape 10">
              <a:extLst>
                <a:ext uri="{FF2B5EF4-FFF2-40B4-BE49-F238E27FC236}">
                  <a16:creationId xmlns:a16="http://schemas.microsoft.com/office/drawing/2014/main" id="{A2211962-881E-72AF-82D2-CD6E2C98D653}"/>
                </a:ext>
              </a:extLst>
            </p:cNvPr>
            <p:cNvSpPr/>
            <p:nvPr/>
          </p:nvSpPr>
          <p:spPr>
            <a:xfrm>
              <a:off x="542999" y="6303642"/>
              <a:ext cx="139990" cy="186653"/>
            </a:xfrm>
            <a:custGeom>
              <a:avLst/>
              <a:gdLst>
                <a:gd name="connsiteX0" fmla="*/ 0 w 139989"/>
                <a:gd name="connsiteY0" fmla="*/ 177226 h 186653"/>
                <a:gd name="connsiteX1" fmla="*/ 9177 w 139989"/>
                <a:gd name="connsiteY1" fmla="*/ 147128 h 186653"/>
                <a:gd name="connsiteX2" fmla="*/ 32509 w 139989"/>
                <a:gd name="connsiteY2" fmla="*/ 155761 h 186653"/>
                <a:gd name="connsiteX3" fmla="*/ 66184 w 139989"/>
                <a:gd name="connsiteY3" fmla="*/ 157394 h 186653"/>
                <a:gd name="connsiteX4" fmla="*/ 82283 w 139989"/>
                <a:gd name="connsiteY4" fmla="*/ 147750 h 186653"/>
                <a:gd name="connsiteX5" fmla="*/ 79996 w 139989"/>
                <a:gd name="connsiteY5" fmla="*/ 112962 h 186653"/>
                <a:gd name="connsiteX6" fmla="*/ 79094 w 139989"/>
                <a:gd name="connsiteY6" fmla="*/ 112208 h 186653"/>
                <a:gd name="connsiteX7" fmla="*/ 63540 w 139989"/>
                <a:gd name="connsiteY7" fmla="*/ 102176 h 186653"/>
                <a:gd name="connsiteX8" fmla="*/ 42074 w 139989"/>
                <a:gd name="connsiteY8" fmla="*/ 88410 h 186653"/>
                <a:gd name="connsiteX9" fmla="*/ 26520 w 139989"/>
                <a:gd name="connsiteY9" fmla="*/ 49524 h 186653"/>
                <a:gd name="connsiteX10" fmla="*/ 65406 w 139989"/>
                <a:gd name="connsiteY10" fmla="*/ 4105 h 186653"/>
                <a:gd name="connsiteX11" fmla="*/ 98304 w 139989"/>
                <a:gd name="connsiteY11" fmla="*/ 139 h 186653"/>
                <a:gd name="connsiteX12" fmla="*/ 137190 w 139989"/>
                <a:gd name="connsiteY12" fmla="*/ 6905 h 186653"/>
                <a:gd name="connsiteX13" fmla="*/ 140223 w 139989"/>
                <a:gd name="connsiteY13" fmla="*/ 8071 h 186653"/>
                <a:gd name="connsiteX14" fmla="*/ 131824 w 139989"/>
                <a:gd name="connsiteY14" fmla="*/ 37236 h 186653"/>
                <a:gd name="connsiteX15" fmla="*/ 116269 w 139989"/>
                <a:gd name="connsiteY15" fmla="*/ 31714 h 186653"/>
                <a:gd name="connsiteX16" fmla="*/ 81194 w 139989"/>
                <a:gd name="connsiteY16" fmla="*/ 30081 h 186653"/>
                <a:gd name="connsiteX17" fmla="*/ 71473 w 139989"/>
                <a:gd name="connsiteY17" fmla="*/ 34436 h 186653"/>
                <a:gd name="connsiteX18" fmla="*/ 65888 w 139989"/>
                <a:gd name="connsiteY18" fmla="*/ 58545 h 186653"/>
                <a:gd name="connsiteX19" fmla="*/ 66573 w 139989"/>
                <a:gd name="connsiteY19" fmla="*/ 59556 h 186653"/>
                <a:gd name="connsiteX20" fmla="*/ 76216 w 139989"/>
                <a:gd name="connsiteY20" fmla="*/ 68889 h 186653"/>
                <a:gd name="connsiteX21" fmla="*/ 93949 w 139989"/>
                <a:gd name="connsiteY21" fmla="*/ 80088 h 186653"/>
                <a:gd name="connsiteX22" fmla="*/ 108336 w 139989"/>
                <a:gd name="connsiteY22" fmla="*/ 90354 h 186653"/>
                <a:gd name="connsiteX23" fmla="*/ 125213 w 139989"/>
                <a:gd name="connsiteY23" fmla="*/ 124807 h 186653"/>
                <a:gd name="connsiteX24" fmla="*/ 117436 w 139989"/>
                <a:gd name="connsiteY24" fmla="*/ 158327 h 186653"/>
                <a:gd name="connsiteX25" fmla="*/ 85160 w 139989"/>
                <a:gd name="connsiteY25" fmla="*/ 182514 h 186653"/>
                <a:gd name="connsiteX26" fmla="*/ 39353 w 139989"/>
                <a:gd name="connsiteY26" fmla="*/ 186869 h 186653"/>
                <a:gd name="connsiteX27" fmla="*/ 467 w 139989"/>
                <a:gd name="connsiteY27" fmla="*/ 178003 h 186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9989" h="186653">
                  <a:moveTo>
                    <a:pt x="0" y="177226"/>
                  </a:moveTo>
                  <a:lnTo>
                    <a:pt x="9177" y="147128"/>
                  </a:lnTo>
                  <a:cubicBezTo>
                    <a:pt x="16954" y="150083"/>
                    <a:pt x="24731" y="153350"/>
                    <a:pt x="32509" y="155761"/>
                  </a:cubicBezTo>
                  <a:cubicBezTo>
                    <a:pt x="43327" y="159602"/>
                    <a:pt x="55039" y="160170"/>
                    <a:pt x="66184" y="157394"/>
                  </a:cubicBezTo>
                  <a:cubicBezTo>
                    <a:pt x="72445" y="155986"/>
                    <a:pt x="78083" y="152603"/>
                    <a:pt x="82283" y="147750"/>
                  </a:cubicBezTo>
                  <a:cubicBezTo>
                    <a:pt x="91258" y="137507"/>
                    <a:pt x="90231" y="121937"/>
                    <a:pt x="79996" y="112962"/>
                  </a:cubicBezTo>
                  <a:cubicBezTo>
                    <a:pt x="79701" y="112706"/>
                    <a:pt x="79397" y="112449"/>
                    <a:pt x="79094" y="112208"/>
                  </a:cubicBezTo>
                  <a:cubicBezTo>
                    <a:pt x="74350" y="108475"/>
                    <a:pt x="69062" y="105442"/>
                    <a:pt x="63540" y="102176"/>
                  </a:cubicBezTo>
                  <a:cubicBezTo>
                    <a:pt x="56385" y="97587"/>
                    <a:pt x="48763" y="93543"/>
                    <a:pt x="42074" y="88410"/>
                  </a:cubicBezTo>
                  <a:cubicBezTo>
                    <a:pt x="30160" y="79272"/>
                    <a:pt x="24187" y="64355"/>
                    <a:pt x="26520" y="49524"/>
                  </a:cubicBezTo>
                  <a:cubicBezTo>
                    <a:pt x="28854" y="25181"/>
                    <a:pt x="43397" y="11260"/>
                    <a:pt x="65406" y="4105"/>
                  </a:cubicBezTo>
                  <a:cubicBezTo>
                    <a:pt x="76061" y="885"/>
                    <a:pt x="87190" y="-460"/>
                    <a:pt x="98304" y="139"/>
                  </a:cubicBezTo>
                  <a:cubicBezTo>
                    <a:pt x="111540" y="341"/>
                    <a:pt x="124661" y="2627"/>
                    <a:pt x="137190" y="6905"/>
                  </a:cubicBezTo>
                  <a:lnTo>
                    <a:pt x="140223" y="8071"/>
                  </a:lnTo>
                  <a:lnTo>
                    <a:pt x="131824" y="37236"/>
                  </a:lnTo>
                  <a:cubicBezTo>
                    <a:pt x="126613" y="35369"/>
                    <a:pt x="121558" y="33192"/>
                    <a:pt x="116269" y="31714"/>
                  </a:cubicBezTo>
                  <a:cubicBezTo>
                    <a:pt x="104969" y="27833"/>
                    <a:pt x="92805" y="27265"/>
                    <a:pt x="81194" y="30081"/>
                  </a:cubicBezTo>
                  <a:cubicBezTo>
                    <a:pt x="77772" y="31076"/>
                    <a:pt x="74498" y="32546"/>
                    <a:pt x="71473" y="34436"/>
                  </a:cubicBezTo>
                  <a:cubicBezTo>
                    <a:pt x="63275" y="39553"/>
                    <a:pt x="60779" y="50348"/>
                    <a:pt x="65888" y="58545"/>
                  </a:cubicBezTo>
                  <a:cubicBezTo>
                    <a:pt x="66106" y="58888"/>
                    <a:pt x="66332" y="59230"/>
                    <a:pt x="66573" y="59556"/>
                  </a:cubicBezTo>
                  <a:cubicBezTo>
                    <a:pt x="69225" y="63196"/>
                    <a:pt x="72491" y="66354"/>
                    <a:pt x="76216" y="68889"/>
                  </a:cubicBezTo>
                  <a:cubicBezTo>
                    <a:pt x="81894" y="73011"/>
                    <a:pt x="88116" y="76277"/>
                    <a:pt x="93949" y="80088"/>
                  </a:cubicBezTo>
                  <a:cubicBezTo>
                    <a:pt x="98918" y="83261"/>
                    <a:pt x="103717" y="86691"/>
                    <a:pt x="108336" y="90354"/>
                  </a:cubicBezTo>
                  <a:cubicBezTo>
                    <a:pt x="118890" y="98691"/>
                    <a:pt x="125096" y="111360"/>
                    <a:pt x="125213" y="124807"/>
                  </a:cubicBezTo>
                  <a:cubicBezTo>
                    <a:pt x="125944" y="136496"/>
                    <a:pt x="123238" y="148147"/>
                    <a:pt x="117436" y="158327"/>
                  </a:cubicBezTo>
                  <a:cubicBezTo>
                    <a:pt x="110087" y="170148"/>
                    <a:pt x="98568" y="178781"/>
                    <a:pt x="85160" y="182514"/>
                  </a:cubicBezTo>
                  <a:cubicBezTo>
                    <a:pt x="70345" y="187064"/>
                    <a:pt x="54759" y="188549"/>
                    <a:pt x="39353" y="186869"/>
                  </a:cubicBezTo>
                  <a:cubicBezTo>
                    <a:pt x="26069" y="185571"/>
                    <a:pt x="13003" y="182592"/>
                    <a:pt x="467" y="178003"/>
                  </a:cubicBezTo>
                  <a:close/>
                </a:path>
              </a:pathLst>
            </a:custGeom>
            <a:solidFill>
              <a:srgbClr val="005BAA"/>
            </a:solidFill>
            <a:ln w="7739" cap="flat">
              <a:noFill/>
              <a:prstDash val="solid"/>
              <a:miter/>
            </a:ln>
          </p:spPr>
          <p:txBody>
            <a:bodyPr rtlCol="0" anchor="ctr"/>
            <a:lstStyle/>
            <a:p>
              <a:endParaRPr lang="en-IN">
                <a:latin typeface="+mn-lt"/>
              </a:endParaRPr>
            </a:p>
          </p:txBody>
        </p:sp>
        <p:sp>
          <p:nvSpPr>
            <p:cNvPr id="12" name="Freeform: Shape 11">
              <a:extLst>
                <a:ext uri="{FF2B5EF4-FFF2-40B4-BE49-F238E27FC236}">
                  <a16:creationId xmlns:a16="http://schemas.microsoft.com/office/drawing/2014/main" id="{940C9332-E907-C0E8-5DBD-62AB2EECE828}"/>
                </a:ext>
              </a:extLst>
            </p:cNvPr>
            <p:cNvSpPr/>
            <p:nvPr/>
          </p:nvSpPr>
          <p:spPr>
            <a:xfrm>
              <a:off x="1119525" y="6351128"/>
              <a:ext cx="124435" cy="132213"/>
            </a:xfrm>
            <a:custGeom>
              <a:avLst/>
              <a:gdLst>
                <a:gd name="connsiteX0" fmla="*/ 33051 w 124435"/>
                <a:gd name="connsiteY0" fmla="*/ 80588 h 132212"/>
                <a:gd name="connsiteX1" fmla="*/ 57394 w 124435"/>
                <a:gd name="connsiteY1" fmla="*/ 113641 h 132212"/>
                <a:gd name="connsiteX2" fmla="*/ 108102 w 124435"/>
                <a:gd name="connsiteY2" fmla="*/ 106486 h 132212"/>
                <a:gd name="connsiteX3" fmla="*/ 110046 w 124435"/>
                <a:gd name="connsiteY3" fmla="*/ 105708 h 132212"/>
                <a:gd name="connsiteX4" fmla="*/ 110823 w 124435"/>
                <a:gd name="connsiteY4" fmla="*/ 105319 h 132212"/>
                <a:gd name="connsiteX5" fmla="*/ 109734 w 124435"/>
                <a:gd name="connsiteY5" fmla="*/ 113096 h 132212"/>
                <a:gd name="connsiteX6" fmla="*/ 107013 w 124435"/>
                <a:gd name="connsiteY6" fmla="*/ 130284 h 132212"/>
                <a:gd name="connsiteX7" fmla="*/ 107013 w 124435"/>
                <a:gd name="connsiteY7" fmla="*/ 132539 h 132212"/>
                <a:gd name="connsiteX8" fmla="*/ 104913 w 124435"/>
                <a:gd name="connsiteY8" fmla="*/ 133239 h 132212"/>
                <a:gd name="connsiteX9" fmla="*/ 56772 w 124435"/>
                <a:gd name="connsiteY9" fmla="*/ 139772 h 132212"/>
                <a:gd name="connsiteX10" fmla="*/ 15242 w 124435"/>
                <a:gd name="connsiteY10" fmla="*/ 123284 h 132212"/>
                <a:gd name="connsiteX11" fmla="*/ 776 w 124435"/>
                <a:gd name="connsiteY11" fmla="*/ 92720 h 132212"/>
                <a:gd name="connsiteX12" fmla="*/ 23019 w 124435"/>
                <a:gd name="connsiteY12" fmla="*/ 23892 h 132212"/>
                <a:gd name="connsiteX13" fmla="*/ 68360 w 124435"/>
                <a:gd name="connsiteY13" fmla="*/ 560 h 132212"/>
                <a:gd name="connsiteX14" fmla="*/ 104446 w 124435"/>
                <a:gd name="connsiteY14" fmla="*/ 5615 h 132212"/>
                <a:gd name="connsiteX15" fmla="*/ 129722 w 124435"/>
                <a:gd name="connsiteY15" fmla="*/ 38746 h 132212"/>
                <a:gd name="connsiteX16" fmla="*/ 128555 w 124435"/>
                <a:gd name="connsiteY16" fmla="*/ 74832 h 132212"/>
                <a:gd name="connsiteX17" fmla="*/ 127467 w 124435"/>
                <a:gd name="connsiteY17" fmla="*/ 80665 h 132212"/>
                <a:gd name="connsiteX18" fmla="*/ 33362 w 124435"/>
                <a:gd name="connsiteY18" fmla="*/ 80665 h 132212"/>
                <a:gd name="connsiteX19" fmla="*/ 37640 w 124435"/>
                <a:gd name="connsiteY19" fmla="*/ 57256 h 132212"/>
                <a:gd name="connsiteX20" fmla="*/ 96747 w 124435"/>
                <a:gd name="connsiteY20" fmla="*/ 57256 h 132212"/>
                <a:gd name="connsiteX21" fmla="*/ 97369 w 124435"/>
                <a:gd name="connsiteY21" fmla="*/ 44501 h 132212"/>
                <a:gd name="connsiteX22" fmla="*/ 81815 w 124435"/>
                <a:gd name="connsiteY22" fmla="*/ 26225 h 132212"/>
                <a:gd name="connsiteX23" fmla="*/ 66260 w 124435"/>
                <a:gd name="connsiteY23" fmla="*/ 26225 h 132212"/>
                <a:gd name="connsiteX24" fmla="*/ 37407 w 124435"/>
                <a:gd name="connsiteY24" fmla="*/ 57100 h 1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4435" h="132212">
                  <a:moveTo>
                    <a:pt x="33051" y="80588"/>
                  </a:moveTo>
                  <a:cubicBezTo>
                    <a:pt x="32118" y="96920"/>
                    <a:pt x="39040" y="110530"/>
                    <a:pt x="57394" y="113641"/>
                  </a:cubicBezTo>
                  <a:cubicBezTo>
                    <a:pt x="74636" y="116285"/>
                    <a:pt x="92267" y="113796"/>
                    <a:pt x="108102" y="106486"/>
                  </a:cubicBezTo>
                  <a:lnTo>
                    <a:pt x="110046" y="105708"/>
                  </a:lnTo>
                  <a:lnTo>
                    <a:pt x="110823" y="105319"/>
                  </a:lnTo>
                  <a:cubicBezTo>
                    <a:pt x="110823" y="107963"/>
                    <a:pt x="110123" y="110530"/>
                    <a:pt x="109734" y="113096"/>
                  </a:cubicBezTo>
                  <a:cubicBezTo>
                    <a:pt x="108879" y="118851"/>
                    <a:pt x="107868" y="124607"/>
                    <a:pt x="107013" y="130284"/>
                  </a:cubicBezTo>
                  <a:cubicBezTo>
                    <a:pt x="107013" y="131062"/>
                    <a:pt x="107013" y="132539"/>
                    <a:pt x="107013" y="132539"/>
                  </a:cubicBezTo>
                  <a:lnTo>
                    <a:pt x="104913" y="133239"/>
                  </a:lnTo>
                  <a:cubicBezTo>
                    <a:pt x="89374" y="138240"/>
                    <a:pt x="73080" y="140449"/>
                    <a:pt x="56772" y="139772"/>
                  </a:cubicBezTo>
                  <a:cubicBezTo>
                    <a:pt x="41381" y="139523"/>
                    <a:pt x="26612" y="133659"/>
                    <a:pt x="15242" y="123284"/>
                  </a:cubicBezTo>
                  <a:cubicBezTo>
                    <a:pt x="6959" y="115126"/>
                    <a:pt x="1834" y="104300"/>
                    <a:pt x="776" y="92720"/>
                  </a:cubicBezTo>
                  <a:cubicBezTo>
                    <a:pt x="-2677" y="67584"/>
                    <a:pt x="5512" y="42254"/>
                    <a:pt x="23019" y="23892"/>
                  </a:cubicBezTo>
                  <a:cubicBezTo>
                    <a:pt x="34661" y="10694"/>
                    <a:pt x="50853" y="2357"/>
                    <a:pt x="68360" y="560"/>
                  </a:cubicBezTo>
                  <a:cubicBezTo>
                    <a:pt x="80625" y="-1011"/>
                    <a:pt x="93084" y="739"/>
                    <a:pt x="104446" y="5615"/>
                  </a:cubicBezTo>
                  <a:cubicBezTo>
                    <a:pt x="118111" y="11440"/>
                    <a:pt x="127715" y="24024"/>
                    <a:pt x="129722" y="38746"/>
                  </a:cubicBezTo>
                  <a:cubicBezTo>
                    <a:pt x="131480" y="50746"/>
                    <a:pt x="131083" y="62964"/>
                    <a:pt x="128555" y="74832"/>
                  </a:cubicBezTo>
                  <a:cubicBezTo>
                    <a:pt x="128089" y="77554"/>
                    <a:pt x="127467" y="80665"/>
                    <a:pt x="127467" y="80665"/>
                  </a:cubicBezTo>
                  <a:lnTo>
                    <a:pt x="33362" y="80665"/>
                  </a:lnTo>
                  <a:close/>
                  <a:moveTo>
                    <a:pt x="37640" y="57256"/>
                  </a:moveTo>
                  <a:lnTo>
                    <a:pt x="96747" y="57256"/>
                  </a:lnTo>
                  <a:cubicBezTo>
                    <a:pt x="97314" y="53033"/>
                    <a:pt x="97524" y="48763"/>
                    <a:pt x="97369" y="44501"/>
                  </a:cubicBezTo>
                  <a:cubicBezTo>
                    <a:pt x="97501" y="35371"/>
                    <a:pt x="90852" y="27547"/>
                    <a:pt x="81815" y="26225"/>
                  </a:cubicBezTo>
                  <a:cubicBezTo>
                    <a:pt x="76666" y="25377"/>
                    <a:pt x="71409" y="25377"/>
                    <a:pt x="66260" y="26225"/>
                  </a:cubicBezTo>
                  <a:cubicBezTo>
                    <a:pt x="51398" y="29935"/>
                    <a:pt x="40105" y="42028"/>
                    <a:pt x="37407" y="57100"/>
                  </a:cubicBezTo>
                  <a:close/>
                </a:path>
              </a:pathLst>
            </a:custGeom>
            <a:solidFill>
              <a:srgbClr val="005BAA"/>
            </a:solidFill>
            <a:ln w="7739" cap="flat">
              <a:noFill/>
              <a:prstDash val="solid"/>
              <a:miter/>
            </a:ln>
          </p:spPr>
          <p:txBody>
            <a:bodyPr rtlCol="0" anchor="ctr"/>
            <a:lstStyle/>
            <a:p>
              <a:endParaRPr lang="en-IN">
                <a:latin typeface="+mn-lt"/>
              </a:endParaRPr>
            </a:p>
          </p:txBody>
        </p:sp>
        <p:sp>
          <p:nvSpPr>
            <p:cNvPr id="13" name="Freeform: Shape 12">
              <a:extLst>
                <a:ext uri="{FF2B5EF4-FFF2-40B4-BE49-F238E27FC236}">
                  <a16:creationId xmlns:a16="http://schemas.microsoft.com/office/drawing/2014/main" id="{896181F2-BEF8-174D-A697-C5BB189CE688}"/>
                </a:ext>
              </a:extLst>
            </p:cNvPr>
            <p:cNvSpPr/>
            <p:nvPr/>
          </p:nvSpPr>
          <p:spPr>
            <a:xfrm>
              <a:off x="1404179" y="6350631"/>
              <a:ext cx="124435" cy="139990"/>
            </a:xfrm>
            <a:custGeom>
              <a:avLst/>
              <a:gdLst>
                <a:gd name="connsiteX0" fmla="*/ 127846 w 124435"/>
                <a:gd name="connsiteY0" fmla="*/ 81084 h 139989"/>
                <a:gd name="connsiteX1" fmla="*/ 33354 w 124435"/>
                <a:gd name="connsiteY1" fmla="*/ 81084 h 139989"/>
                <a:gd name="connsiteX2" fmla="*/ 33354 w 124435"/>
                <a:gd name="connsiteY2" fmla="*/ 87384 h 139989"/>
                <a:gd name="connsiteX3" fmla="*/ 38564 w 124435"/>
                <a:gd name="connsiteY3" fmla="*/ 102938 h 139989"/>
                <a:gd name="connsiteX4" fmla="*/ 48830 w 124435"/>
                <a:gd name="connsiteY4" fmla="*/ 111338 h 139989"/>
                <a:gd name="connsiteX5" fmla="*/ 57774 w 124435"/>
                <a:gd name="connsiteY5" fmla="*/ 113904 h 139989"/>
                <a:gd name="connsiteX6" fmla="*/ 108403 w 124435"/>
                <a:gd name="connsiteY6" fmla="*/ 106749 h 139989"/>
                <a:gd name="connsiteX7" fmla="*/ 111204 w 124435"/>
                <a:gd name="connsiteY7" fmla="*/ 105582 h 139989"/>
                <a:gd name="connsiteX8" fmla="*/ 106771 w 124435"/>
                <a:gd name="connsiteY8" fmla="*/ 132725 h 139989"/>
                <a:gd name="connsiteX9" fmla="*/ 104748 w 124435"/>
                <a:gd name="connsiteY9" fmla="*/ 133347 h 139989"/>
                <a:gd name="connsiteX10" fmla="*/ 74806 w 124435"/>
                <a:gd name="connsiteY10" fmla="*/ 139569 h 139989"/>
                <a:gd name="connsiteX11" fmla="*/ 40820 w 124435"/>
                <a:gd name="connsiteY11" fmla="*/ 137391 h 139989"/>
                <a:gd name="connsiteX12" fmla="*/ 689 w 124435"/>
                <a:gd name="connsiteY12" fmla="*/ 92439 h 139989"/>
                <a:gd name="connsiteX13" fmla="*/ 46264 w 124435"/>
                <a:gd name="connsiteY13" fmla="*/ 6890 h 139989"/>
                <a:gd name="connsiteX14" fmla="*/ 102182 w 124435"/>
                <a:gd name="connsiteY14" fmla="*/ 4868 h 139989"/>
                <a:gd name="connsiteX15" fmla="*/ 129869 w 124435"/>
                <a:gd name="connsiteY15" fmla="*/ 40254 h 139989"/>
                <a:gd name="connsiteX16" fmla="*/ 127846 w 124435"/>
                <a:gd name="connsiteY16" fmla="*/ 81084 h 139989"/>
                <a:gd name="connsiteX17" fmla="*/ 38098 w 124435"/>
                <a:gd name="connsiteY17" fmla="*/ 57286 h 139989"/>
                <a:gd name="connsiteX18" fmla="*/ 39964 w 124435"/>
                <a:gd name="connsiteY18" fmla="*/ 57286 h 139989"/>
                <a:gd name="connsiteX19" fmla="*/ 95494 w 124435"/>
                <a:gd name="connsiteY19" fmla="*/ 57286 h 139989"/>
                <a:gd name="connsiteX20" fmla="*/ 97671 w 124435"/>
                <a:gd name="connsiteY20" fmla="*/ 55264 h 139989"/>
                <a:gd name="connsiteX21" fmla="*/ 97671 w 124435"/>
                <a:gd name="connsiteY21" fmla="*/ 42276 h 139989"/>
                <a:gd name="connsiteX22" fmla="*/ 83205 w 124435"/>
                <a:gd name="connsiteY22" fmla="*/ 26721 h 139989"/>
                <a:gd name="connsiteX23" fmla="*/ 72318 w 124435"/>
                <a:gd name="connsiteY23" fmla="*/ 26022 h 139989"/>
                <a:gd name="connsiteX24" fmla="*/ 52174 w 124435"/>
                <a:gd name="connsiteY24" fmla="*/ 33799 h 139989"/>
                <a:gd name="connsiteX25" fmla="*/ 38098 w 124435"/>
                <a:gd name="connsiteY25" fmla="*/ 57286 h 139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4435" h="139989">
                  <a:moveTo>
                    <a:pt x="127846" y="81084"/>
                  </a:moveTo>
                  <a:lnTo>
                    <a:pt x="33354" y="81084"/>
                  </a:lnTo>
                  <a:cubicBezTo>
                    <a:pt x="33175" y="83184"/>
                    <a:pt x="33175" y="85284"/>
                    <a:pt x="33354" y="87384"/>
                  </a:cubicBezTo>
                  <a:cubicBezTo>
                    <a:pt x="33805" y="92913"/>
                    <a:pt x="35593" y="98248"/>
                    <a:pt x="38564" y="102938"/>
                  </a:cubicBezTo>
                  <a:cubicBezTo>
                    <a:pt x="41154" y="106625"/>
                    <a:pt x="44701" y="109533"/>
                    <a:pt x="48830" y="111338"/>
                  </a:cubicBezTo>
                  <a:cubicBezTo>
                    <a:pt x="51708" y="112512"/>
                    <a:pt x="54710" y="113367"/>
                    <a:pt x="57774" y="113904"/>
                  </a:cubicBezTo>
                  <a:cubicBezTo>
                    <a:pt x="74985" y="116541"/>
                    <a:pt x="92593" y="114052"/>
                    <a:pt x="108403" y="106749"/>
                  </a:cubicBezTo>
                  <a:lnTo>
                    <a:pt x="111204" y="105582"/>
                  </a:lnTo>
                  <a:cubicBezTo>
                    <a:pt x="109726" y="114448"/>
                    <a:pt x="106771" y="132725"/>
                    <a:pt x="106771" y="132725"/>
                  </a:cubicBezTo>
                  <a:lnTo>
                    <a:pt x="104748" y="133347"/>
                  </a:lnTo>
                  <a:cubicBezTo>
                    <a:pt x="94996" y="136388"/>
                    <a:pt x="84963" y="138472"/>
                    <a:pt x="74806" y="139569"/>
                  </a:cubicBezTo>
                  <a:cubicBezTo>
                    <a:pt x="63443" y="140953"/>
                    <a:pt x="51918" y="140214"/>
                    <a:pt x="40820" y="137391"/>
                  </a:cubicBezTo>
                  <a:cubicBezTo>
                    <a:pt x="18958" y="132958"/>
                    <a:pt x="2626" y="114658"/>
                    <a:pt x="689" y="92439"/>
                  </a:cubicBezTo>
                  <a:cubicBezTo>
                    <a:pt x="-3860" y="57130"/>
                    <a:pt x="14424" y="22810"/>
                    <a:pt x="46264" y="6890"/>
                  </a:cubicBezTo>
                  <a:cubicBezTo>
                    <a:pt x="63809" y="-1533"/>
                    <a:pt x="84069" y="-2264"/>
                    <a:pt x="102182" y="4868"/>
                  </a:cubicBezTo>
                  <a:cubicBezTo>
                    <a:pt x="117472" y="10319"/>
                    <a:pt x="128259" y="24101"/>
                    <a:pt x="129869" y="40254"/>
                  </a:cubicBezTo>
                  <a:cubicBezTo>
                    <a:pt x="131556" y="53879"/>
                    <a:pt x="130872" y="67692"/>
                    <a:pt x="127846" y="81084"/>
                  </a:cubicBezTo>
                  <a:close/>
                  <a:moveTo>
                    <a:pt x="38098" y="57286"/>
                  </a:moveTo>
                  <a:lnTo>
                    <a:pt x="39964" y="57286"/>
                  </a:lnTo>
                  <a:lnTo>
                    <a:pt x="95494" y="57286"/>
                  </a:lnTo>
                  <a:cubicBezTo>
                    <a:pt x="97049" y="57286"/>
                    <a:pt x="97671" y="56586"/>
                    <a:pt x="97671" y="55264"/>
                  </a:cubicBezTo>
                  <a:cubicBezTo>
                    <a:pt x="97943" y="50940"/>
                    <a:pt x="97943" y="46600"/>
                    <a:pt x="97671" y="42276"/>
                  </a:cubicBezTo>
                  <a:cubicBezTo>
                    <a:pt x="96854" y="34444"/>
                    <a:pt x="90959" y="28098"/>
                    <a:pt x="83205" y="26721"/>
                  </a:cubicBezTo>
                  <a:cubicBezTo>
                    <a:pt x="79620" y="26022"/>
                    <a:pt x="75965" y="25780"/>
                    <a:pt x="72318" y="26022"/>
                  </a:cubicBezTo>
                  <a:cubicBezTo>
                    <a:pt x="64890" y="26123"/>
                    <a:pt x="57743" y="28884"/>
                    <a:pt x="52174" y="33799"/>
                  </a:cubicBezTo>
                  <a:cubicBezTo>
                    <a:pt x="45618" y="40347"/>
                    <a:pt x="40781" y="48412"/>
                    <a:pt x="38098" y="57286"/>
                  </a:cubicBezTo>
                  <a:close/>
                </a:path>
              </a:pathLst>
            </a:custGeom>
            <a:solidFill>
              <a:srgbClr val="005BAA"/>
            </a:solidFill>
            <a:ln w="7739" cap="flat">
              <a:noFill/>
              <a:prstDash val="solid"/>
              <a:miter/>
            </a:ln>
          </p:spPr>
          <p:txBody>
            <a:bodyPr rtlCol="0" anchor="ctr"/>
            <a:lstStyle/>
            <a:p>
              <a:endParaRPr lang="en-IN">
                <a:latin typeface="+mn-lt"/>
              </a:endParaRPr>
            </a:p>
          </p:txBody>
        </p:sp>
        <p:sp>
          <p:nvSpPr>
            <p:cNvPr id="14" name="Freeform: Shape 13">
              <a:extLst>
                <a:ext uri="{FF2B5EF4-FFF2-40B4-BE49-F238E27FC236}">
                  <a16:creationId xmlns:a16="http://schemas.microsoft.com/office/drawing/2014/main" id="{349ED7DF-1209-E908-9C92-4FACB932ED7C}"/>
                </a:ext>
              </a:extLst>
            </p:cNvPr>
            <p:cNvSpPr/>
            <p:nvPr/>
          </p:nvSpPr>
          <p:spPr>
            <a:xfrm>
              <a:off x="1251969" y="6351280"/>
              <a:ext cx="139990" cy="132213"/>
            </a:xfrm>
            <a:custGeom>
              <a:avLst/>
              <a:gdLst>
                <a:gd name="connsiteX0" fmla="*/ 123191 w 139989"/>
                <a:gd name="connsiteY0" fmla="*/ 136587 h 132212"/>
                <a:gd name="connsiteX1" fmla="*/ 88738 w 139989"/>
                <a:gd name="connsiteY1" fmla="*/ 136587 h 132212"/>
                <a:gd name="connsiteX2" fmla="*/ 91538 w 139989"/>
                <a:gd name="connsiteY2" fmla="*/ 122510 h 132212"/>
                <a:gd name="connsiteX3" fmla="*/ 104137 w 139989"/>
                <a:gd name="connsiteY3" fmla="*/ 59826 h 132212"/>
                <a:gd name="connsiteX4" fmla="*/ 104992 w 139989"/>
                <a:gd name="connsiteY4" fmla="*/ 41550 h 132212"/>
                <a:gd name="connsiteX5" fmla="*/ 87338 w 139989"/>
                <a:gd name="connsiteY5" fmla="*/ 26695 h 132212"/>
                <a:gd name="connsiteX6" fmla="*/ 60040 w 139989"/>
                <a:gd name="connsiteY6" fmla="*/ 40694 h 132212"/>
                <a:gd name="connsiteX7" fmla="*/ 49230 w 139989"/>
                <a:gd name="connsiteY7" fmla="*/ 67526 h 132212"/>
                <a:gd name="connsiteX8" fmla="*/ 34842 w 139989"/>
                <a:gd name="connsiteY8" fmla="*/ 134798 h 132212"/>
                <a:gd name="connsiteX9" fmla="*/ 34453 w 139989"/>
                <a:gd name="connsiteY9" fmla="*/ 136743 h 132212"/>
                <a:gd name="connsiteX10" fmla="*/ 0 w 139989"/>
                <a:gd name="connsiteY10" fmla="*/ 136743 h 132212"/>
                <a:gd name="connsiteX11" fmla="*/ 28543 w 139989"/>
                <a:gd name="connsiteY11" fmla="*/ 3130 h 132212"/>
                <a:gd name="connsiteX12" fmla="*/ 61674 w 139989"/>
                <a:gd name="connsiteY12" fmla="*/ 3130 h 132212"/>
                <a:gd name="connsiteX13" fmla="*/ 59340 w 139989"/>
                <a:gd name="connsiteY13" fmla="*/ 16507 h 132212"/>
                <a:gd name="connsiteX14" fmla="*/ 61751 w 139989"/>
                <a:gd name="connsiteY14" fmla="*/ 14641 h 132212"/>
                <a:gd name="connsiteX15" fmla="*/ 91305 w 139989"/>
                <a:gd name="connsiteY15" fmla="*/ 486 h 132212"/>
                <a:gd name="connsiteX16" fmla="*/ 134235 w 139989"/>
                <a:gd name="connsiteY16" fmla="*/ 16896 h 132212"/>
                <a:gd name="connsiteX17" fmla="*/ 141234 w 139989"/>
                <a:gd name="connsiteY17" fmla="*/ 48005 h 132212"/>
                <a:gd name="connsiteX18" fmla="*/ 132057 w 139989"/>
                <a:gd name="connsiteY18" fmla="*/ 95524 h 132212"/>
                <a:gd name="connsiteX19" fmla="*/ 123191 w 139989"/>
                <a:gd name="connsiteY19" fmla="*/ 136587 h 1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9989" h="132212">
                  <a:moveTo>
                    <a:pt x="123191" y="136587"/>
                  </a:moveTo>
                  <a:lnTo>
                    <a:pt x="88738" y="136587"/>
                  </a:lnTo>
                  <a:lnTo>
                    <a:pt x="91538" y="122510"/>
                  </a:lnTo>
                  <a:cubicBezTo>
                    <a:pt x="95815" y="101590"/>
                    <a:pt x="100248" y="80747"/>
                    <a:pt x="104137" y="59826"/>
                  </a:cubicBezTo>
                  <a:cubicBezTo>
                    <a:pt x="105350" y="53814"/>
                    <a:pt x="105638" y="47647"/>
                    <a:pt x="104992" y="41550"/>
                  </a:cubicBezTo>
                  <a:cubicBezTo>
                    <a:pt x="103803" y="32800"/>
                    <a:pt x="96166" y="26376"/>
                    <a:pt x="87338" y="26695"/>
                  </a:cubicBezTo>
                  <a:cubicBezTo>
                    <a:pt x="76388" y="26143"/>
                    <a:pt x="65982" y="31478"/>
                    <a:pt x="60040" y="40694"/>
                  </a:cubicBezTo>
                  <a:cubicBezTo>
                    <a:pt x="54674" y="48821"/>
                    <a:pt x="51003" y="57952"/>
                    <a:pt x="49230" y="67526"/>
                  </a:cubicBezTo>
                  <a:cubicBezTo>
                    <a:pt x="44408" y="89924"/>
                    <a:pt x="39664" y="112400"/>
                    <a:pt x="34842" y="134798"/>
                  </a:cubicBezTo>
                  <a:cubicBezTo>
                    <a:pt x="34842" y="135421"/>
                    <a:pt x="34453" y="136743"/>
                    <a:pt x="34453" y="136743"/>
                  </a:cubicBezTo>
                  <a:lnTo>
                    <a:pt x="0" y="136743"/>
                  </a:lnTo>
                  <a:cubicBezTo>
                    <a:pt x="9566" y="92102"/>
                    <a:pt x="19054" y="47694"/>
                    <a:pt x="28543" y="3130"/>
                  </a:cubicBezTo>
                  <a:lnTo>
                    <a:pt x="61674" y="3130"/>
                  </a:lnTo>
                  <a:lnTo>
                    <a:pt x="59340" y="16507"/>
                  </a:lnTo>
                  <a:lnTo>
                    <a:pt x="61751" y="14641"/>
                  </a:lnTo>
                  <a:cubicBezTo>
                    <a:pt x="69948" y="7050"/>
                    <a:pt x="80253" y="2111"/>
                    <a:pt x="91305" y="486"/>
                  </a:cubicBezTo>
                  <a:cubicBezTo>
                    <a:pt x="108337" y="-1458"/>
                    <a:pt x="123658" y="2119"/>
                    <a:pt x="134235" y="16896"/>
                  </a:cubicBezTo>
                  <a:cubicBezTo>
                    <a:pt x="140643" y="25910"/>
                    <a:pt x="143171" y="37117"/>
                    <a:pt x="141234" y="48005"/>
                  </a:cubicBezTo>
                  <a:cubicBezTo>
                    <a:pt x="138746" y="63948"/>
                    <a:pt x="135324" y="79736"/>
                    <a:pt x="132057" y="95524"/>
                  </a:cubicBezTo>
                  <a:cubicBezTo>
                    <a:pt x="129258" y="109134"/>
                    <a:pt x="126224" y="122744"/>
                    <a:pt x="123191" y="136587"/>
                  </a:cubicBezTo>
                  <a:close/>
                </a:path>
              </a:pathLst>
            </a:custGeom>
            <a:solidFill>
              <a:srgbClr val="005BAA"/>
            </a:solidFill>
            <a:ln w="7739" cap="flat">
              <a:noFill/>
              <a:prstDash val="solid"/>
              <a:miter/>
            </a:ln>
          </p:spPr>
          <p:txBody>
            <a:bodyPr rtlCol="0" anchor="ctr"/>
            <a:lstStyle/>
            <a:p>
              <a:endParaRPr lang="en-IN">
                <a:latin typeface="+mn-lt"/>
              </a:endParaRPr>
            </a:p>
          </p:txBody>
        </p:sp>
        <p:sp>
          <p:nvSpPr>
            <p:cNvPr id="15" name="Freeform: Shape 14">
              <a:extLst>
                <a:ext uri="{FF2B5EF4-FFF2-40B4-BE49-F238E27FC236}">
                  <a16:creationId xmlns:a16="http://schemas.microsoft.com/office/drawing/2014/main" id="{30F7BD74-4CE4-2B93-1C18-281730A1D8CF}"/>
                </a:ext>
              </a:extLst>
            </p:cNvPr>
            <p:cNvSpPr/>
            <p:nvPr/>
          </p:nvSpPr>
          <p:spPr>
            <a:xfrm>
              <a:off x="816990" y="6350939"/>
              <a:ext cx="139990" cy="132213"/>
            </a:xfrm>
            <a:custGeom>
              <a:avLst/>
              <a:gdLst>
                <a:gd name="connsiteX0" fmla="*/ 123035 w 139989"/>
                <a:gd name="connsiteY0" fmla="*/ 136928 h 132212"/>
                <a:gd name="connsiteX1" fmla="*/ 88582 w 139989"/>
                <a:gd name="connsiteY1" fmla="*/ 136928 h 132212"/>
                <a:gd name="connsiteX2" fmla="*/ 90916 w 139989"/>
                <a:gd name="connsiteY2" fmla="*/ 125651 h 132212"/>
                <a:gd name="connsiteX3" fmla="*/ 103981 w 139989"/>
                <a:gd name="connsiteY3" fmla="*/ 60711 h 132212"/>
                <a:gd name="connsiteX4" fmla="*/ 105070 w 139989"/>
                <a:gd name="connsiteY4" fmla="*/ 43601 h 132212"/>
                <a:gd name="connsiteX5" fmla="*/ 87105 w 139989"/>
                <a:gd name="connsiteY5" fmla="*/ 27036 h 132212"/>
                <a:gd name="connsiteX6" fmla="*/ 60273 w 139989"/>
                <a:gd name="connsiteY6" fmla="*/ 40568 h 132212"/>
                <a:gd name="connsiteX7" fmla="*/ 49074 w 139989"/>
                <a:gd name="connsiteY7" fmla="*/ 68255 h 132212"/>
                <a:gd name="connsiteX8" fmla="*/ 34997 w 139989"/>
                <a:gd name="connsiteY8" fmla="*/ 134439 h 132212"/>
                <a:gd name="connsiteX9" fmla="*/ 34376 w 139989"/>
                <a:gd name="connsiteY9" fmla="*/ 136928 h 132212"/>
                <a:gd name="connsiteX10" fmla="*/ 0 w 139989"/>
                <a:gd name="connsiteY10" fmla="*/ 136928 h 132212"/>
                <a:gd name="connsiteX11" fmla="*/ 28854 w 139989"/>
                <a:gd name="connsiteY11" fmla="*/ 3549 h 132212"/>
                <a:gd name="connsiteX12" fmla="*/ 61985 w 139989"/>
                <a:gd name="connsiteY12" fmla="*/ 3549 h 132212"/>
                <a:gd name="connsiteX13" fmla="*/ 59651 w 139989"/>
                <a:gd name="connsiteY13" fmla="*/ 16848 h 132212"/>
                <a:gd name="connsiteX14" fmla="*/ 62062 w 139989"/>
                <a:gd name="connsiteY14" fmla="*/ 14981 h 132212"/>
                <a:gd name="connsiteX15" fmla="*/ 91616 w 139989"/>
                <a:gd name="connsiteY15" fmla="*/ 827 h 132212"/>
                <a:gd name="connsiteX16" fmla="*/ 133457 w 139989"/>
                <a:gd name="connsiteY16" fmla="*/ 15759 h 132212"/>
                <a:gd name="connsiteX17" fmla="*/ 141779 w 139989"/>
                <a:gd name="connsiteY17" fmla="*/ 39091 h 132212"/>
                <a:gd name="connsiteX18" fmla="*/ 137890 w 139989"/>
                <a:gd name="connsiteY18" fmla="*/ 70199 h 132212"/>
                <a:gd name="connsiteX19" fmla="*/ 124046 w 139989"/>
                <a:gd name="connsiteY19" fmla="*/ 134284 h 132212"/>
                <a:gd name="connsiteX20" fmla="*/ 123035 w 139989"/>
                <a:gd name="connsiteY20" fmla="*/ 136928 h 1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9989" h="132212">
                  <a:moveTo>
                    <a:pt x="123035" y="136928"/>
                  </a:moveTo>
                  <a:lnTo>
                    <a:pt x="88582" y="136928"/>
                  </a:lnTo>
                  <a:cubicBezTo>
                    <a:pt x="89360" y="133039"/>
                    <a:pt x="90138" y="129151"/>
                    <a:pt x="90916" y="125651"/>
                  </a:cubicBezTo>
                  <a:cubicBezTo>
                    <a:pt x="95271" y="104030"/>
                    <a:pt x="99860" y="82410"/>
                    <a:pt x="103981" y="60711"/>
                  </a:cubicBezTo>
                  <a:cubicBezTo>
                    <a:pt x="105078" y="55081"/>
                    <a:pt x="105444" y="49325"/>
                    <a:pt x="105070" y="43601"/>
                  </a:cubicBezTo>
                  <a:cubicBezTo>
                    <a:pt x="104650" y="34082"/>
                    <a:pt x="96624" y="26686"/>
                    <a:pt x="87105" y="27036"/>
                  </a:cubicBezTo>
                  <a:cubicBezTo>
                    <a:pt x="76404" y="26523"/>
                    <a:pt x="66215" y="31656"/>
                    <a:pt x="60273" y="40568"/>
                  </a:cubicBezTo>
                  <a:cubicBezTo>
                    <a:pt x="54643" y="48913"/>
                    <a:pt x="50824" y="58339"/>
                    <a:pt x="49074" y="68255"/>
                  </a:cubicBezTo>
                  <a:cubicBezTo>
                    <a:pt x="44252" y="90265"/>
                    <a:pt x="39664" y="112352"/>
                    <a:pt x="34997" y="134439"/>
                  </a:cubicBezTo>
                  <a:cubicBezTo>
                    <a:pt x="34997" y="135217"/>
                    <a:pt x="34997" y="136072"/>
                    <a:pt x="34376" y="136928"/>
                  </a:cubicBezTo>
                  <a:lnTo>
                    <a:pt x="0" y="136928"/>
                  </a:lnTo>
                  <a:lnTo>
                    <a:pt x="28854" y="3549"/>
                  </a:lnTo>
                  <a:lnTo>
                    <a:pt x="61985" y="3549"/>
                  </a:lnTo>
                  <a:lnTo>
                    <a:pt x="59651" y="16848"/>
                  </a:lnTo>
                  <a:lnTo>
                    <a:pt x="62062" y="14981"/>
                  </a:lnTo>
                  <a:cubicBezTo>
                    <a:pt x="70259" y="7391"/>
                    <a:pt x="80564" y="2452"/>
                    <a:pt x="91616" y="827"/>
                  </a:cubicBezTo>
                  <a:cubicBezTo>
                    <a:pt x="107248" y="-2269"/>
                    <a:pt x="123315" y="3463"/>
                    <a:pt x="133457" y="15759"/>
                  </a:cubicBezTo>
                  <a:cubicBezTo>
                    <a:pt x="138574" y="22486"/>
                    <a:pt x="141483" y="30637"/>
                    <a:pt x="141779" y="39091"/>
                  </a:cubicBezTo>
                  <a:cubicBezTo>
                    <a:pt x="141887" y="49590"/>
                    <a:pt x="140581" y="60050"/>
                    <a:pt x="137890" y="70199"/>
                  </a:cubicBezTo>
                  <a:cubicBezTo>
                    <a:pt x="133224" y="91509"/>
                    <a:pt x="128612" y="112873"/>
                    <a:pt x="124046" y="134284"/>
                  </a:cubicBezTo>
                  <a:cubicBezTo>
                    <a:pt x="123502" y="135217"/>
                    <a:pt x="123269" y="135995"/>
                    <a:pt x="123035" y="136928"/>
                  </a:cubicBezTo>
                  <a:close/>
                </a:path>
              </a:pathLst>
            </a:custGeom>
            <a:solidFill>
              <a:srgbClr val="005BAA"/>
            </a:solidFill>
            <a:ln w="7739" cap="flat">
              <a:noFill/>
              <a:prstDash val="solid"/>
              <a:miter/>
            </a:ln>
          </p:spPr>
          <p:txBody>
            <a:bodyPr rtlCol="0" anchor="ctr"/>
            <a:lstStyle/>
            <a:p>
              <a:endParaRPr lang="en-IN">
                <a:latin typeface="+mn-lt"/>
              </a:endParaRPr>
            </a:p>
          </p:txBody>
        </p:sp>
      </p:grpSp>
      <p:sp>
        <p:nvSpPr>
          <p:cNvPr id="16" name="Footer Placeholder 3">
            <a:extLst>
              <a:ext uri="{FF2B5EF4-FFF2-40B4-BE49-F238E27FC236}">
                <a16:creationId xmlns:a16="http://schemas.microsoft.com/office/drawing/2014/main" id="{F9E24D2F-D6FD-9DD1-1DAB-085BBE4DF3C6}"/>
              </a:ext>
            </a:extLst>
          </p:cNvPr>
          <p:cNvSpPr txBox="1">
            <a:spLocks/>
          </p:cNvSpPr>
          <p:nvPr userDrawn="1"/>
        </p:nvSpPr>
        <p:spPr>
          <a:xfrm>
            <a:off x="7423006" y="6377684"/>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algn="r" defTabSz="914400" rtl="0" eaLnBrk="1" latinLnBrk="0" hangingPunct="1"/>
            <a:r>
              <a:rPr lang="en-IN" sz="1050" kern="1200">
                <a:solidFill>
                  <a:schemeClr val="tx1">
                    <a:lumMod val="75000"/>
                    <a:lumOff val="25000"/>
                  </a:schemeClr>
                </a:solidFill>
                <a:latin typeface="+mn-lt"/>
                <a:ea typeface="+mn-ea"/>
                <a:cs typeface="Arial" panose="020B0604020202020204" pitchFamily="34" charset="0"/>
              </a:rPr>
              <a:t>Putting Science to Work</a:t>
            </a:r>
          </a:p>
        </p:txBody>
      </p:sp>
    </p:spTree>
    <p:extLst>
      <p:ext uri="{BB962C8B-B14F-4D97-AF65-F5344CB8AC3E}">
        <p14:creationId xmlns:p14="http://schemas.microsoft.com/office/powerpoint/2010/main" val="26330086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Title and Bullet Content">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2F17CFC3-813A-4A06-98D4-B925DE15D2F0}"/>
              </a:ext>
            </a:extLst>
          </p:cNvPr>
          <p:cNvSpPr>
            <a:spLocks noGrp="1"/>
          </p:cNvSpPr>
          <p:nvPr>
            <p:ph type="title"/>
          </p:nvPr>
        </p:nvSpPr>
        <p:spPr>
          <a:xfrm>
            <a:off x="227014" y="432677"/>
            <a:ext cx="11737974" cy="749577"/>
          </a:xfrm>
          <a:prstGeom prst="rect">
            <a:avLst/>
          </a:prstGeom>
        </p:spPr>
        <p:txBody>
          <a:bodyPr vert="horz" lIns="0" tIns="45720" rIns="91440" bIns="45720" rtlCol="0" anchor="ctr">
            <a:noAutofit/>
          </a:bodyPr>
          <a:lstStyle/>
          <a:p>
            <a:r>
              <a:rPr lang="en-US"/>
              <a:t>Click to edit Master title style</a:t>
            </a:r>
          </a:p>
        </p:txBody>
      </p:sp>
      <p:sp>
        <p:nvSpPr>
          <p:cNvPr id="7" name="Slide Number Placeholder 5">
            <a:extLst>
              <a:ext uri="{FF2B5EF4-FFF2-40B4-BE49-F238E27FC236}">
                <a16:creationId xmlns:a16="http://schemas.microsoft.com/office/drawing/2014/main" id="{4B3A2832-809F-4695-A5D4-EDE9313EC05F}"/>
              </a:ext>
            </a:extLst>
          </p:cNvPr>
          <p:cNvSpPr>
            <a:spLocks noGrp="1"/>
          </p:cNvSpPr>
          <p:nvPr>
            <p:ph type="sldNum" sz="quarter" idx="4"/>
          </p:nvPr>
        </p:nvSpPr>
        <p:spPr>
          <a:xfrm>
            <a:off x="11591141" y="6374456"/>
            <a:ext cx="371929" cy="365125"/>
          </a:xfrm>
          <a:prstGeom prst="rect">
            <a:avLst/>
          </a:prstGeom>
        </p:spPr>
        <p:txBody>
          <a:bodyPr anchor="ctr"/>
          <a:lstStyle>
            <a:lvl1pPr>
              <a:defRPr sz="1050">
                <a:solidFill>
                  <a:schemeClr val="tx1">
                    <a:lumMod val="75000"/>
                    <a:lumOff val="25000"/>
                  </a:schemeClr>
                </a:solidFill>
                <a:latin typeface="+mn-lt"/>
                <a:cs typeface="Arial" panose="020B0604020202020204" pitchFamily="34" charset="0"/>
              </a:defRPr>
            </a:lvl1pPr>
          </a:lstStyle>
          <a:p>
            <a:fld id="{BF464321-24B5-4A1A-BA99-44AB7CD57172}" type="slidenum">
              <a:rPr lang="en-IN" smtClean="0"/>
              <a:pPr/>
              <a:t>‹#›</a:t>
            </a:fld>
            <a:endParaRPr lang="en-IN"/>
          </a:p>
        </p:txBody>
      </p:sp>
      <p:cxnSp>
        <p:nvCxnSpPr>
          <p:cNvPr id="8" name="Straight Connector 7">
            <a:extLst>
              <a:ext uri="{FF2B5EF4-FFF2-40B4-BE49-F238E27FC236}">
                <a16:creationId xmlns:a16="http://schemas.microsoft.com/office/drawing/2014/main" id="{9266CD28-8851-4F28-B0CE-4E494AFDA507}"/>
              </a:ext>
            </a:extLst>
          </p:cNvPr>
          <p:cNvCxnSpPr>
            <a:cxnSpLocks/>
          </p:cNvCxnSpPr>
          <p:nvPr userDrawn="1"/>
        </p:nvCxnSpPr>
        <p:spPr>
          <a:xfrm>
            <a:off x="11588578" y="6430812"/>
            <a:ext cx="0" cy="2524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 name="Text Placeholder 9">
            <a:extLst>
              <a:ext uri="{FF2B5EF4-FFF2-40B4-BE49-F238E27FC236}">
                <a16:creationId xmlns:a16="http://schemas.microsoft.com/office/drawing/2014/main" id="{6D08649A-4FDB-4982-BB6D-03288A8E3A7E}"/>
              </a:ext>
            </a:extLst>
          </p:cNvPr>
          <p:cNvSpPr>
            <a:spLocks noGrp="1"/>
          </p:cNvSpPr>
          <p:nvPr>
            <p:ph type="body" sz="quarter" idx="10" hasCustomPrompt="1"/>
          </p:nvPr>
        </p:nvSpPr>
        <p:spPr>
          <a:xfrm>
            <a:off x="227013" y="1557338"/>
            <a:ext cx="11736387" cy="4608512"/>
          </a:xfrm>
        </p:spPr>
        <p:txBody>
          <a:bodyPr/>
          <a:lstStyle>
            <a:lvl1pPr>
              <a:spcBef>
                <a:spcPts val="400"/>
              </a:spcBef>
              <a:spcAft>
                <a:spcPts val="400"/>
              </a:spcAft>
              <a:buClr>
                <a:srgbClr val="070B0E"/>
              </a:buClr>
              <a:defRPr sz="1600">
                <a:solidFill>
                  <a:schemeClr val="tx1"/>
                </a:solidFill>
              </a:defRPr>
            </a:lvl1pPr>
            <a:lvl2pPr>
              <a:spcBef>
                <a:spcPts val="400"/>
              </a:spcBef>
              <a:spcAft>
                <a:spcPts val="400"/>
              </a:spcAft>
              <a:buClr>
                <a:srgbClr val="070B0E"/>
              </a:buClr>
              <a:defRPr>
                <a:solidFill>
                  <a:schemeClr val="tx1"/>
                </a:solidFill>
              </a:defRPr>
            </a:lvl2pPr>
            <a:lvl3pPr>
              <a:spcBef>
                <a:spcPts val="400"/>
              </a:spcBef>
              <a:spcAft>
                <a:spcPts val="400"/>
              </a:spcAft>
              <a:buClr>
                <a:srgbClr val="070B0E"/>
              </a:buClr>
              <a:defRPr>
                <a:solidFill>
                  <a:schemeClr val="tx1"/>
                </a:solidFill>
              </a:defRPr>
            </a:lvl3pPr>
            <a:lvl4pPr>
              <a:spcBef>
                <a:spcPts val="400"/>
              </a:spcBef>
              <a:spcAft>
                <a:spcPts val="400"/>
              </a:spcAft>
              <a:buClr>
                <a:srgbClr val="070B0E"/>
              </a:buClr>
              <a:defRPr>
                <a:solidFill>
                  <a:schemeClr val="tx1"/>
                </a:solidFill>
              </a:defRPr>
            </a:lvl4pPr>
          </a:lstStyle>
          <a:p>
            <a:pPr lvl="0"/>
            <a:r>
              <a:rPr lang="en-US"/>
              <a:t>Click to edit bullet points</a:t>
            </a:r>
          </a:p>
          <a:p>
            <a:pPr lvl="1"/>
            <a:r>
              <a:rPr lang="en-US"/>
              <a:t>Second level</a:t>
            </a:r>
          </a:p>
          <a:p>
            <a:pPr lvl="2"/>
            <a:r>
              <a:rPr lang="en-US"/>
              <a:t>Third level</a:t>
            </a:r>
          </a:p>
          <a:p>
            <a:pPr lvl="3"/>
            <a:r>
              <a:rPr lang="en-US"/>
              <a:t>Fourth level</a:t>
            </a:r>
            <a:endParaRPr lang="en-IN"/>
          </a:p>
        </p:txBody>
      </p:sp>
    </p:spTree>
    <p:extLst>
      <p:ext uri="{BB962C8B-B14F-4D97-AF65-F5344CB8AC3E}">
        <p14:creationId xmlns:p14="http://schemas.microsoft.com/office/powerpoint/2010/main" val="24912562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_Font and Color Palette">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2F17CFC3-813A-4A06-98D4-B925DE15D2F0}"/>
              </a:ext>
            </a:extLst>
          </p:cNvPr>
          <p:cNvSpPr>
            <a:spLocks noGrp="1"/>
          </p:cNvSpPr>
          <p:nvPr>
            <p:ph type="title" hasCustomPrompt="1"/>
          </p:nvPr>
        </p:nvSpPr>
        <p:spPr>
          <a:xfrm>
            <a:off x="227014" y="432677"/>
            <a:ext cx="11737974" cy="749577"/>
          </a:xfrm>
          <a:prstGeom prst="rect">
            <a:avLst/>
          </a:prstGeom>
        </p:spPr>
        <p:txBody>
          <a:bodyPr vert="horz" lIns="0" tIns="45720" rIns="91440" bIns="45720" rtlCol="0" anchor="ctr">
            <a:noAutofit/>
          </a:bodyPr>
          <a:lstStyle>
            <a:lvl1pPr>
              <a:defRPr/>
            </a:lvl1pPr>
          </a:lstStyle>
          <a:p>
            <a:r>
              <a:rPr lang="en-US"/>
              <a:t>Font &amp; Color Palette</a:t>
            </a:r>
          </a:p>
        </p:txBody>
      </p:sp>
      <p:sp>
        <p:nvSpPr>
          <p:cNvPr id="7" name="Slide Number Placeholder 5">
            <a:extLst>
              <a:ext uri="{FF2B5EF4-FFF2-40B4-BE49-F238E27FC236}">
                <a16:creationId xmlns:a16="http://schemas.microsoft.com/office/drawing/2014/main" id="{4B3A2832-809F-4695-A5D4-EDE9313EC05F}"/>
              </a:ext>
            </a:extLst>
          </p:cNvPr>
          <p:cNvSpPr>
            <a:spLocks noGrp="1"/>
          </p:cNvSpPr>
          <p:nvPr>
            <p:ph type="sldNum" sz="quarter" idx="4"/>
          </p:nvPr>
        </p:nvSpPr>
        <p:spPr>
          <a:xfrm>
            <a:off x="11591141" y="6374456"/>
            <a:ext cx="371929" cy="365125"/>
          </a:xfrm>
          <a:prstGeom prst="rect">
            <a:avLst/>
          </a:prstGeom>
        </p:spPr>
        <p:txBody>
          <a:bodyPr anchor="ctr"/>
          <a:lstStyle>
            <a:lvl1pPr>
              <a:defRPr sz="1050">
                <a:solidFill>
                  <a:schemeClr val="tx1">
                    <a:lumMod val="75000"/>
                    <a:lumOff val="25000"/>
                  </a:schemeClr>
                </a:solidFill>
                <a:latin typeface="+mn-lt"/>
                <a:cs typeface="Arial" panose="020B0604020202020204" pitchFamily="34" charset="0"/>
              </a:defRPr>
            </a:lvl1pPr>
          </a:lstStyle>
          <a:p>
            <a:fld id="{BF464321-24B5-4A1A-BA99-44AB7CD57172}" type="slidenum">
              <a:rPr lang="en-IN" smtClean="0"/>
              <a:pPr/>
              <a:t>‹#›</a:t>
            </a:fld>
            <a:endParaRPr lang="en-IN"/>
          </a:p>
        </p:txBody>
      </p:sp>
      <p:cxnSp>
        <p:nvCxnSpPr>
          <p:cNvPr id="8" name="Straight Connector 7">
            <a:extLst>
              <a:ext uri="{FF2B5EF4-FFF2-40B4-BE49-F238E27FC236}">
                <a16:creationId xmlns:a16="http://schemas.microsoft.com/office/drawing/2014/main" id="{9266CD28-8851-4F28-B0CE-4E494AFDA507}"/>
              </a:ext>
            </a:extLst>
          </p:cNvPr>
          <p:cNvCxnSpPr>
            <a:cxnSpLocks/>
          </p:cNvCxnSpPr>
          <p:nvPr userDrawn="1"/>
        </p:nvCxnSpPr>
        <p:spPr>
          <a:xfrm>
            <a:off x="11588578" y="6430812"/>
            <a:ext cx="0" cy="2524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9FADB236-ABAD-462A-8086-CB04EB80652C}"/>
              </a:ext>
            </a:extLst>
          </p:cNvPr>
          <p:cNvGrpSpPr/>
          <p:nvPr userDrawn="1"/>
        </p:nvGrpSpPr>
        <p:grpSpPr>
          <a:xfrm>
            <a:off x="837088" y="4828848"/>
            <a:ext cx="10517824" cy="580813"/>
            <a:chOff x="837088" y="5209302"/>
            <a:chExt cx="10517824" cy="580813"/>
          </a:xfrm>
        </p:grpSpPr>
        <p:sp>
          <p:nvSpPr>
            <p:cNvPr id="9" name="Rectangle 8">
              <a:extLst>
                <a:ext uri="{FF2B5EF4-FFF2-40B4-BE49-F238E27FC236}">
                  <a16:creationId xmlns:a16="http://schemas.microsoft.com/office/drawing/2014/main" id="{5A97CAC9-EF54-49DC-BCEE-9D58B457D21C}"/>
                </a:ext>
              </a:extLst>
            </p:cNvPr>
            <p:cNvSpPr/>
            <p:nvPr/>
          </p:nvSpPr>
          <p:spPr>
            <a:xfrm>
              <a:off x="837088" y="5209302"/>
              <a:ext cx="1113225" cy="580813"/>
            </a:xfrm>
            <a:prstGeom prst="rect">
              <a:avLst/>
            </a:prstGeom>
            <a:solidFill>
              <a:srgbClr val="0043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aseline="-25000"/>
                <a:t>R:      0</a:t>
              </a:r>
            </a:p>
            <a:p>
              <a:r>
                <a:rPr lang="en-US" sz="1400" baseline="-25000"/>
                <a:t>G:    67 </a:t>
              </a:r>
            </a:p>
            <a:p>
              <a:r>
                <a:rPr lang="en-US" sz="1400" baseline="-25000"/>
                <a:t>B:  114</a:t>
              </a:r>
              <a:endParaRPr lang="en-IN" sz="1400" baseline="-25000"/>
            </a:p>
          </p:txBody>
        </p:sp>
        <p:sp>
          <p:nvSpPr>
            <p:cNvPr id="10" name="Rectangle 9">
              <a:extLst>
                <a:ext uri="{FF2B5EF4-FFF2-40B4-BE49-F238E27FC236}">
                  <a16:creationId xmlns:a16="http://schemas.microsoft.com/office/drawing/2014/main" id="{DCD65877-8AC1-4210-BF72-039885EA9F97}"/>
                </a:ext>
              </a:extLst>
            </p:cNvPr>
            <p:cNvSpPr/>
            <p:nvPr/>
          </p:nvSpPr>
          <p:spPr>
            <a:xfrm>
              <a:off x="2180602" y="5209302"/>
              <a:ext cx="1113225" cy="580813"/>
            </a:xfrm>
            <a:prstGeom prst="rect">
              <a:avLst/>
            </a:prstGeom>
            <a:solidFill>
              <a:srgbClr val="107E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aseline="-25000"/>
                <a:t>R:      16</a:t>
              </a:r>
            </a:p>
            <a:p>
              <a:r>
                <a:rPr lang="en-US" sz="1400" baseline="-25000"/>
                <a:t>G:   126 </a:t>
              </a:r>
            </a:p>
            <a:p>
              <a:r>
                <a:rPr lang="en-US" sz="1400" baseline="-25000"/>
                <a:t>B:   152</a:t>
              </a:r>
              <a:endParaRPr lang="en-IN" sz="1400" baseline="-25000"/>
            </a:p>
          </p:txBody>
        </p:sp>
        <p:sp>
          <p:nvSpPr>
            <p:cNvPr id="11" name="Rectangle 10">
              <a:extLst>
                <a:ext uri="{FF2B5EF4-FFF2-40B4-BE49-F238E27FC236}">
                  <a16:creationId xmlns:a16="http://schemas.microsoft.com/office/drawing/2014/main" id="{C20DE4E4-3A9B-4380-8619-EE52CC98534A}"/>
                </a:ext>
              </a:extLst>
            </p:cNvPr>
            <p:cNvSpPr/>
            <p:nvPr/>
          </p:nvSpPr>
          <p:spPr>
            <a:xfrm>
              <a:off x="3524117" y="5209302"/>
              <a:ext cx="1113225" cy="580813"/>
            </a:xfrm>
            <a:prstGeom prst="rect">
              <a:avLst/>
            </a:prstGeom>
            <a:solidFill>
              <a:srgbClr val="01A1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aseline="-25000"/>
                <a:t>R:       1</a:t>
              </a:r>
            </a:p>
            <a:p>
              <a:r>
                <a:rPr lang="en-US" sz="1400" baseline="-25000"/>
                <a:t>G:  161 </a:t>
              </a:r>
            </a:p>
            <a:p>
              <a:r>
                <a:rPr lang="en-US" sz="1400" baseline="-25000"/>
                <a:t>B:  119</a:t>
              </a:r>
              <a:endParaRPr lang="en-IN" sz="1400" baseline="-25000"/>
            </a:p>
          </p:txBody>
        </p:sp>
        <p:sp>
          <p:nvSpPr>
            <p:cNvPr id="12" name="Rectangle 11">
              <a:extLst>
                <a:ext uri="{FF2B5EF4-FFF2-40B4-BE49-F238E27FC236}">
                  <a16:creationId xmlns:a16="http://schemas.microsoft.com/office/drawing/2014/main" id="{2D5C7AA1-BD34-4647-AB8B-F67EFF4DAAA7}"/>
                </a:ext>
              </a:extLst>
            </p:cNvPr>
            <p:cNvSpPr/>
            <p:nvPr/>
          </p:nvSpPr>
          <p:spPr>
            <a:xfrm>
              <a:off x="4867631" y="5209302"/>
              <a:ext cx="1113225" cy="580813"/>
            </a:xfrm>
            <a:prstGeom prst="rect">
              <a:avLst/>
            </a:prstGeom>
            <a:solidFill>
              <a:srgbClr val="4E53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aseline="-25000"/>
                <a:t>R:    78</a:t>
              </a:r>
            </a:p>
            <a:p>
              <a:r>
                <a:rPr lang="en-US" sz="1400" baseline="-25000"/>
                <a:t>G:    83 </a:t>
              </a:r>
            </a:p>
            <a:p>
              <a:r>
                <a:rPr lang="en-US" sz="1400" baseline="-25000"/>
                <a:t>B:  167</a:t>
              </a:r>
              <a:endParaRPr lang="en-IN" sz="1400" baseline="-25000"/>
            </a:p>
          </p:txBody>
        </p:sp>
        <p:sp>
          <p:nvSpPr>
            <p:cNvPr id="13" name="Rectangle 12">
              <a:extLst>
                <a:ext uri="{FF2B5EF4-FFF2-40B4-BE49-F238E27FC236}">
                  <a16:creationId xmlns:a16="http://schemas.microsoft.com/office/drawing/2014/main" id="{6FF53C19-1150-4879-BD09-DCA34CF498EF}"/>
                </a:ext>
              </a:extLst>
            </p:cNvPr>
            <p:cNvSpPr/>
            <p:nvPr/>
          </p:nvSpPr>
          <p:spPr>
            <a:xfrm>
              <a:off x="6211141" y="5209302"/>
              <a:ext cx="1113225" cy="580813"/>
            </a:xfrm>
            <a:prstGeom prst="rect">
              <a:avLst/>
            </a:prstGeom>
            <a:solidFill>
              <a:srgbClr val="BA3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aseline="-25000"/>
                <a:t>R:  186</a:t>
              </a:r>
            </a:p>
            <a:p>
              <a:r>
                <a:rPr lang="en-US" sz="1400" baseline="-25000"/>
                <a:t>G:    55</a:t>
              </a:r>
            </a:p>
            <a:p>
              <a:r>
                <a:rPr lang="en-US" sz="1400" baseline="-25000"/>
                <a:t>B:    95</a:t>
              </a:r>
              <a:endParaRPr lang="en-IN" sz="1400" baseline="-25000"/>
            </a:p>
          </p:txBody>
        </p:sp>
        <p:sp>
          <p:nvSpPr>
            <p:cNvPr id="14" name="Rectangle 13">
              <a:extLst>
                <a:ext uri="{FF2B5EF4-FFF2-40B4-BE49-F238E27FC236}">
                  <a16:creationId xmlns:a16="http://schemas.microsoft.com/office/drawing/2014/main" id="{73F2D1CC-A310-45B7-AF52-9BD804EF7222}"/>
                </a:ext>
              </a:extLst>
            </p:cNvPr>
            <p:cNvSpPr/>
            <p:nvPr/>
          </p:nvSpPr>
          <p:spPr>
            <a:xfrm>
              <a:off x="7554655" y="5209302"/>
              <a:ext cx="1113225" cy="580813"/>
            </a:xfrm>
            <a:prstGeom prst="rect">
              <a:avLst/>
            </a:prstGeom>
            <a:solidFill>
              <a:srgbClr val="FF4F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aseline="-25000"/>
                <a:t>R:  255</a:t>
              </a:r>
            </a:p>
            <a:p>
              <a:r>
                <a:rPr lang="en-US" sz="1400" baseline="-25000"/>
                <a:t>G:    79</a:t>
              </a:r>
            </a:p>
            <a:p>
              <a:r>
                <a:rPr lang="en-US" sz="1400" baseline="-25000"/>
                <a:t>B:       2</a:t>
              </a:r>
              <a:endParaRPr lang="en-IN" sz="1400" baseline="-25000"/>
            </a:p>
          </p:txBody>
        </p:sp>
        <p:sp>
          <p:nvSpPr>
            <p:cNvPr id="15" name="Rectangle 14">
              <a:extLst>
                <a:ext uri="{FF2B5EF4-FFF2-40B4-BE49-F238E27FC236}">
                  <a16:creationId xmlns:a16="http://schemas.microsoft.com/office/drawing/2014/main" id="{209D9158-6C0A-45A0-AA76-D7698A8B0EF0}"/>
                </a:ext>
              </a:extLst>
            </p:cNvPr>
            <p:cNvSpPr/>
            <p:nvPr/>
          </p:nvSpPr>
          <p:spPr>
            <a:xfrm>
              <a:off x="8898169" y="5209302"/>
              <a:ext cx="1113225" cy="580813"/>
            </a:xfrm>
            <a:prstGeom prst="rect">
              <a:avLst/>
            </a:prstGeom>
            <a:solidFill>
              <a:srgbClr val="FE8F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aseline="-25000"/>
                <a:t>R:  254</a:t>
              </a:r>
            </a:p>
            <a:p>
              <a:r>
                <a:rPr lang="en-US" sz="1400" baseline="-25000"/>
                <a:t>G:  143</a:t>
              </a:r>
            </a:p>
            <a:p>
              <a:r>
                <a:rPr lang="en-US" sz="1400" baseline="-25000"/>
                <a:t>B:       2</a:t>
              </a:r>
              <a:endParaRPr lang="en-IN" sz="1400" baseline="-25000"/>
            </a:p>
          </p:txBody>
        </p:sp>
        <p:sp>
          <p:nvSpPr>
            <p:cNvPr id="16" name="Rectangle 15">
              <a:extLst>
                <a:ext uri="{FF2B5EF4-FFF2-40B4-BE49-F238E27FC236}">
                  <a16:creationId xmlns:a16="http://schemas.microsoft.com/office/drawing/2014/main" id="{89A188ED-EEC1-4A57-94E8-119ABE424632}"/>
                </a:ext>
              </a:extLst>
            </p:cNvPr>
            <p:cNvSpPr/>
            <p:nvPr/>
          </p:nvSpPr>
          <p:spPr>
            <a:xfrm>
              <a:off x="10241687" y="5209302"/>
              <a:ext cx="1113225" cy="580813"/>
            </a:xfrm>
            <a:prstGeom prst="rect">
              <a:avLst/>
            </a:prstGeom>
            <a:solidFill>
              <a:srgbClr val="F9C5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aseline="-25000">
                  <a:solidFill>
                    <a:schemeClr val="tx1"/>
                  </a:solidFill>
                </a:rPr>
                <a:t>R:  249</a:t>
              </a:r>
            </a:p>
            <a:p>
              <a:r>
                <a:rPr lang="en-US" sz="1400" baseline="-25000">
                  <a:solidFill>
                    <a:schemeClr val="tx1"/>
                  </a:solidFill>
                </a:rPr>
                <a:t>G:  197</a:t>
              </a:r>
            </a:p>
            <a:p>
              <a:r>
                <a:rPr lang="en-US" sz="1400" baseline="-25000">
                  <a:solidFill>
                    <a:schemeClr val="tx1"/>
                  </a:solidFill>
                </a:rPr>
                <a:t>B:       1</a:t>
              </a:r>
              <a:endParaRPr lang="en-IN" sz="1400" baseline="-25000">
                <a:solidFill>
                  <a:schemeClr val="tx1"/>
                </a:solidFill>
              </a:endParaRPr>
            </a:p>
          </p:txBody>
        </p:sp>
      </p:grpSp>
      <p:sp>
        <p:nvSpPr>
          <p:cNvPr id="18" name="Content Placeholder 2">
            <a:extLst>
              <a:ext uri="{FF2B5EF4-FFF2-40B4-BE49-F238E27FC236}">
                <a16:creationId xmlns:a16="http://schemas.microsoft.com/office/drawing/2014/main" id="{4A0BCAD8-1BB5-4B44-984F-4DDD277740B9}"/>
              </a:ext>
            </a:extLst>
          </p:cNvPr>
          <p:cNvSpPr txBox="1">
            <a:spLocks/>
          </p:cNvSpPr>
          <p:nvPr userDrawn="1"/>
        </p:nvSpPr>
        <p:spPr>
          <a:xfrm>
            <a:off x="247651" y="1560946"/>
            <a:ext cx="5691716" cy="3038763"/>
          </a:xfrm>
          <a:prstGeom prst="rect">
            <a:avLst/>
          </a:prstGeom>
        </p:spPr>
        <p:txBody>
          <a:bodyPr>
            <a:normAutofit lnSpcReduction="10000"/>
          </a:bodyPr>
          <a:lstStyle>
            <a:lvl1pPr marL="239178" indent="-239178" algn="l" defTabSz="1219170" rtl="0" eaLnBrk="1" latinLnBrk="0" hangingPunct="1">
              <a:spcBef>
                <a:spcPts val="1600"/>
              </a:spcBef>
              <a:buClr>
                <a:schemeClr val="accent1"/>
              </a:buClr>
              <a:buSzPct val="100000"/>
              <a:buFont typeface="Wingdings" panose="05000000000000000000" pitchFamily="2" charset="2"/>
              <a:buChar char="§"/>
              <a:defRPr sz="1800" kern="1200">
                <a:solidFill>
                  <a:schemeClr val="tx1"/>
                </a:solidFill>
                <a:latin typeface="+mn-lt"/>
                <a:ea typeface="+mn-ea"/>
                <a:cs typeface="Arial" panose="020B0604020202020204" pitchFamily="34" charset="0"/>
              </a:defRPr>
            </a:lvl1pPr>
            <a:lvl2pPr marL="480472" indent="-241294" algn="l" defTabSz="1219170" rtl="0" eaLnBrk="1" latinLnBrk="0" hangingPunct="1">
              <a:spcBef>
                <a:spcPts val="1600"/>
              </a:spcBef>
              <a:buClr>
                <a:schemeClr val="accent2"/>
              </a:buClr>
              <a:buSzPct val="100000"/>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719649" indent="-239178" algn="l" defTabSz="1219170" rtl="0" eaLnBrk="1" latinLnBrk="0" hangingPunct="1">
              <a:spcBef>
                <a:spcPts val="1600"/>
              </a:spcBef>
              <a:buClr>
                <a:schemeClr val="tx2"/>
              </a:buClr>
              <a:buSzPct val="100000"/>
              <a:buFont typeface="Wingdings" panose="05000000000000000000" pitchFamily="2" charset="2"/>
              <a:buChar char="§"/>
              <a:defRPr sz="1400" kern="1200">
                <a:solidFill>
                  <a:schemeClr val="tx1"/>
                </a:solidFill>
                <a:latin typeface="+mn-lt"/>
                <a:ea typeface="+mn-ea"/>
                <a:cs typeface="Arial" panose="020B0604020202020204" pitchFamily="34" charset="0"/>
              </a:defRPr>
            </a:lvl3pPr>
            <a:lvl4pPr marL="960943" indent="-241294" algn="l" defTabSz="1219170" rtl="0" eaLnBrk="1" latinLnBrk="0" hangingPunct="1">
              <a:spcBef>
                <a:spcPts val="1600"/>
              </a:spcBef>
              <a:buClr>
                <a:schemeClr val="accent6"/>
              </a:buClr>
              <a:buSzPct val="100000"/>
              <a:buFont typeface="Wingdings" panose="05000000000000000000" pitchFamily="2" charset="2"/>
              <a:buChar char="§"/>
              <a:defRPr sz="1200" kern="1200">
                <a:solidFill>
                  <a:schemeClr val="tx1"/>
                </a:solidFill>
                <a:latin typeface="+mn-lt"/>
                <a:ea typeface="+mn-ea"/>
                <a:cs typeface="Arial" panose="020B0604020202020204" pitchFamily="34" charset="0"/>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a:buClr>
                <a:srgbClr val="070B0E"/>
              </a:buClr>
              <a:buFont typeface="Arial" panose="020B0604020202020204" pitchFamily="34" charset="0"/>
              <a:buChar char="•"/>
            </a:pPr>
            <a:r>
              <a:rPr lang="en-US" b="1"/>
              <a:t>Fonts and Size</a:t>
            </a:r>
          </a:p>
          <a:p>
            <a:pPr marL="854075" lvl="1" indent="-285750">
              <a:buClr>
                <a:srgbClr val="004372"/>
              </a:buClr>
              <a:buFont typeface="Courier New" panose="02070309020205020404" pitchFamily="49" charset="0"/>
              <a:buChar char="o"/>
            </a:pPr>
            <a:r>
              <a:rPr lang="en-US"/>
              <a:t>Fonts - Calibri family</a:t>
            </a:r>
          </a:p>
          <a:p>
            <a:pPr marL="854075" lvl="1" indent="-285750">
              <a:buClr>
                <a:srgbClr val="004372"/>
              </a:buClr>
              <a:buFont typeface="Courier New" panose="02070309020205020404" pitchFamily="49" charset="0"/>
              <a:buChar char="o"/>
            </a:pPr>
            <a:r>
              <a:rPr lang="en-US"/>
              <a:t>Heading - 24</a:t>
            </a:r>
          </a:p>
          <a:p>
            <a:pPr marL="854075" lvl="1" indent="-285750">
              <a:buClr>
                <a:srgbClr val="004372"/>
              </a:buClr>
              <a:buFont typeface="Courier New" panose="02070309020205020404" pitchFamily="49" charset="0"/>
              <a:buChar char="o"/>
            </a:pPr>
            <a:r>
              <a:rPr lang="en-US"/>
              <a:t>Subtitle - 18</a:t>
            </a:r>
          </a:p>
          <a:p>
            <a:pPr marL="854075" lvl="1" indent="-285750">
              <a:buClr>
                <a:srgbClr val="004372"/>
              </a:buClr>
              <a:buFont typeface="Courier New" panose="02070309020205020404" pitchFamily="49" charset="0"/>
              <a:buChar char="o"/>
            </a:pPr>
            <a:r>
              <a:rPr lang="en-US"/>
              <a:t>Body - 16</a:t>
            </a:r>
          </a:p>
          <a:p>
            <a:pPr marL="854075" lvl="1" indent="-285750">
              <a:buClr>
                <a:srgbClr val="004372"/>
              </a:buClr>
              <a:buFont typeface="Courier New" panose="02070309020205020404" pitchFamily="49" charset="0"/>
              <a:buChar char="o"/>
            </a:pPr>
            <a:endParaRPr lang="en-US"/>
          </a:p>
          <a:p>
            <a:pPr marL="239178" marR="0" lvl="1" indent="-239178" algn="l" defTabSz="1219170" rtl="0" eaLnBrk="1" fontAlgn="auto" latinLnBrk="0" hangingPunct="1">
              <a:lnSpc>
                <a:spcPct val="100000"/>
              </a:lnSpc>
              <a:spcBef>
                <a:spcPts val="1600"/>
              </a:spcBef>
              <a:spcAft>
                <a:spcPts val="0"/>
              </a:spcAft>
              <a:buClr>
                <a:srgbClr val="070B0E"/>
              </a:buClr>
              <a:buSzPct val="100000"/>
              <a:buFont typeface="Arial" panose="020B0604020202020204" pitchFamily="34" charset="0"/>
              <a:buChar char="•"/>
              <a:tabLst/>
              <a:defRPr/>
            </a:pPr>
            <a:r>
              <a:rPr lang="en-US" sz="1800" b="1"/>
              <a:t>Color Scheme</a:t>
            </a:r>
            <a:endParaRPr lang="en-US"/>
          </a:p>
          <a:p>
            <a:pPr marL="854075" lvl="1" indent="-285750">
              <a:buClr>
                <a:srgbClr val="004372"/>
              </a:buClr>
              <a:buFont typeface="Courier New" panose="02070309020205020404" pitchFamily="49" charset="0"/>
              <a:buChar char="o"/>
            </a:pPr>
            <a:endParaRPr lang="en-US"/>
          </a:p>
        </p:txBody>
      </p:sp>
    </p:spTree>
    <p:extLst>
      <p:ext uri="{BB962C8B-B14F-4D97-AF65-F5344CB8AC3E}">
        <p14:creationId xmlns:p14="http://schemas.microsoft.com/office/powerpoint/2010/main" val="16416990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5_Chart and Table ">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2F17CFC3-813A-4A06-98D4-B925DE15D2F0}"/>
              </a:ext>
            </a:extLst>
          </p:cNvPr>
          <p:cNvSpPr>
            <a:spLocks noGrp="1"/>
          </p:cNvSpPr>
          <p:nvPr>
            <p:ph type="title" hasCustomPrompt="1"/>
          </p:nvPr>
        </p:nvSpPr>
        <p:spPr>
          <a:xfrm>
            <a:off x="227014" y="432677"/>
            <a:ext cx="11737974" cy="749577"/>
          </a:xfrm>
          <a:prstGeom prst="rect">
            <a:avLst/>
          </a:prstGeom>
        </p:spPr>
        <p:txBody>
          <a:bodyPr vert="horz" lIns="0" tIns="45720" rIns="91440" bIns="45720" rtlCol="0" anchor="ctr">
            <a:noAutofit/>
          </a:bodyPr>
          <a:lstStyle>
            <a:lvl1pPr>
              <a:defRPr/>
            </a:lvl1pPr>
          </a:lstStyle>
          <a:p>
            <a:r>
              <a:rPr lang="en-US"/>
              <a:t>Chart and Table Placeholder</a:t>
            </a:r>
          </a:p>
        </p:txBody>
      </p:sp>
      <p:sp>
        <p:nvSpPr>
          <p:cNvPr id="7" name="Slide Number Placeholder 5">
            <a:extLst>
              <a:ext uri="{FF2B5EF4-FFF2-40B4-BE49-F238E27FC236}">
                <a16:creationId xmlns:a16="http://schemas.microsoft.com/office/drawing/2014/main" id="{4B3A2832-809F-4695-A5D4-EDE9313EC05F}"/>
              </a:ext>
            </a:extLst>
          </p:cNvPr>
          <p:cNvSpPr>
            <a:spLocks noGrp="1"/>
          </p:cNvSpPr>
          <p:nvPr>
            <p:ph type="sldNum" sz="quarter" idx="4"/>
          </p:nvPr>
        </p:nvSpPr>
        <p:spPr>
          <a:xfrm>
            <a:off x="11591141" y="6374456"/>
            <a:ext cx="371929" cy="365125"/>
          </a:xfrm>
          <a:prstGeom prst="rect">
            <a:avLst/>
          </a:prstGeom>
        </p:spPr>
        <p:txBody>
          <a:bodyPr anchor="ctr"/>
          <a:lstStyle>
            <a:lvl1pPr>
              <a:defRPr sz="1050">
                <a:solidFill>
                  <a:schemeClr val="tx1">
                    <a:lumMod val="75000"/>
                    <a:lumOff val="25000"/>
                  </a:schemeClr>
                </a:solidFill>
                <a:latin typeface="+mn-lt"/>
                <a:cs typeface="Arial" panose="020B0604020202020204" pitchFamily="34" charset="0"/>
              </a:defRPr>
            </a:lvl1pPr>
          </a:lstStyle>
          <a:p>
            <a:fld id="{BF464321-24B5-4A1A-BA99-44AB7CD57172}" type="slidenum">
              <a:rPr lang="en-IN" smtClean="0"/>
              <a:pPr/>
              <a:t>‹#›</a:t>
            </a:fld>
            <a:endParaRPr lang="en-IN"/>
          </a:p>
        </p:txBody>
      </p:sp>
      <p:cxnSp>
        <p:nvCxnSpPr>
          <p:cNvPr id="8" name="Straight Connector 7">
            <a:extLst>
              <a:ext uri="{FF2B5EF4-FFF2-40B4-BE49-F238E27FC236}">
                <a16:creationId xmlns:a16="http://schemas.microsoft.com/office/drawing/2014/main" id="{9266CD28-8851-4F28-B0CE-4E494AFDA507}"/>
              </a:ext>
            </a:extLst>
          </p:cNvPr>
          <p:cNvCxnSpPr>
            <a:cxnSpLocks/>
          </p:cNvCxnSpPr>
          <p:nvPr userDrawn="1"/>
        </p:nvCxnSpPr>
        <p:spPr>
          <a:xfrm>
            <a:off x="11588578" y="6430812"/>
            <a:ext cx="0" cy="2524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 name="Content Placeholder 3">
            <a:extLst>
              <a:ext uri="{FF2B5EF4-FFF2-40B4-BE49-F238E27FC236}">
                <a16:creationId xmlns:a16="http://schemas.microsoft.com/office/drawing/2014/main" id="{4E9440DD-8C16-4204-ACF2-59B51A13E9A7}"/>
              </a:ext>
            </a:extLst>
          </p:cNvPr>
          <p:cNvSpPr>
            <a:spLocks noGrp="1"/>
          </p:cNvSpPr>
          <p:nvPr>
            <p:ph idx="1" hasCustomPrompt="1"/>
          </p:nvPr>
        </p:nvSpPr>
        <p:spPr>
          <a:xfrm>
            <a:off x="227014" y="1557337"/>
            <a:ext cx="11736047" cy="4608513"/>
          </a:xfrm>
        </p:spPr>
        <p:txBody>
          <a:bodyPr>
            <a:normAutofit/>
          </a:bodyPr>
          <a:lstStyle>
            <a:lvl1pPr marL="0" indent="0">
              <a:buNone/>
              <a:defRPr sz="1600"/>
            </a:lvl1pPr>
          </a:lstStyle>
          <a:p>
            <a:pPr algn="just"/>
            <a:r>
              <a:rPr lang="en-GB"/>
              <a:t>Click to add the object from the placeholder</a:t>
            </a:r>
            <a:endParaRPr lang="en-IN"/>
          </a:p>
        </p:txBody>
      </p:sp>
    </p:spTree>
    <p:extLst>
      <p:ext uri="{BB962C8B-B14F-4D97-AF65-F5344CB8AC3E}">
        <p14:creationId xmlns:p14="http://schemas.microsoft.com/office/powerpoint/2010/main" val="32579814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2F17CFC3-813A-4A06-98D4-B925DE15D2F0}"/>
              </a:ext>
            </a:extLst>
          </p:cNvPr>
          <p:cNvSpPr>
            <a:spLocks noGrp="1"/>
          </p:cNvSpPr>
          <p:nvPr>
            <p:ph type="title"/>
          </p:nvPr>
        </p:nvSpPr>
        <p:spPr>
          <a:xfrm>
            <a:off x="227014" y="432677"/>
            <a:ext cx="11737974" cy="749577"/>
          </a:xfrm>
          <a:prstGeom prst="rect">
            <a:avLst/>
          </a:prstGeom>
        </p:spPr>
        <p:txBody>
          <a:bodyPr vert="horz" lIns="0" tIns="45720" rIns="91440" bIns="45720" rtlCol="0" anchor="ctr">
            <a:noAutofit/>
          </a:bodyPr>
          <a:lstStyle/>
          <a:p>
            <a:r>
              <a:rPr lang="en-US"/>
              <a:t>Click to edit Master title style</a:t>
            </a:r>
          </a:p>
        </p:txBody>
      </p:sp>
      <p:sp>
        <p:nvSpPr>
          <p:cNvPr id="7" name="Slide Number Placeholder 5">
            <a:extLst>
              <a:ext uri="{FF2B5EF4-FFF2-40B4-BE49-F238E27FC236}">
                <a16:creationId xmlns:a16="http://schemas.microsoft.com/office/drawing/2014/main" id="{4B3A2832-809F-4695-A5D4-EDE9313EC05F}"/>
              </a:ext>
            </a:extLst>
          </p:cNvPr>
          <p:cNvSpPr>
            <a:spLocks noGrp="1"/>
          </p:cNvSpPr>
          <p:nvPr>
            <p:ph type="sldNum" sz="quarter" idx="4"/>
          </p:nvPr>
        </p:nvSpPr>
        <p:spPr>
          <a:xfrm>
            <a:off x="11591141" y="6374456"/>
            <a:ext cx="371929" cy="365125"/>
          </a:xfrm>
          <a:prstGeom prst="rect">
            <a:avLst/>
          </a:prstGeom>
        </p:spPr>
        <p:txBody>
          <a:bodyPr anchor="ctr"/>
          <a:lstStyle>
            <a:lvl1pPr>
              <a:defRPr sz="1050">
                <a:solidFill>
                  <a:schemeClr val="tx1">
                    <a:lumMod val="75000"/>
                    <a:lumOff val="25000"/>
                  </a:schemeClr>
                </a:solidFill>
                <a:latin typeface="+mn-lt"/>
                <a:cs typeface="Arial" panose="020B0604020202020204" pitchFamily="34" charset="0"/>
              </a:defRPr>
            </a:lvl1pPr>
          </a:lstStyle>
          <a:p>
            <a:fld id="{BF464321-24B5-4A1A-BA99-44AB7CD57172}" type="slidenum">
              <a:rPr lang="en-IN" smtClean="0"/>
              <a:pPr/>
              <a:t>‹#›</a:t>
            </a:fld>
            <a:endParaRPr lang="en-IN"/>
          </a:p>
        </p:txBody>
      </p:sp>
      <p:cxnSp>
        <p:nvCxnSpPr>
          <p:cNvPr id="8" name="Straight Connector 7">
            <a:extLst>
              <a:ext uri="{FF2B5EF4-FFF2-40B4-BE49-F238E27FC236}">
                <a16:creationId xmlns:a16="http://schemas.microsoft.com/office/drawing/2014/main" id="{9266CD28-8851-4F28-B0CE-4E494AFDA507}"/>
              </a:ext>
            </a:extLst>
          </p:cNvPr>
          <p:cNvCxnSpPr>
            <a:cxnSpLocks/>
          </p:cNvCxnSpPr>
          <p:nvPr userDrawn="1"/>
        </p:nvCxnSpPr>
        <p:spPr>
          <a:xfrm>
            <a:off x="11588578" y="6430812"/>
            <a:ext cx="0" cy="2524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108454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6_Agend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BAF46076-E519-41FE-A18A-0F913A7D259F}"/>
              </a:ext>
            </a:extLst>
          </p:cNvPr>
          <p:cNvSpPr>
            <a:spLocks noGrp="1"/>
          </p:cNvSpPr>
          <p:nvPr>
            <p:ph type="sldNum" sz="quarter" idx="4"/>
          </p:nvPr>
        </p:nvSpPr>
        <p:spPr>
          <a:xfrm>
            <a:off x="11591141" y="6374456"/>
            <a:ext cx="371929" cy="365125"/>
          </a:xfrm>
          <a:prstGeom prst="rect">
            <a:avLst/>
          </a:prstGeom>
        </p:spPr>
        <p:txBody>
          <a:bodyPr anchor="ctr"/>
          <a:lstStyle>
            <a:lvl1pPr>
              <a:defRPr sz="1050">
                <a:solidFill>
                  <a:schemeClr val="tx1">
                    <a:lumMod val="75000"/>
                    <a:lumOff val="25000"/>
                  </a:schemeClr>
                </a:solidFill>
                <a:latin typeface="+mn-lt"/>
                <a:cs typeface="Arial" panose="020B0604020202020204" pitchFamily="34" charset="0"/>
              </a:defRPr>
            </a:lvl1pPr>
          </a:lstStyle>
          <a:p>
            <a:fld id="{BF464321-24B5-4A1A-BA99-44AB7CD57172}" type="slidenum">
              <a:rPr lang="en-IN" smtClean="0"/>
              <a:pPr/>
              <a:t>‹#›</a:t>
            </a:fld>
            <a:endParaRPr lang="en-IN"/>
          </a:p>
        </p:txBody>
      </p:sp>
      <p:cxnSp>
        <p:nvCxnSpPr>
          <p:cNvPr id="12" name="Straight Connector 11">
            <a:extLst>
              <a:ext uri="{FF2B5EF4-FFF2-40B4-BE49-F238E27FC236}">
                <a16:creationId xmlns:a16="http://schemas.microsoft.com/office/drawing/2014/main" id="{B2042929-E4DF-4FA5-8AC6-477693280B82}"/>
              </a:ext>
            </a:extLst>
          </p:cNvPr>
          <p:cNvCxnSpPr>
            <a:cxnSpLocks/>
          </p:cNvCxnSpPr>
          <p:nvPr userDrawn="1"/>
        </p:nvCxnSpPr>
        <p:spPr>
          <a:xfrm>
            <a:off x="11588578" y="6430812"/>
            <a:ext cx="0" cy="2524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665D7333-7EC5-4D90-8DDD-B56BF4C09BB9}"/>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6" name="Slide Number Placeholder 5">
            <a:extLst>
              <a:ext uri="{FF2B5EF4-FFF2-40B4-BE49-F238E27FC236}">
                <a16:creationId xmlns:a16="http://schemas.microsoft.com/office/drawing/2014/main" id="{EACC02E0-7E32-4107-90E8-ADB5D27212B6}"/>
              </a:ext>
            </a:extLst>
          </p:cNvPr>
          <p:cNvSpPr txBox="1">
            <a:spLocks/>
          </p:cNvSpPr>
          <p:nvPr userDrawn="1"/>
        </p:nvSpPr>
        <p:spPr>
          <a:xfrm>
            <a:off x="11591141" y="6374456"/>
            <a:ext cx="371929" cy="365125"/>
          </a:xfrm>
          <a:prstGeom prst="rect">
            <a:avLst/>
          </a:prstGeom>
        </p:spPr>
        <p:txBody>
          <a:bodyPr anchor="ctr"/>
          <a:lstStyle>
            <a:defPPr>
              <a:defRPr lang="en-US"/>
            </a:defPPr>
            <a:lvl1pPr marL="0" algn="l" defTabSz="914400" rtl="0" eaLnBrk="1" latinLnBrk="0" hangingPunct="1">
              <a:defRPr sz="1050" kern="1200">
                <a:solidFill>
                  <a:schemeClr val="tx1">
                    <a:lumMod val="75000"/>
                    <a:lumOff val="25000"/>
                  </a:schemeClr>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F464321-24B5-4A1A-BA99-44AB7CD57172}" type="slidenum">
              <a:rPr lang="en-IN" smtClean="0"/>
              <a:pPr/>
              <a:t>‹#›</a:t>
            </a:fld>
            <a:endParaRPr lang="en-IN"/>
          </a:p>
        </p:txBody>
      </p:sp>
      <p:cxnSp>
        <p:nvCxnSpPr>
          <p:cNvPr id="17" name="Straight Connector 16">
            <a:extLst>
              <a:ext uri="{FF2B5EF4-FFF2-40B4-BE49-F238E27FC236}">
                <a16:creationId xmlns:a16="http://schemas.microsoft.com/office/drawing/2014/main" id="{6094240D-4E48-45F5-893F-39187BDBC2BB}"/>
              </a:ext>
            </a:extLst>
          </p:cNvPr>
          <p:cNvCxnSpPr>
            <a:cxnSpLocks/>
          </p:cNvCxnSpPr>
          <p:nvPr userDrawn="1"/>
        </p:nvCxnSpPr>
        <p:spPr>
          <a:xfrm>
            <a:off x="11588578" y="6430812"/>
            <a:ext cx="0" cy="2524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650C6E55-4562-499F-98F6-5BA3D72A0352}"/>
              </a:ext>
            </a:extLst>
          </p:cNvPr>
          <p:cNvGrpSpPr/>
          <p:nvPr userDrawn="1"/>
        </p:nvGrpSpPr>
        <p:grpSpPr>
          <a:xfrm>
            <a:off x="277256" y="6436012"/>
            <a:ext cx="985615" cy="242012"/>
            <a:chOff x="542999" y="6303642"/>
            <a:chExt cx="985615" cy="242012"/>
          </a:xfrm>
        </p:grpSpPr>
        <p:sp>
          <p:nvSpPr>
            <p:cNvPr id="19" name="Freeform: Shape 18">
              <a:extLst>
                <a:ext uri="{FF2B5EF4-FFF2-40B4-BE49-F238E27FC236}">
                  <a16:creationId xmlns:a16="http://schemas.microsoft.com/office/drawing/2014/main" id="{E5D5F5F7-9589-46F5-8601-89CDFFBD1F3C}"/>
                </a:ext>
              </a:extLst>
            </p:cNvPr>
            <p:cNvSpPr/>
            <p:nvPr/>
          </p:nvSpPr>
          <p:spPr>
            <a:xfrm>
              <a:off x="962579" y="6351224"/>
              <a:ext cx="147767" cy="194430"/>
            </a:xfrm>
            <a:custGeom>
              <a:avLst/>
              <a:gdLst>
                <a:gd name="connsiteX0" fmla="*/ 49463 w 147766"/>
                <a:gd name="connsiteY0" fmla="*/ 194661 h 194430"/>
                <a:gd name="connsiteX1" fmla="*/ 29087 w 147766"/>
                <a:gd name="connsiteY1" fmla="*/ 192794 h 194430"/>
                <a:gd name="connsiteX2" fmla="*/ 9566 w 147766"/>
                <a:gd name="connsiteY2" fmla="*/ 188595 h 194430"/>
                <a:gd name="connsiteX3" fmla="*/ 1011 w 147766"/>
                <a:gd name="connsiteY3" fmla="*/ 185795 h 194430"/>
                <a:gd name="connsiteX4" fmla="*/ 0 w 147766"/>
                <a:gd name="connsiteY4" fmla="*/ 185251 h 194430"/>
                <a:gd name="connsiteX5" fmla="*/ 8555 w 147766"/>
                <a:gd name="connsiteY5" fmla="*/ 157719 h 194430"/>
                <a:gd name="connsiteX6" fmla="*/ 29165 w 147766"/>
                <a:gd name="connsiteY6" fmla="*/ 164641 h 194430"/>
                <a:gd name="connsiteX7" fmla="*/ 61207 w 147766"/>
                <a:gd name="connsiteY7" fmla="*/ 166896 h 194430"/>
                <a:gd name="connsiteX8" fmla="*/ 89671 w 147766"/>
                <a:gd name="connsiteY8" fmla="*/ 146365 h 194430"/>
                <a:gd name="connsiteX9" fmla="*/ 99548 w 147766"/>
                <a:gd name="connsiteY9" fmla="*/ 118833 h 194430"/>
                <a:gd name="connsiteX10" fmla="*/ 101492 w 147766"/>
                <a:gd name="connsiteY10" fmla="*/ 111600 h 194430"/>
                <a:gd name="connsiteX11" fmla="*/ 100870 w 147766"/>
                <a:gd name="connsiteY11" fmla="*/ 111600 h 194430"/>
                <a:gd name="connsiteX12" fmla="*/ 99704 w 147766"/>
                <a:gd name="connsiteY12" fmla="*/ 113389 h 194430"/>
                <a:gd name="connsiteX13" fmla="*/ 61984 w 147766"/>
                <a:gd name="connsiteY13" fmla="*/ 136721 h 194430"/>
                <a:gd name="connsiteX14" fmla="*/ 41530 w 147766"/>
                <a:gd name="connsiteY14" fmla="*/ 135010 h 194430"/>
                <a:gd name="connsiteX15" fmla="*/ 13688 w 147766"/>
                <a:gd name="connsiteY15" fmla="*/ 106390 h 194430"/>
                <a:gd name="connsiteX16" fmla="*/ 10344 w 147766"/>
                <a:gd name="connsiteY16" fmla="*/ 68048 h 194430"/>
                <a:gd name="connsiteX17" fmla="*/ 25898 w 147766"/>
                <a:gd name="connsiteY17" fmla="*/ 26984 h 194430"/>
                <a:gd name="connsiteX18" fmla="*/ 66028 w 147766"/>
                <a:gd name="connsiteY18" fmla="*/ 1242 h 194430"/>
                <a:gd name="connsiteX19" fmla="*/ 111447 w 147766"/>
                <a:gd name="connsiteY19" fmla="*/ 14463 h 194430"/>
                <a:gd name="connsiteX20" fmla="*/ 118058 w 147766"/>
                <a:gd name="connsiteY20" fmla="*/ 22240 h 194430"/>
                <a:gd name="connsiteX21" fmla="*/ 122024 w 147766"/>
                <a:gd name="connsiteY21" fmla="*/ 3108 h 194430"/>
                <a:gd name="connsiteX22" fmla="*/ 155466 w 147766"/>
                <a:gd name="connsiteY22" fmla="*/ 3108 h 194430"/>
                <a:gd name="connsiteX23" fmla="*/ 150489 w 147766"/>
                <a:gd name="connsiteY23" fmla="*/ 25818 h 194430"/>
                <a:gd name="connsiteX24" fmla="*/ 129101 w 147766"/>
                <a:gd name="connsiteY24" fmla="*/ 126299 h 194430"/>
                <a:gd name="connsiteX25" fmla="*/ 112847 w 147766"/>
                <a:gd name="connsiteY25" fmla="*/ 167363 h 194430"/>
                <a:gd name="connsiteX26" fmla="*/ 102270 w 147766"/>
                <a:gd name="connsiteY26" fmla="*/ 179107 h 194430"/>
                <a:gd name="connsiteX27" fmla="*/ 89516 w 147766"/>
                <a:gd name="connsiteY27" fmla="*/ 186884 h 194430"/>
                <a:gd name="connsiteX28" fmla="*/ 74739 w 147766"/>
                <a:gd name="connsiteY28" fmla="*/ 191861 h 194430"/>
                <a:gd name="connsiteX29" fmla="*/ 64551 w 147766"/>
                <a:gd name="connsiteY29" fmla="*/ 193494 h 194430"/>
                <a:gd name="connsiteX30" fmla="*/ 54363 w 147766"/>
                <a:gd name="connsiteY30" fmla="*/ 194194 h 194430"/>
                <a:gd name="connsiteX31" fmla="*/ 45574 w 147766"/>
                <a:gd name="connsiteY31" fmla="*/ 79636 h 194430"/>
                <a:gd name="connsiteX32" fmla="*/ 49385 w 147766"/>
                <a:gd name="connsiteY32" fmla="*/ 98457 h 194430"/>
                <a:gd name="connsiteX33" fmla="*/ 62995 w 147766"/>
                <a:gd name="connsiteY33" fmla="*/ 109423 h 194430"/>
                <a:gd name="connsiteX34" fmla="*/ 91149 w 147766"/>
                <a:gd name="connsiteY34" fmla="*/ 100634 h 194430"/>
                <a:gd name="connsiteX35" fmla="*/ 105848 w 147766"/>
                <a:gd name="connsiteY35" fmla="*/ 45339 h 194430"/>
                <a:gd name="connsiteX36" fmla="*/ 81272 w 147766"/>
                <a:gd name="connsiteY36" fmla="*/ 26751 h 194430"/>
                <a:gd name="connsiteX37" fmla="*/ 59029 w 147766"/>
                <a:gd name="connsiteY37" fmla="*/ 38650 h 194430"/>
                <a:gd name="connsiteX38" fmla="*/ 45574 w 147766"/>
                <a:gd name="connsiteY38" fmla="*/ 79636 h 194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7766" h="194430">
                  <a:moveTo>
                    <a:pt x="49463" y="194661"/>
                  </a:moveTo>
                  <a:cubicBezTo>
                    <a:pt x="42642" y="194389"/>
                    <a:pt x="35845" y="193767"/>
                    <a:pt x="29087" y="192794"/>
                  </a:cubicBezTo>
                  <a:cubicBezTo>
                    <a:pt x="22484" y="191869"/>
                    <a:pt x="15966" y="190461"/>
                    <a:pt x="9566" y="188595"/>
                  </a:cubicBezTo>
                  <a:cubicBezTo>
                    <a:pt x="6688" y="187817"/>
                    <a:pt x="3811" y="186806"/>
                    <a:pt x="1011" y="185795"/>
                  </a:cubicBezTo>
                  <a:cubicBezTo>
                    <a:pt x="661" y="185639"/>
                    <a:pt x="319" y="185460"/>
                    <a:pt x="0" y="185251"/>
                  </a:cubicBezTo>
                  <a:lnTo>
                    <a:pt x="8555" y="157719"/>
                  </a:lnTo>
                  <a:cubicBezTo>
                    <a:pt x="15554" y="160052"/>
                    <a:pt x="22243" y="162619"/>
                    <a:pt x="29165" y="164641"/>
                  </a:cubicBezTo>
                  <a:cubicBezTo>
                    <a:pt x="39547" y="167760"/>
                    <a:pt x="50490" y="168529"/>
                    <a:pt x="61207" y="166896"/>
                  </a:cubicBezTo>
                  <a:cubicBezTo>
                    <a:pt x="73510" y="165193"/>
                    <a:pt x="84173" y="157501"/>
                    <a:pt x="89671" y="146365"/>
                  </a:cubicBezTo>
                  <a:cubicBezTo>
                    <a:pt x="93956" y="137576"/>
                    <a:pt x="97270" y="128345"/>
                    <a:pt x="99548" y="118833"/>
                  </a:cubicBezTo>
                  <a:cubicBezTo>
                    <a:pt x="100170" y="116422"/>
                    <a:pt x="100792" y="114011"/>
                    <a:pt x="101492" y="111600"/>
                  </a:cubicBezTo>
                  <a:lnTo>
                    <a:pt x="100870" y="111600"/>
                  </a:lnTo>
                  <a:lnTo>
                    <a:pt x="99704" y="113389"/>
                  </a:lnTo>
                  <a:cubicBezTo>
                    <a:pt x="91530" y="126696"/>
                    <a:pt x="77538" y="135344"/>
                    <a:pt x="61984" y="136721"/>
                  </a:cubicBezTo>
                  <a:cubicBezTo>
                    <a:pt x="55125" y="137561"/>
                    <a:pt x="48157" y="136977"/>
                    <a:pt x="41530" y="135010"/>
                  </a:cubicBezTo>
                  <a:cubicBezTo>
                    <a:pt x="28083" y="130662"/>
                    <a:pt x="17662" y="119945"/>
                    <a:pt x="13688" y="106390"/>
                  </a:cubicBezTo>
                  <a:cubicBezTo>
                    <a:pt x="9511" y="94063"/>
                    <a:pt x="8368" y="80912"/>
                    <a:pt x="10344" y="68048"/>
                  </a:cubicBezTo>
                  <a:cubicBezTo>
                    <a:pt x="11953" y="53263"/>
                    <a:pt x="17312" y="39132"/>
                    <a:pt x="25898" y="26984"/>
                  </a:cubicBezTo>
                  <a:cubicBezTo>
                    <a:pt x="35200" y="13289"/>
                    <a:pt x="49696" y="3987"/>
                    <a:pt x="66028" y="1242"/>
                  </a:cubicBezTo>
                  <a:cubicBezTo>
                    <a:pt x="82438" y="-2546"/>
                    <a:pt x="99634" y="2463"/>
                    <a:pt x="111447" y="14463"/>
                  </a:cubicBezTo>
                  <a:cubicBezTo>
                    <a:pt x="113781" y="16874"/>
                    <a:pt x="115647" y="19596"/>
                    <a:pt x="118058" y="22240"/>
                  </a:cubicBezTo>
                  <a:lnTo>
                    <a:pt x="122024" y="3108"/>
                  </a:lnTo>
                  <a:lnTo>
                    <a:pt x="155466" y="3108"/>
                  </a:lnTo>
                  <a:cubicBezTo>
                    <a:pt x="153755" y="10886"/>
                    <a:pt x="152044" y="18196"/>
                    <a:pt x="150489" y="25818"/>
                  </a:cubicBezTo>
                  <a:cubicBezTo>
                    <a:pt x="143334" y="59260"/>
                    <a:pt x="136202" y="92756"/>
                    <a:pt x="129101" y="126299"/>
                  </a:cubicBezTo>
                  <a:cubicBezTo>
                    <a:pt x="126488" y="140936"/>
                    <a:pt x="120959" y="154904"/>
                    <a:pt x="112847" y="167363"/>
                  </a:cubicBezTo>
                  <a:cubicBezTo>
                    <a:pt x="109806" y="171687"/>
                    <a:pt x="106252" y="175630"/>
                    <a:pt x="102270" y="179107"/>
                  </a:cubicBezTo>
                  <a:cubicBezTo>
                    <a:pt x="98366" y="182225"/>
                    <a:pt x="94081" y="184838"/>
                    <a:pt x="89516" y="186884"/>
                  </a:cubicBezTo>
                  <a:cubicBezTo>
                    <a:pt x="84795" y="189108"/>
                    <a:pt x="79841" y="190780"/>
                    <a:pt x="74739" y="191861"/>
                  </a:cubicBezTo>
                  <a:cubicBezTo>
                    <a:pt x="71395" y="192561"/>
                    <a:pt x="67973" y="193028"/>
                    <a:pt x="64551" y="193494"/>
                  </a:cubicBezTo>
                  <a:cubicBezTo>
                    <a:pt x="61175" y="193961"/>
                    <a:pt x="57769" y="194194"/>
                    <a:pt x="54363" y="194194"/>
                  </a:cubicBezTo>
                  <a:close/>
                  <a:moveTo>
                    <a:pt x="45574" y="79636"/>
                  </a:moveTo>
                  <a:cubicBezTo>
                    <a:pt x="45388" y="86122"/>
                    <a:pt x="46686" y="92562"/>
                    <a:pt x="49385" y="98457"/>
                  </a:cubicBezTo>
                  <a:cubicBezTo>
                    <a:pt x="51788" y="104165"/>
                    <a:pt x="56906" y="108287"/>
                    <a:pt x="62995" y="109423"/>
                  </a:cubicBezTo>
                  <a:cubicBezTo>
                    <a:pt x="73277" y="111670"/>
                    <a:pt x="83978" y="108334"/>
                    <a:pt x="91149" y="100634"/>
                  </a:cubicBezTo>
                  <a:cubicBezTo>
                    <a:pt x="104938" y="85796"/>
                    <a:pt x="110452" y="65069"/>
                    <a:pt x="105848" y="45339"/>
                  </a:cubicBezTo>
                  <a:cubicBezTo>
                    <a:pt x="103491" y="33844"/>
                    <a:pt x="92969" y="25888"/>
                    <a:pt x="81272" y="26751"/>
                  </a:cubicBezTo>
                  <a:cubicBezTo>
                    <a:pt x="72390" y="26953"/>
                    <a:pt x="64123" y="31371"/>
                    <a:pt x="59029" y="38650"/>
                  </a:cubicBezTo>
                  <a:cubicBezTo>
                    <a:pt x="50303" y="50534"/>
                    <a:pt x="45590" y="64891"/>
                    <a:pt x="45574" y="79636"/>
                  </a:cubicBezTo>
                  <a:close/>
                </a:path>
              </a:pathLst>
            </a:custGeom>
            <a:solidFill>
              <a:srgbClr val="005BAA"/>
            </a:solidFill>
            <a:ln w="7739" cap="flat">
              <a:noFill/>
              <a:prstDash val="solid"/>
              <a:miter/>
            </a:ln>
          </p:spPr>
          <p:txBody>
            <a:bodyPr rtlCol="0" anchor="ctr"/>
            <a:lstStyle/>
            <a:p>
              <a:endParaRPr lang="en-IN">
                <a:latin typeface="+mn-lt"/>
              </a:endParaRPr>
            </a:p>
          </p:txBody>
        </p:sp>
        <p:sp>
          <p:nvSpPr>
            <p:cNvPr id="20" name="Freeform: Shape 19">
              <a:extLst>
                <a:ext uri="{FF2B5EF4-FFF2-40B4-BE49-F238E27FC236}">
                  <a16:creationId xmlns:a16="http://schemas.microsoft.com/office/drawing/2014/main" id="{3A9390F6-C52A-4DDF-95A4-91D40E541585}"/>
                </a:ext>
              </a:extLst>
            </p:cNvPr>
            <p:cNvSpPr/>
            <p:nvPr/>
          </p:nvSpPr>
          <p:spPr>
            <a:xfrm>
              <a:off x="663468" y="6354410"/>
              <a:ext cx="163321" cy="186653"/>
            </a:xfrm>
            <a:custGeom>
              <a:avLst/>
              <a:gdLst>
                <a:gd name="connsiteX0" fmla="*/ 23021 w 163321"/>
                <a:gd name="connsiteY0" fmla="*/ 191319 h 186653"/>
                <a:gd name="connsiteX1" fmla="*/ 22087 w 163321"/>
                <a:gd name="connsiteY1" fmla="*/ 191319 h 186653"/>
                <a:gd name="connsiteX2" fmla="*/ 18665 w 163321"/>
                <a:gd name="connsiteY2" fmla="*/ 191319 h 186653"/>
                <a:gd name="connsiteX3" fmla="*/ 10888 w 163321"/>
                <a:gd name="connsiteY3" fmla="*/ 190308 h 186653"/>
                <a:gd name="connsiteX4" fmla="*/ 0 w 163321"/>
                <a:gd name="connsiteY4" fmla="*/ 188131 h 186653"/>
                <a:gd name="connsiteX5" fmla="*/ 7777 w 163321"/>
                <a:gd name="connsiteY5" fmla="*/ 162155 h 186653"/>
                <a:gd name="connsiteX6" fmla="*/ 18121 w 163321"/>
                <a:gd name="connsiteY6" fmla="*/ 164488 h 186653"/>
                <a:gd name="connsiteX7" fmla="*/ 39741 w 163321"/>
                <a:gd name="connsiteY7" fmla="*/ 157955 h 186653"/>
                <a:gd name="connsiteX8" fmla="*/ 53741 w 163321"/>
                <a:gd name="connsiteY8" fmla="*/ 140301 h 186653"/>
                <a:gd name="connsiteX9" fmla="*/ 53274 w 163321"/>
                <a:gd name="connsiteY9" fmla="*/ 137890 h 186653"/>
                <a:gd name="connsiteX10" fmla="*/ 42619 w 163321"/>
                <a:gd name="connsiteY10" fmla="*/ 74895 h 186653"/>
                <a:gd name="connsiteX11" fmla="*/ 33053 w 163321"/>
                <a:gd name="connsiteY11" fmla="*/ 18199 h 186653"/>
                <a:gd name="connsiteX12" fmla="*/ 30098 w 163321"/>
                <a:gd name="connsiteY12" fmla="*/ 389 h 186653"/>
                <a:gd name="connsiteX13" fmla="*/ 65407 w 163321"/>
                <a:gd name="connsiteY13" fmla="*/ 389 h 186653"/>
                <a:gd name="connsiteX14" fmla="*/ 77772 w 163321"/>
                <a:gd name="connsiteY14" fmla="*/ 99626 h 186653"/>
                <a:gd name="connsiteX15" fmla="*/ 78394 w 163321"/>
                <a:gd name="connsiteY15" fmla="*/ 99626 h 186653"/>
                <a:gd name="connsiteX16" fmla="*/ 79872 w 163321"/>
                <a:gd name="connsiteY16" fmla="*/ 97293 h 186653"/>
                <a:gd name="connsiteX17" fmla="*/ 130735 w 163321"/>
                <a:gd name="connsiteY17" fmla="*/ 2178 h 186653"/>
                <a:gd name="connsiteX18" fmla="*/ 132057 w 163321"/>
                <a:gd name="connsiteY18" fmla="*/ 0 h 186653"/>
                <a:gd name="connsiteX19" fmla="*/ 169621 w 163321"/>
                <a:gd name="connsiteY19" fmla="*/ 0 h 186653"/>
                <a:gd name="connsiteX20" fmla="*/ 168454 w 163321"/>
                <a:gd name="connsiteY20" fmla="*/ 2255 h 186653"/>
                <a:gd name="connsiteX21" fmla="*/ 77850 w 163321"/>
                <a:gd name="connsiteY21" fmla="*/ 156166 h 186653"/>
                <a:gd name="connsiteX22" fmla="*/ 57318 w 163321"/>
                <a:gd name="connsiteY22" fmla="*/ 181287 h 186653"/>
                <a:gd name="connsiteX23" fmla="*/ 43708 w 163321"/>
                <a:gd name="connsiteY23" fmla="*/ 188597 h 186653"/>
                <a:gd name="connsiteX24" fmla="*/ 26054 w 163321"/>
                <a:gd name="connsiteY24" fmla="*/ 191475 h 186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63321" h="186653">
                  <a:moveTo>
                    <a:pt x="23021" y="191319"/>
                  </a:moveTo>
                  <a:lnTo>
                    <a:pt x="22087" y="191319"/>
                  </a:lnTo>
                  <a:cubicBezTo>
                    <a:pt x="20921" y="191319"/>
                    <a:pt x="19754" y="191319"/>
                    <a:pt x="18665" y="191319"/>
                  </a:cubicBezTo>
                  <a:lnTo>
                    <a:pt x="10888" y="190308"/>
                  </a:lnTo>
                  <a:cubicBezTo>
                    <a:pt x="7311" y="189764"/>
                    <a:pt x="3811" y="188908"/>
                    <a:pt x="0" y="188131"/>
                  </a:cubicBezTo>
                  <a:lnTo>
                    <a:pt x="7777" y="162155"/>
                  </a:lnTo>
                  <a:cubicBezTo>
                    <a:pt x="11355" y="162932"/>
                    <a:pt x="14777" y="163944"/>
                    <a:pt x="18121" y="164488"/>
                  </a:cubicBezTo>
                  <a:cubicBezTo>
                    <a:pt x="25976" y="166269"/>
                    <a:pt x="34189" y="163788"/>
                    <a:pt x="39741" y="157955"/>
                  </a:cubicBezTo>
                  <a:cubicBezTo>
                    <a:pt x="44564" y="152900"/>
                    <a:pt x="53741" y="140301"/>
                    <a:pt x="53741" y="140301"/>
                  </a:cubicBezTo>
                  <a:cubicBezTo>
                    <a:pt x="53741" y="140301"/>
                    <a:pt x="53741" y="139057"/>
                    <a:pt x="53274" y="137890"/>
                  </a:cubicBezTo>
                  <a:cubicBezTo>
                    <a:pt x="49751" y="116891"/>
                    <a:pt x="46197" y="95893"/>
                    <a:pt x="42619" y="74895"/>
                  </a:cubicBezTo>
                  <a:lnTo>
                    <a:pt x="33053" y="18199"/>
                  </a:lnTo>
                  <a:cubicBezTo>
                    <a:pt x="32042" y="12366"/>
                    <a:pt x="31109" y="6455"/>
                    <a:pt x="30098" y="389"/>
                  </a:cubicBezTo>
                  <a:lnTo>
                    <a:pt x="65407" y="389"/>
                  </a:lnTo>
                  <a:lnTo>
                    <a:pt x="77772" y="99626"/>
                  </a:lnTo>
                  <a:lnTo>
                    <a:pt x="78394" y="99626"/>
                  </a:lnTo>
                  <a:cubicBezTo>
                    <a:pt x="78939" y="98887"/>
                    <a:pt x="79436" y="98102"/>
                    <a:pt x="79872" y="97293"/>
                  </a:cubicBezTo>
                  <a:lnTo>
                    <a:pt x="130735" y="2178"/>
                  </a:lnTo>
                  <a:lnTo>
                    <a:pt x="132057" y="0"/>
                  </a:lnTo>
                  <a:lnTo>
                    <a:pt x="169621" y="0"/>
                  </a:lnTo>
                  <a:lnTo>
                    <a:pt x="168454" y="2255"/>
                  </a:lnTo>
                  <a:cubicBezTo>
                    <a:pt x="138279" y="53585"/>
                    <a:pt x="108080" y="104891"/>
                    <a:pt x="77850" y="156166"/>
                  </a:cubicBezTo>
                  <a:cubicBezTo>
                    <a:pt x="72725" y="165810"/>
                    <a:pt x="65749" y="174342"/>
                    <a:pt x="57318" y="181287"/>
                  </a:cubicBezTo>
                  <a:cubicBezTo>
                    <a:pt x="53188" y="184413"/>
                    <a:pt x="48592" y="186879"/>
                    <a:pt x="43708" y="188597"/>
                  </a:cubicBezTo>
                  <a:cubicBezTo>
                    <a:pt x="38015" y="190487"/>
                    <a:pt x="32050" y="191459"/>
                    <a:pt x="26054" y="191475"/>
                  </a:cubicBezTo>
                  <a:close/>
                </a:path>
              </a:pathLst>
            </a:custGeom>
            <a:solidFill>
              <a:srgbClr val="005BAA"/>
            </a:solidFill>
            <a:ln w="7739" cap="flat">
              <a:noFill/>
              <a:prstDash val="solid"/>
              <a:miter/>
            </a:ln>
          </p:spPr>
          <p:txBody>
            <a:bodyPr rtlCol="0" anchor="ctr"/>
            <a:lstStyle/>
            <a:p>
              <a:endParaRPr lang="en-IN">
                <a:latin typeface="+mn-lt"/>
              </a:endParaRPr>
            </a:p>
          </p:txBody>
        </p:sp>
        <p:sp>
          <p:nvSpPr>
            <p:cNvPr id="21" name="Freeform: Shape 20">
              <a:extLst>
                <a:ext uri="{FF2B5EF4-FFF2-40B4-BE49-F238E27FC236}">
                  <a16:creationId xmlns:a16="http://schemas.microsoft.com/office/drawing/2014/main" id="{321D1DA9-E4FE-4F2E-999C-C58E8EACBDDF}"/>
                </a:ext>
              </a:extLst>
            </p:cNvPr>
            <p:cNvSpPr/>
            <p:nvPr/>
          </p:nvSpPr>
          <p:spPr>
            <a:xfrm>
              <a:off x="542999" y="6303642"/>
              <a:ext cx="139990" cy="186653"/>
            </a:xfrm>
            <a:custGeom>
              <a:avLst/>
              <a:gdLst>
                <a:gd name="connsiteX0" fmla="*/ 0 w 139989"/>
                <a:gd name="connsiteY0" fmla="*/ 177226 h 186653"/>
                <a:gd name="connsiteX1" fmla="*/ 9177 w 139989"/>
                <a:gd name="connsiteY1" fmla="*/ 147128 h 186653"/>
                <a:gd name="connsiteX2" fmla="*/ 32509 w 139989"/>
                <a:gd name="connsiteY2" fmla="*/ 155761 h 186653"/>
                <a:gd name="connsiteX3" fmla="*/ 66184 w 139989"/>
                <a:gd name="connsiteY3" fmla="*/ 157394 h 186653"/>
                <a:gd name="connsiteX4" fmla="*/ 82283 w 139989"/>
                <a:gd name="connsiteY4" fmla="*/ 147750 h 186653"/>
                <a:gd name="connsiteX5" fmla="*/ 79996 w 139989"/>
                <a:gd name="connsiteY5" fmla="*/ 112962 h 186653"/>
                <a:gd name="connsiteX6" fmla="*/ 79094 w 139989"/>
                <a:gd name="connsiteY6" fmla="*/ 112208 h 186653"/>
                <a:gd name="connsiteX7" fmla="*/ 63540 w 139989"/>
                <a:gd name="connsiteY7" fmla="*/ 102176 h 186653"/>
                <a:gd name="connsiteX8" fmla="*/ 42074 w 139989"/>
                <a:gd name="connsiteY8" fmla="*/ 88410 h 186653"/>
                <a:gd name="connsiteX9" fmla="*/ 26520 w 139989"/>
                <a:gd name="connsiteY9" fmla="*/ 49524 h 186653"/>
                <a:gd name="connsiteX10" fmla="*/ 65406 w 139989"/>
                <a:gd name="connsiteY10" fmla="*/ 4105 h 186653"/>
                <a:gd name="connsiteX11" fmla="*/ 98304 w 139989"/>
                <a:gd name="connsiteY11" fmla="*/ 139 h 186653"/>
                <a:gd name="connsiteX12" fmla="*/ 137190 w 139989"/>
                <a:gd name="connsiteY12" fmla="*/ 6905 h 186653"/>
                <a:gd name="connsiteX13" fmla="*/ 140223 w 139989"/>
                <a:gd name="connsiteY13" fmla="*/ 8071 h 186653"/>
                <a:gd name="connsiteX14" fmla="*/ 131824 w 139989"/>
                <a:gd name="connsiteY14" fmla="*/ 37236 h 186653"/>
                <a:gd name="connsiteX15" fmla="*/ 116269 w 139989"/>
                <a:gd name="connsiteY15" fmla="*/ 31714 h 186653"/>
                <a:gd name="connsiteX16" fmla="*/ 81194 w 139989"/>
                <a:gd name="connsiteY16" fmla="*/ 30081 h 186653"/>
                <a:gd name="connsiteX17" fmla="*/ 71473 w 139989"/>
                <a:gd name="connsiteY17" fmla="*/ 34436 h 186653"/>
                <a:gd name="connsiteX18" fmla="*/ 65888 w 139989"/>
                <a:gd name="connsiteY18" fmla="*/ 58545 h 186653"/>
                <a:gd name="connsiteX19" fmla="*/ 66573 w 139989"/>
                <a:gd name="connsiteY19" fmla="*/ 59556 h 186653"/>
                <a:gd name="connsiteX20" fmla="*/ 76216 w 139989"/>
                <a:gd name="connsiteY20" fmla="*/ 68889 h 186653"/>
                <a:gd name="connsiteX21" fmla="*/ 93949 w 139989"/>
                <a:gd name="connsiteY21" fmla="*/ 80088 h 186653"/>
                <a:gd name="connsiteX22" fmla="*/ 108336 w 139989"/>
                <a:gd name="connsiteY22" fmla="*/ 90354 h 186653"/>
                <a:gd name="connsiteX23" fmla="*/ 125213 w 139989"/>
                <a:gd name="connsiteY23" fmla="*/ 124807 h 186653"/>
                <a:gd name="connsiteX24" fmla="*/ 117436 w 139989"/>
                <a:gd name="connsiteY24" fmla="*/ 158327 h 186653"/>
                <a:gd name="connsiteX25" fmla="*/ 85160 w 139989"/>
                <a:gd name="connsiteY25" fmla="*/ 182514 h 186653"/>
                <a:gd name="connsiteX26" fmla="*/ 39353 w 139989"/>
                <a:gd name="connsiteY26" fmla="*/ 186869 h 186653"/>
                <a:gd name="connsiteX27" fmla="*/ 467 w 139989"/>
                <a:gd name="connsiteY27" fmla="*/ 178003 h 186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9989" h="186653">
                  <a:moveTo>
                    <a:pt x="0" y="177226"/>
                  </a:moveTo>
                  <a:lnTo>
                    <a:pt x="9177" y="147128"/>
                  </a:lnTo>
                  <a:cubicBezTo>
                    <a:pt x="16954" y="150083"/>
                    <a:pt x="24731" y="153350"/>
                    <a:pt x="32509" y="155761"/>
                  </a:cubicBezTo>
                  <a:cubicBezTo>
                    <a:pt x="43327" y="159602"/>
                    <a:pt x="55039" y="160170"/>
                    <a:pt x="66184" y="157394"/>
                  </a:cubicBezTo>
                  <a:cubicBezTo>
                    <a:pt x="72445" y="155986"/>
                    <a:pt x="78083" y="152603"/>
                    <a:pt x="82283" y="147750"/>
                  </a:cubicBezTo>
                  <a:cubicBezTo>
                    <a:pt x="91258" y="137507"/>
                    <a:pt x="90231" y="121937"/>
                    <a:pt x="79996" y="112962"/>
                  </a:cubicBezTo>
                  <a:cubicBezTo>
                    <a:pt x="79701" y="112706"/>
                    <a:pt x="79397" y="112449"/>
                    <a:pt x="79094" y="112208"/>
                  </a:cubicBezTo>
                  <a:cubicBezTo>
                    <a:pt x="74350" y="108475"/>
                    <a:pt x="69062" y="105442"/>
                    <a:pt x="63540" y="102176"/>
                  </a:cubicBezTo>
                  <a:cubicBezTo>
                    <a:pt x="56385" y="97587"/>
                    <a:pt x="48763" y="93543"/>
                    <a:pt x="42074" y="88410"/>
                  </a:cubicBezTo>
                  <a:cubicBezTo>
                    <a:pt x="30160" y="79272"/>
                    <a:pt x="24187" y="64355"/>
                    <a:pt x="26520" y="49524"/>
                  </a:cubicBezTo>
                  <a:cubicBezTo>
                    <a:pt x="28854" y="25181"/>
                    <a:pt x="43397" y="11260"/>
                    <a:pt x="65406" y="4105"/>
                  </a:cubicBezTo>
                  <a:cubicBezTo>
                    <a:pt x="76061" y="885"/>
                    <a:pt x="87190" y="-460"/>
                    <a:pt x="98304" y="139"/>
                  </a:cubicBezTo>
                  <a:cubicBezTo>
                    <a:pt x="111540" y="341"/>
                    <a:pt x="124661" y="2627"/>
                    <a:pt x="137190" y="6905"/>
                  </a:cubicBezTo>
                  <a:lnTo>
                    <a:pt x="140223" y="8071"/>
                  </a:lnTo>
                  <a:lnTo>
                    <a:pt x="131824" y="37236"/>
                  </a:lnTo>
                  <a:cubicBezTo>
                    <a:pt x="126613" y="35369"/>
                    <a:pt x="121558" y="33192"/>
                    <a:pt x="116269" y="31714"/>
                  </a:cubicBezTo>
                  <a:cubicBezTo>
                    <a:pt x="104969" y="27833"/>
                    <a:pt x="92805" y="27265"/>
                    <a:pt x="81194" y="30081"/>
                  </a:cubicBezTo>
                  <a:cubicBezTo>
                    <a:pt x="77772" y="31076"/>
                    <a:pt x="74498" y="32546"/>
                    <a:pt x="71473" y="34436"/>
                  </a:cubicBezTo>
                  <a:cubicBezTo>
                    <a:pt x="63275" y="39553"/>
                    <a:pt x="60779" y="50348"/>
                    <a:pt x="65888" y="58545"/>
                  </a:cubicBezTo>
                  <a:cubicBezTo>
                    <a:pt x="66106" y="58888"/>
                    <a:pt x="66332" y="59230"/>
                    <a:pt x="66573" y="59556"/>
                  </a:cubicBezTo>
                  <a:cubicBezTo>
                    <a:pt x="69225" y="63196"/>
                    <a:pt x="72491" y="66354"/>
                    <a:pt x="76216" y="68889"/>
                  </a:cubicBezTo>
                  <a:cubicBezTo>
                    <a:pt x="81894" y="73011"/>
                    <a:pt x="88116" y="76277"/>
                    <a:pt x="93949" y="80088"/>
                  </a:cubicBezTo>
                  <a:cubicBezTo>
                    <a:pt x="98918" y="83261"/>
                    <a:pt x="103717" y="86691"/>
                    <a:pt x="108336" y="90354"/>
                  </a:cubicBezTo>
                  <a:cubicBezTo>
                    <a:pt x="118890" y="98691"/>
                    <a:pt x="125096" y="111360"/>
                    <a:pt x="125213" y="124807"/>
                  </a:cubicBezTo>
                  <a:cubicBezTo>
                    <a:pt x="125944" y="136496"/>
                    <a:pt x="123238" y="148147"/>
                    <a:pt x="117436" y="158327"/>
                  </a:cubicBezTo>
                  <a:cubicBezTo>
                    <a:pt x="110087" y="170148"/>
                    <a:pt x="98568" y="178781"/>
                    <a:pt x="85160" y="182514"/>
                  </a:cubicBezTo>
                  <a:cubicBezTo>
                    <a:pt x="70345" y="187064"/>
                    <a:pt x="54759" y="188549"/>
                    <a:pt x="39353" y="186869"/>
                  </a:cubicBezTo>
                  <a:cubicBezTo>
                    <a:pt x="26069" y="185571"/>
                    <a:pt x="13003" y="182592"/>
                    <a:pt x="467" y="178003"/>
                  </a:cubicBezTo>
                  <a:close/>
                </a:path>
              </a:pathLst>
            </a:custGeom>
            <a:solidFill>
              <a:srgbClr val="005BAA"/>
            </a:solidFill>
            <a:ln w="7739" cap="flat">
              <a:noFill/>
              <a:prstDash val="solid"/>
              <a:miter/>
            </a:ln>
          </p:spPr>
          <p:txBody>
            <a:bodyPr rtlCol="0" anchor="ctr"/>
            <a:lstStyle/>
            <a:p>
              <a:endParaRPr lang="en-IN">
                <a:latin typeface="+mn-lt"/>
              </a:endParaRPr>
            </a:p>
          </p:txBody>
        </p:sp>
        <p:sp>
          <p:nvSpPr>
            <p:cNvPr id="22" name="Freeform: Shape 21">
              <a:extLst>
                <a:ext uri="{FF2B5EF4-FFF2-40B4-BE49-F238E27FC236}">
                  <a16:creationId xmlns:a16="http://schemas.microsoft.com/office/drawing/2014/main" id="{FF5B3C5D-41C9-42EB-9839-88271E66D2C2}"/>
                </a:ext>
              </a:extLst>
            </p:cNvPr>
            <p:cNvSpPr/>
            <p:nvPr/>
          </p:nvSpPr>
          <p:spPr>
            <a:xfrm>
              <a:off x="1119525" y="6351128"/>
              <a:ext cx="124435" cy="132213"/>
            </a:xfrm>
            <a:custGeom>
              <a:avLst/>
              <a:gdLst>
                <a:gd name="connsiteX0" fmla="*/ 33051 w 124435"/>
                <a:gd name="connsiteY0" fmla="*/ 80588 h 132212"/>
                <a:gd name="connsiteX1" fmla="*/ 57394 w 124435"/>
                <a:gd name="connsiteY1" fmla="*/ 113641 h 132212"/>
                <a:gd name="connsiteX2" fmla="*/ 108102 w 124435"/>
                <a:gd name="connsiteY2" fmla="*/ 106486 h 132212"/>
                <a:gd name="connsiteX3" fmla="*/ 110046 w 124435"/>
                <a:gd name="connsiteY3" fmla="*/ 105708 h 132212"/>
                <a:gd name="connsiteX4" fmla="*/ 110823 w 124435"/>
                <a:gd name="connsiteY4" fmla="*/ 105319 h 132212"/>
                <a:gd name="connsiteX5" fmla="*/ 109734 w 124435"/>
                <a:gd name="connsiteY5" fmla="*/ 113096 h 132212"/>
                <a:gd name="connsiteX6" fmla="*/ 107013 w 124435"/>
                <a:gd name="connsiteY6" fmla="*/ 130284 h 132212"/>
                <a:gd name="connsiteX7" fmla="*/ 107013 w 124435"/>
                <a:gd name="connsiteY7" fmla="*/ 132539 h 132212"/>
                <a:gd name="connsiteX8" fmla="*/ 104913 w 124435"/>
                <a:gd name="connsiteY8" fmla="*/ 133239 h 132212"/>
                <a:gd name="connsiteX9" fmla="*/ 56772 w 124435"/>
                <a:gd name="connsiteY9" fmla="*/ 139772 h 132212"/>
                <a:gd name="connsiteX10" fmla="*/ 15242 w 124435"/>
                <a:gd name="connsiteY10" fmla="*/ 123284 h 132212"/>
                <a:gd name="connsiteX11" fmla="*/ 776 w 124435"/>
                <a:gd name="connsiteY11" fmla="*/ 92720 h 132212"/>
                <a:gd name="connsiteX12" fmla="*/ 23019 w 124435"/>
                <a:gd name="connsiteY12" fmla="*/ 23892 h 132212"/>
                <a:gd name="connsiteX13" fmla="*/ 68360 w 124435"/>
                <a:gd name="connsiteY13" fmla="*/ 560 h 132212"/>
                <a:gd name="connsiteX14" fmla="*/ 104446 w 124435"/>
                <a:gd name="connsiteY14" fmla="*/ 5615 h 132212"/>
                <a:gd name="connsiteX15" fmla="*/ 129722 w 124435"/>
                <a:gd name="connsiteY15" fmla="*/ 38746 h 132212"/>
                <a:gd name="connsiteX16" fmla="*/ 128555 w 124435"/>
                <a:gd name="connsiteY16" fmla="*/ 74832 h 132212"/>
                <a:gd name="connsiteX17" fmla="*/ 127467 w 124435"/>
                <a:gd name="connsiteY17" fmla="*/ 80665 h 132212"/>
                <a:gd name="connsiteX18" fmla="*/ 33362 w 124435"/>
                <a:gd name="connsiteY18" fmla="*/ 80665 h 132212"/>
                <a:gd name="connsiteX19" fmla="*/ 37640 w 124435"/>
                <a:gd name="connsiteY19" fmla="*/ 57256 h 132212"/>
                <a:gd name="connsiteX20" fmla="*/ 96747 w 124435"/>
                <a:gd name="connsiteY20" fmla="*/ 57256 h 132212"/>
                <a:gd name="connsiteX21" fmla="*/ 97369 w 124435"/>
                <a:gd name="connsiteY21" fmla="*/ 44501 h 132212"/>
                <a:gd name="connsiteX22" fmla="*/ 81815 w 124435"/>
                <a:gd name="connsiteY22" fmla="*/ 26225 h 132212"/>
                <a:gd name="connsiteX23" fmla="*/ 66260 w 124435"/>
                <a:gd name="connsiteY23" fmla="*/ 26225 h 132212"/>
                <a:gd name="connsiteX24" fmla="*/ 37407 w 124435"/>
                <a:gd name="connsiteY24" fmla="*/ 57100 h 1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4435" h="132212">
                  <a:moveTo>
                    <a:pt x="33051" y="80588"/>
                  </a:moveTo>
                  <a:cubicBezTo>
                    <a:pt x="32118" y="96920"/>
                    <a:pt x="39040" y="110530"/>
                    <a:pt x="57394" y="113641"/>
                  </a:cubicBezTo>
                  <a:cubicBezTo>
                    <a:pt x="74636" y="116285"/>
                    <a:pt x="92267" y="113796"/>
                    <a:pt x="108102" y="106486"/>
                  </a:cubicBezTo>
                  <a:lnTo>
                    <a:pt x="110046" y="105708"/>
                  </a:lnTo>
                  <a:lnTo>
                    <a:pt x="110823" y="105319"/>
                  </a:lnTo>
                  <a:cubicBezTo>
                    <a:pt x="110823" y="107963"/>
                    <a:pt x="110123" y="110530"/>
                    <a:pt x="109734" y="113096"/>
                  </a:cubicBezTo>
                  <a:cubicBezTo>
                    <a:pt x="108879" y="118851"/>
                    <a:pt x="107868" y="124607"/>
                    <a:pt x="107013" y="130284"/>
                  </a:cubicBezTo>
                  <a:cubicBezTo>
                    <a:pt x="107013" y="131062"/>
                    <a:pt x="107013" y="132539"/>
                    <a:pt x="107013" y="132539"/>
                  </a:cubicBezTo>
                  <a:lnTo>
                    <a:pt x="104913" y="133239"/>
                  </a:lnTo>
                  <a:cubicBezTo>
                    <a:pt x="89374" y="138240"/>
                    <a:pt x="73080" y="140449"/>
                    <a:pt x="56772" y="139772"/>
                  </a:cubicBezTo>
                  <a:cubicBezTo>
                    <a:pt x="41381" y="139523"/>
                    <a:pt x="26612" y="133659"/>
                    <a:pt x="15242" y="123284"/>
                  </a:cubicBezTo>
                  <a:cubicBezTo>
                    <a:pt x="6959" y="115126"/>
                    <a:pt x="1834" y="104300"/>
                    <a:pt x="776" y="92720"/>
                  </a:cubicBezTo>
                  <a:cubicBezTo>
                    <a:pt x="-2677" y="67584"/>
                    <a:pt x="5512" y="42254"/>
                    <a:pt x="23019" y="23892"/>
                  </a:cubicBezTo>
                  <a:cubicBezTo>
                    <a:pt x="34661" y="10694"/>
                    <a:pt x="50853" y="2357"/>
                    <a:pt x="68360" y="560"/>
                  </a:cubicBezTo>
                  <a:cubicBezTo>
                    <a:pt x="80625" y="-1011"/>
                    <a:pt x="93084" y="739"/>
                    <a:pt x="104446" y="5615"/>
                  </a:cubicBezTo>
                  <a:cubicBezTo>
                    <a:pt x="118111" y="11440"/>
                    <a:pt x="127715" y="24024"/>
                    <a:pt x="129722" y="38746"/>
                  </a:cubicBezTo>
                  <a:cubicBezTo>
                    <a:pt x="131480" y="50746"/>
                    <a:pt x="131083" y="62964"/>
                    <a:pt x="128555" y="74832"/>
                  </a:cubicBezTo>
                  <a:cubicBezTo>
                    <a:pt x="128089" y="77554"/>
                    <a:pt x="127467" y="80665"/>
                    <a:pt x="127467" y="80665"/>
                  </a:cubicBezTo>
                  <a:lnTo>
                    <a:pt x="33362" y="80665"/>
                  </a:lnTo>
                  <a:close/>
                  <a:moveTo>
                    <a:pt x="37640" y="57256"/>
                  </a:moveTo>
                  <a:lnTo>
                    <a:pt x="96747" y="57256"/>
                  </a:lnTo>
                  <a:cubicBezTo>
                    <a:pt x="97314" y="53033"/>
                    <a:pt x="97524" y="48763"/>
                    <a:pt x="97369" y="44501"/>
                  </a:cubicBezTo>
                  <a:cubicBezTo>
                    <a:pt x="97501" y="35371"/>
                    <a:pt x="90852" y="27547"/>
                    <a:pt x="81815" y="26225"/>
                  </a:cubicBezTo>
                  <a:cubicBezTo>
                    <a:pt x="76666" y="25377"/>
                    <a:pt x="71409" y="25377"/>
                    <a:pt x="66260" y="26225"/>
                  </a:cubicBezTo>
                  <a:cubicBezTo>
                    <a:pt x="51398" y="29935"/>
                    <a:pt x="40105" y="42028"/>
                    <a:pt x="37407" y="57100"/>
                  </a:cubicBezTo>
                  <a:close/>
                </a:path>
              </a:pathLst>
            </a:custGeom>
            <a:solidFill>
              <a:srgbClr val="005BAA"/>
            </a:solidFill>
            <a:ln w="7739" cap="flat">
              <a:noFill/>
              <a:prstDash val="solid"/>
              <a:miter/>
            </a:ln>
          </p:spPr>
          <p:txBody>
            <a:bodyPr rtlCol="0" anchor="ctr"/>
            <a:lstStyle/>
            <a:p>
              <a:endParaRPr lang="en-IN">
                <a:latin typeface="+mn-lt"/>
              </a:endParaRPr>
            </a:p>
          </p:txBody>
        </p:sp>
        <p:sp>
          <p:nvSpPr>
            <p:cNvPr id="23" name="Freeform: Shape 22">
              <a:extLst>
                <a:ext uri="{FF2B5EF4-FFF2-40B4-BE49-F238E27FC236}">
                  <a16:creationId xmlns:a16="http://schemas.microsoft.com/office/drawing/2014/main" id="{EE7C81F6-142C-4219-95A5-E68330FF1E6F}"/>
                </a:ext>
              </a:extLst>
            </p:cNvPr>
            <p:cNvSpPr/>
            <p:nvPr/>
          </p:nvSpPr>
          <p:spPr>
            <a:xfrm>
              <a:off x="1404179" y="6350631"/>
              <a:ext cx="124435" cy="139990"/>
            </a:xfrm>
            <a:custGeom>
              <a:avLst/>
              <a:gdLst>
                <a:gd name="connsiteX0" fmla="*/ 127846 w 124435"/>
                <a:gd name="connsiteY0" fmla="*/ 81084 h 139989"/>
                <a:gd name="connsiteX1" fmla="*/ 33354 w 124435"/>
                <a:gd name="connsiteY1" fmla="*/ 81084 h 139989"/>
                <a:gd name="connsiteX2" fmla="*/ 33354 w 124435"/>
                <a:gd name="connsiteY2" fmla="*/ 87384 h 139989"/>
                <a:gd name="connsiteX3" fmla="*/ 38564 w 124435"/>
                <a:gd name="connsiteY3" fmla="*/ 102938 h 139989"/>
                <a:gd name="connsiteX4" fmla="*/ 48830 w 124435"/>
                <a:gd name="connsiteY4" fmla="*/ 111338 h 139989"/>
                <a:gd name="connsiteX5" fmla="*/ 57774 w 124435"/>
                <a:gd name="connsiteY5" fmla="*/ 113904 h 139989"/>
                <a:gd name="connsiteX6" fmla="*/ 108403 w 124435"/>
                <a:gd name="connsiteY6" fmla="*/ 106749 h 139989"/>
                <a:gd name="connsiteX7" fmla="*/ 111204 w 124435"/>
                <a:gd name="connsiteY7" fmla="*/ 105582 h 139989"/>
                <a:gd name="connsiteX8" fmla="*/ 106771 w 124435"/>
                <a:gd name="connsiteY8" fmla="*/ 132725 h 139989"/>
                <a:gd name="connsiteX9" fmla="*/ 104748 w 124435"/>
                <a:gd name="connsiteY9" fmla="*/ 133347 h 139989"/>
                <a:gd name="connsiteX10" fmla="*/ 74806 w 124435"/>
                <a:gd name="connsiteY10" fmla="*/ 139569 h 139989"/>
                <a:gd name="connsiteX11" fmla="*/ 40820 w 124435"/>
                <a:gd name="connsiteY11" fmla="*/ 137391 h 139989"/>
                <a:gd name="connsiteX12" fmla="*/ 689 w 124435"/>
                <a:gd name="connsiteY12" fmla="*/ 92439 h 139989"/>
                <a:gd name="connsiteX13" fmla="*/ 46264 w 124435"/>
                <a:gd name="connsiteY13" fmla="*/ 6890 h 139989"/>
                <a:gd name="connsiteX14" fmla="*/ 102182 w 124435"/>
                <a:gd name="connsiteY14" fmla="*/ 4868 h 139989"/>
                <a:gd name="connsiteX15" fmla="*/ 129869 w 124435"/>
                <a:gd name="connsiteY15" fmla="*/ 40254 h 139989"/>
                <a:gd name="connsiteX16" fmla="*/ 127846 w 124435"/>
                <a:gd name="connsiteY16" fmla="*/ 81084 h 139989"/>
                <a:gd name="connsiteX17" fmla="*/ 38098 w 124435"/>
                <a:gd name="connsiteY17" fmla="*/ 57286 h 139989"/>
                <a:gd name="connsiteX18" fmla="*/ 39964 w 124435"/>
                <a:gd name="connsiteY18" fmla="*/ 57286 h 139989"/>
                <a:gd name="connsiteX19" fmla="*/ 95494 w 124435"/>
                <a:gd name="connsiteY19" fmla="*/ 57286 h 139989"/>
                <a:gd name="connsiteX20" fmla="*/ 97671 w 124435"/>
                <a:gd name="connsiteY20" fmla="*/ 55264 h 139989"/>
                <a:gd name="connsiteX21" fmla="*/ 97671 w 124435"/>
                <a:gd name="connsiteY21" fmla="*/ 42276 h 139989"/>
                <a:gd name="connsiteX22" fmla="*/ 83205 w 124435"/>
                <a:gd name="connsiteY22" fmla="*/ 26721 h 139989"/>
                <a:gd name="connsiteX23" fmla="*/ 72318 w 124435"/>
                <a:gd name="connsiteY23" fmla="*/ 26022 h 139989"/>
                <a:gd name="connsiteX24" fmla="*/ 52174 w 124435"/>
                <a:gd name="connsiteY24" fmla="*/ 33799 h 139989"/>
                <a:gd name="connsiteX25" fmla="*/ 38098 w 124435"/>
                <a:gd name="connsiteY25" fmla="*/ 57286 h 139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4435" h="139989">
                  <a:moveTo>
                    <a:pt x="127846" y="81084"/>
                  </a:moveTo>
                  <a:lnTo>
                    <a:pt x="33354" y="81084"/>
                  </a:lnTo>
                  <a:cubicBezTo>
                    <a:pt x="33175" y="83184"/>
                    <a:pt x="33175" y="85284"/>
                    <a:pt x="33354" y="87384"/>
                  </a:cubicBezTo>
                  <a:cubicBezTo>
                    <a:pt x="33805" y="92913"/>
                    <a:pt x="35593" y="98248"/>
                    <a:pt x="38564" y="102938"/>
                  </a:cubicBezTo>
                  <a:cubicBezTo>
                    <a:pt x="41154" y="106625"/>
                    <a:pt x="44701" y="109533"/>
                    <a:pt x="48830" y="111338"/>
                  </a:cubicBezTo>
                  <a:cubicBezTo>
                    <a:pt x="51708" y="112512"/>
                    <a:pt x="54710" y="113367"/>
                    <a:pt x="57774" y="113904"/>
                  </a:cubicBezTo>
                  <a:cubicBezTo>
                    <a:pt x="74985" y="116541"/>
                    <a:pt x="92593" y="114052"/>
                    <a:pt x="108403" y="106749"/>
                  </a:cubicBezTo>
                  <a:lnTo>
                    <a:pt x="111204" y="105582"/>
                  </a:lnTo>
                  <a:cubicBezTo>
                    <a:pt x="109726" y="114448"/>
                    <a:pt x="106771" y="132725"/>
                    <a:pt x="106771" y="132725"/>
                  </a:cubicBezTo>
                  <a:lnTo>
                    <a:pt x="104748" y="133347"/>
                  </a:lnTo>
                  <a:cubicBezTo>
                    <a:pt x="94996" y="136388"/>
                    <a:pt x="84963" y="138472"/>
                    <a:pt x="74806" y="139569"/>
                  </a:cubicBezTo>
                  <a:cubicBezTo>
                    <a:pt x="63443" y="140953"/>
                    <a:pt x="51918" y="140214"/>
                    <a:pt x="40820" y="137391"/>
                  </a:cubicBezTo>
                  <a:cubicBezTo>
                    <a:pt x="18958" y="132958"/>
                    <a:pt x="2626" y="114658"/>
                    <a:pt x="689" y="92439"/>
                  </a:cubicBezTo>
                  <a:cubicBezTo>
                    <a:pt x="-3860" y="57130"/>
                    <a:pt x="14424" y="22810"/>
                    <a:pt x="46264" y="6890"/>
                  </a:cubicBezTo>
                  <a:cubicBezTo>
                    <a:pt x="63809" y="-1533"/>
                    <a:pt x="84069" y="-2264"/>
                    <a:pt x="102182" y="4868"/>
                  </a:cubicBezTo>
                  <a:cubicBezTo>
                    <a:pt x="117472" y="10319"/>
                    <a:pt x="128259" y="24101"/>
                    <a:pt x="129869" y="40254"/>
                  </a:cubicBezTo>
                  <a:cubicBezTo>
                    <a:pt x="131556" y="53879"/>
                    <a:pt x="130872" y="67692"/>
                    <a:pt x="127846" y="81084"/>
                  </a:cubicBezTo>
                  <a:close/>
                  <a:moveTo>
                    <a:pt x="38098" y="57286"/>
                  </a:moveTo>
                  <a:lnTo>
                    <a:pt x="39964" y="57286"/>
                  </a:lnTo>
                  <a:lnTo>
                    <a:pt x="95494" y="57286"/>
                  </a:lnTo>
                  <a:cubicBezTo>
                    <a:pt x="97049" y="57286"/>
                    <a:pt x="97671" y="56586"/>
                    <a:pt x="97671" y="55264"/>
                  </a:cubicBezTo>
                  <a:cubicBezTo>
                    <a:pt x="97943" y="50940"/>
                    <a:pt x="97943" y="46600"/>
                    <a:pt x="97671" y="42276"/>
                  </a:cubicBezTo>
                  <a:cubicBezTo>
                    <a:pt x="96854" y="34444"/>
                    <a:pt x="90959" y="28098"/>
                    <a:pt x="83205" y="26721"/>
                  </a:cubicBezTo>
                  <a:cubicBezTo>
                    <a:pt x="79620" y="26022"/>
                    <a:pt x="75965" y="25780"/>
                    <a:pt x="72318" y="26022"/>
                  </a:cubicBezTo>
                  <a:cubicBezTo>
                    <a:pt x="64890" y="26123"/>
                    <a:pt x="57743" y="28884"/>
                    <a:pt x="52174" y="33799"/>
                  </a:cubicBezTo>
                  <a:cubicBezTo>
                    <a:pt x="45618" y="40347"/>
                    <a:pt x="40781" y="48412"/>
                    <a:pt x="38098" y="57286"/>
                  </a:cubicBezTo>
                  <a:close/>
                </a:path>
              </a:pathLst>
            </a:custGeom>
            <a:solidFill>
              <a:srgbClr val="005BAA"/>
            </a:solidFill>
            <a:ln w="7739" cap="flat">
              <a:noFill/>
              <a:prstDash val="solid"/>
              <a:miter/>
            </a:ln>
          </p:spPr>
          <p:txBody>
            <a:bodyPr rtlCol="0" anchor="ctr"/>
            <a:lstStyle/>
            <a:p>
              <a:endParaRPr lang="en-IN">
                <a:latin typeface="+mn-lt"/>
              </a:endParaRPr>
            </a:p>
          </p:txBody>
        </p:sp>
        <p:sp>
          <p:nvSpPr>
            <p:cNvPr id="24" name="Freeform: Shape 23">
              <a:extLst>
                <a:ext uri="{FF2B5EF4-FFF2-40B4-BE49-F238E27FC236}">
                  <a16:creationId xmlns:a16="http://schemas.microsoft.com/office/drawing/2014/main" id="{BC78730A-0D8C-4B67-8FFC-8345E115D9FB}"/>
                </a:ext>
              </a:extLst>
            </p:cNvPr>
            <p:cNvSpPr/>
            <p:nvPr/>
          </p:nvSpPr>
          <p:spPr>
            <a:xfrm>
              <a:off x="1251969" y="6351280"/>
              <a:ext cx="139990" cy="132213"/>
            </a:xfrm>
            <a:custGeom>
              <a:avLst/>
              <a:gdLst>
                <a:gd name="connsiteX0" fmla="*/ 123191 w 139989"/>
                <a:gd name="connsiteY0" fmla="*/ 136587 h 132212"/>
                <a:gd name="connsiteX1" fmla="*/ 88738 w 139989"/>
                <a:gd name="connsiteY1" fmla="*/ 136587 h 132212"/>
                <a:gd name="connsiteX2" fmla="*/ 91538 w 139989"/>
                <a:gd name="connsiteY2" fmla="*/ 122510 h 132212"/>
                <a:gd name="connsiteX3" fmla="*/ 104137 w 139989"/>
                <a:gd name="connsiteY3" fmla="*/ 59826 h 132212"/>
                <a:gd name="connsiteX4" fmla="*/ 104992 w 139989"/>
                <a:gd name="connsiteY4" fmla="*/ 41550 h 132212"/>
                <a:gd name="connsiteX5" fmla="*/ 87338 w 139989"/>
                <a:gd name="connsiteY5" fmla="*/ 26695 h 132212"/>
                <a:gd name="connsiteX6" fmla="*/ 60040 w 139989"/>
                <a:gd name="connsiteY6" fmla="*/ 40694 h 132212"/>
                <a:gd name="connsiteX7" fmla="*/ 49230 w 139989"/>
                <a:gd name="connsiteY7" fmla="*/ 67526 h 132212"/>
                <a:gd name="connsiteX8" fmla="*/ 34842 w 139989"/>
                <a:gd name="connsiteY8" fmla="*/ 134798 h 132212"/>
                <a:gd name="connsiteX9" fmla="*/ 34453 w 139989"/>
                <a:gd name="connsiteY9" fmla="*/ 136743 h 132212"/>
                <a:gd name="connsiteX10" fmla="*/ 0 w 139989"/>
                <a:gd name="connsiteY10" fmla="*/ 136743 h 132212"/>
                <a:gd name="connsiteX11" fmla="*/ 28543 w 139989"/>
                <a:gd name="connsiteY11" fmla="*/ 3130 h 132212"/>
                <a:gd name="connsiteX12" fmla="*/ 61674 w 139989"/>
                <a:gd name="connsiteY12" fmla="*/ 3130 h 132212"/>
                <a:gd name="connsiteX13" fmla="*/ 59340 w 139989"/>
                <a:gd name="connsiteY13" fmla="*/ 16507 h 132212"/>
                <a:gd name="connsiteX14" fmla="*/ 61751 w 139989"/>
                <a:gd name="connsiteY14" fmla="*/ 14641 h 132212"/>
                <a:gd name="connsiteX15" fmla="*/ 91305 w 139989"/>
                <a:gd name="connsiteY15" fmla="*/ 486 h 132212"/>
                <a:gd name="connsiteX16" fmla="*/ 134235 w 139989"/>
                <a:gd name="connsiteY16" fmla="*/ 16896 h 132212"/>
                <a:gd name="connsiteX17" fmla="*/ 141234 w 139989"/>
                <a:gd name="connsiteY17" fmla="*/ 48005 h 132212"/>
                <a:gd name="connsiteX18" fmla="*/ 132057 w 139989"/>
                <a:gd name="connsiteY18" fmla="*/ 95524 h 132212"/>
                <a:gd name="connsiteX19" fmla="*/ 123191 w 139989"/>
                <a:gd name="connsiteY19" fmla="*/ 136587 h 1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9989" h="132212">
                  <a:moveTo>
                    <a:pt x="123191" y="136587"/>
                  </a:moveTo>
                  <a:lnTo>
                    <a:pt x="88738" y="136587"/>
                  </a:lnTo>
                  <a:lnTo>
                    <a:pt x="91538" y="122510"/>
                  </a:lnTo>
                  <a:cubicBezTo>
                    <a:pt x="95815" y="101590"/>
                    <a:pt x="100248" y="80747"/>
                    <a:pt x="104137" y="59826"/>
                  </a:cubicBezTo>
                  <a:cubicBezTo>
                    <a:pt x="105350" y="53814"/>
                    <a:pt x="105638" y="47647"/>
                    <a:pt x="104992" y="41550"/>
                  </a:cubicBezTo>
                  <a:cubicBezTo>
                    <a:pt x="103803" y="32800"/>
                    <a:pt x="96166" y="26376"/>
                    <a:pt x="87338" y="26695"/>
                  </a:cubicBezTo>
                  <a:cubicBezTo>
                    <a:pt x="76388" y="26143"/>
                    <a:pt x="65982" y="31478"/>
                    <a:pt x="60040" y="40694"/>
                  </a:cubicBezTo>
                  <a:cubicBezTo>
                    <a:pt x="54674" y="48821"/>
                    <a:pt x="51003" y="57952"/>
                    <a:pt x="49230" y="67526"/>
                  </a:cubicBezTo>
                  <a:cubicBezTo>
                    <a:pt x="44408" y="89924"/>
                    <a:pt x="39664" y="112400"/>
                    <a:pt x="34842" y="134798"/>
                  </a:cubicBezTo>
                  <a:cubicBezTo>
                    <a:pt x="34842" y="135421"/>
                    <a:pt x="34453" y="136743"/>
                    <a:pt x="34453" y="136743"/>
                  </a:cubicBezTo>
                  <a:lnTo>
                    <a:pt x="0" y="136743"/>
                  </a:lnTo>
                  <a:cubicBezTo>
                    <a:pt x="9566" y="92102"/>
                    <a:pt x="19054" y="47694"/>
                    <a:pt x="28543" y="3130"/>
                  </a:cubicBezTo>
                  <a:lnTo>
                    <a:pt x="61674" y="3130"/>
                  </a:lnTo>
                  <a:lnTo>
                    <a:pt x="59340" y="16507"/>
                  </a:lnTo>
                  <a:lnTo>
                    <a:pt x="61751" y="14641"/>
                  </a:lnTo>
                  <a:cubicBezTo>
                    <a:pt x="69948" y="7050"/>
                    <a:pt x="80253" y="2111"/>
                    <a:pt x="91305" y="486"/>
                  </a:cubicBezTo>
                  <a:cubicBezTo>
                    <a:pt x="108337" y="-1458"/>
                    <a:pt x="123658" y="2119"/>
                    <a:pt x="134235" y="16896"/>
                  </a:cubicBezTo>
                  <a:cubicBezTo>
                    <a:pt x="140643" y="25910"/>
                    <a:pt x="143171" y="37117"/>
                    <a:pt x="141234" y="48005"/>
                  </a:cubicBezTo>
                  <a:cubicBezTo>
                    <a:pt x="138746" y="63948"/>
                    <a:pt x="135324" y="79736"/>
                    <a:pt x="132057" y="95524"/>
                  </a:cubicBezTo>
                  <a:cubicBezTo>
                    <a:pt x="129258" y="109134"/>
                    <a:pt x="126224" y="122744"/>
                    <a:pt x="123191" y="136587"/>
                  </a:cubicBezTo>
                  <a:close/>
                </a:path>
              </a:pathLst>
            </a:custGeom>
            <a:solidFill>
              <a:srgbClr val="005BAA"/>
            </a:solidFill>
            <a:ln w="7739" cap="flat">
              <a:noFill/>
              <a:prstDash val="solid"/>
              <a:miter/>
            </a:ln>
          </p:spPr>
          <p:txBody>
            <a:bodyPr rtlCol="0" anchor="ctr"/>
            <a:lstStyle/>
            <a:p>
              <a:endParaRPr lang="en-IN">
                <a:latin typeface="+mn-lt"/>
              </a:endParaRPr>
            </a:p>
          </p:txBody>
        </p:sp>
        <p:sp>
          <p:nvSpPr>
            <p:cNvPr id="25" name="Freeform: Shape 24">
              <a:extLst>
                <a:ext uri="{FF2B5EF4-FFF2-40B4-BE49-F238E27FC236}">
                  <a16:creationId xmlns:a16="http://schemas.microsoft.com/office/drawing/2014/main" id="{7A6A24CA-F568-4B75-BA9D-EB11B2F92DAF}"/>
                </a:ext>
              </a:extLst>
            </p:cNvPr>
            <p:cNvSpPr/>
            <p:nvPr/>
          </p:nvSpPr>
          <p:spPr>
            <a:xfrm>
              <a:off x="816990" y="6350939"/>
              <a:ext cx="139990" cy="132213"/>
            </a:xfrm>
            <a:custGeom>
              <a:avLst/>
              <a:gdLst>
                <a:gd name="connsiteX0" fmla="*/ 123035 w 139989"/>
                <a:gd name="connsiteY0" fmla="*/ 136928 h 132212"/>
                <a:gd name="connsiteX1" fmla="*/ 88582 w 139989"/>
                <a:gd name="connsiteY1" fmla="*/ 136928 h 132212"/>
                <a:gd name="connsiteX2" fmla="*/ 90916 w 139989"/>
                <a:gd name="connsiteY2" fmla="*/ 125651 h 132212"/>
                <a:gd name="connsiteX3" fmla="*/ 103981 w 139989"/>
                <a:gd name="connsiteY3" fmla="*/ 60711 h 132212"/>
                <a:gd name="connsiteX4" fmla="*/ 105070 w 139989"/>
                <a:gd name="connsiteY4" fmla="*/ 43601 h 132212"/>
                <a:gd name="connsiteX5" fmla="*/ 87105 w 139989"/>
                <a:gd name="connsiteY5" fmla="*/ 27036 h 132212"/>
                <a:gd name="connsiteX6" fmla="*/ 60273 w 139989"/>
                <a:gd name="connsiteY6" fmla="*/ 40568 h 132212"/>
                <a:gd name="connsiteX7" fmla="*/ 49074 w 139989"/>
                <a:gd name="connsiteY7" fmla="*/ 68255 h 132212"/>
                <a:gd name="connsiteX8" fmla="*/ 34997 w 139989"/>
                <a:gd name="connsiteY8" fmla="*/ 134439 h 132212"/>
                <a:gd name="connsiteX9" fmla="*/ 34376 w 139989"/>
                <a:gd name="connsiteY9" fmla="*/ 136928 h 132212"/>
                <a:gd name="connsiteX10" fmla="*/ 0 w 139989"/>
                <a:gd name="connsiteY10" fmla="*/ 136928 h 132212"/>
                <a:gd name="connsiteX11" fmla="*/ 28854 w 139989"/>
                <a:gd name="connsiteY11" fmla="*/ 3549 h 132212"/>
                <a:gd name="connsiteX12" fmla="*/ 61985 w 139989"/>
                <a:gd name="connsiteY12" fmla="*/ 3549 h 132212"/>
                <a:gd name="connsiteX13" fmla="*/ 59651 w 139989"/>
                <a:gd name="connsiteY13" fmla="*/ 16848 h 132212"/>
                <a:gd name="connsiteX14" fmla="*/ 62062 w 139989"/>
                <a:gd name="connsiteY14" fmla="*/ 14981 h 132212"/>
                <a:gd name="connsiteX15" fmla="*/ 91616 w 139989"/>
                <a:gd name="connsiteY15" fmla="*/ 827 h 132212"/>
                <a:gd name="connsiteX16" fmla="*/ 133457 w 139989"/>
                <a:gd name="connsiteY16" fmla="*/ 15759 h 132212"/>
                <a:gd name="connsiteX17" fmla="*/ 141779 w 139989"/>
                <a:gd name="connsiteY17" fmla="*/ 39091 h 132212"/>
                <a:gd name="connsiteX18" fmla="*/ 137890 w 139989"/>
                <a:gd name="connsiteY18" fmla="*/ 70199 h 132212"/>
                <a:gd name="connsiteX19" fmla="*/ 124046 w 139989"/>
                <a:gd name="connsiteY19" fmla="*/ 134284 h 132212"/>
                <a:gd name="connsiteX20" fmla="*/ 123035 w 139989"/>
                <a:gd name="connsiteY20" fmla="*/ 136928 h 1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9989" h="132212">
                  <a:moveTo>
                    <a:pt x="123035" y="136928"/>
                  </a:moveTo>
                  <a:lnTo>
                    <a:pt x="88582" y="136928"/>
                  </a:lnTo>
                  <a:cubicBezTo>
                    <a:pt x="89360" y="133039"/>
                    <a:pt x="90138" y="129151"/>
                    <a:pt x="90916" y="125651"/>
                  </a:cubicBezTo>
                  <a:cubicBezTo>
                    <a:pt x="95271" y="104030"/>
                    <a:pt x="99860" y="82410"/>
                    <a:pt x="103981" y="60711"/>
                  </a:cubicBezTo>
                  <a:cubicBezTo>
                    <a:pt x="105078" y="55081"/>
                    <a:pt x="105444" y="49325"/>
                    <a:pt x="105070" y="43601"/>
                  </a:cubicBezTo>
                  <a:cubicBezTo>
                    <a:pt x="104650" y="34082"/>
                    <a:pt x="96624" y="26686"/>
                    <a:pt x="87105" y="27036"/>
                  </a:cubicBezTo>
                  <a:cubicBezTo>
                    <a:pt x="76404" y="26523"/>
                    <a:pt x="66215" y="31656"/>
                    <a:pt x="60273" y="40568"/>
                  </a:cubicBezTo>
                  <a:cubicBezTo>
                    <a:pt x="54643" y="48913"/>
                    <a:pt x="50824" y="58339"/>
                    <a:pt x="49074" y="68255"/>
                  </a:cubicBezTo>
                  <a:cubicBezTo>
                    <a:pt x="44252" y="90265"/>
                    <a:pt x="39664" y="112352"/>
                    <a:pt x="34997" y="134439"/>
                  </a:cubicBezTo>
                  <a:cubicBezTo>
                    <a:pt x="34997" y="135217"/>
                    <a:pt x="34997" y="136072"/>
                    <a:pt x="34376" y="136928"/>
                  </a:cubicBezTo>
                  <a:lnTo>
                    <a:pt x="0" y="136928"/>
                  </a:lnTo>
                  <a:lnTo>
                    <a:pt x="28854" y="3549"/>
                  </a:lnTo>
                  <a:lnTo>
                    <a:pt x="61985" y="3549"/>
                  </a:lnTo>
                  <a:lnTo>
                    <a:pt x="59651" y="16848"/>
                  </a:lnTo>
                  <a:lnTo>
                    <a:pt x="62062" y="14981"/>
                  </a:lnTo>
                  <a:cubicBezTo>
                    <a:pt x="70259" y="7391"/>
                    <a:pt x="80564" y="2452"/>
                    <a:pt x="91616" y="827"/>
                  </a:cubicBezTo>
                  <a:cubicBezTo>
                    <a:pt x="107248" y="-2269"/>
                    <a:pt x="123315" y="3463"/>
                    <a:pt x="133457" y="15759"/>
                  </a:cubicBezTo>
                  <a:cubicBezTo>
                    <a:pt x="138574" y="22486"/>
                    <a:pt x="141483" y="30637"/>
                    <a:pt x="141779" y="39091"/>
                  </a:cubicBezTo>
                  <a:cubicBezTo>
                    <a:pt x="141887" y="49590"/>
                    <a:pt x="140581" y="60050"/>
                    <a:pt x="137890" y="70199"/>
                  </a:cubicBezTo>
                  <a:cubicBezTo>
                    <a:pt x="133224" y="91509"/>
                    <a:pt x="128612" y="112873"/>
                    <a:pt x="124046" y="134284"/>
                  </a:cubicBezTo>
                  <a:cubicBezTo>
                    <a:pt x="123502" y="135217"/>
                    <a:pt x="123269" y="135995"/>
                    <a:pt x="123035" y="136928"/>
                  </a:cubicBezTo>
                  <a:close/>
                </a:path>
              </a:pathLst>
            </a:custGeom>
            <a:solidFill>
              <a:srgbClr val="005BAA"/>
            </a:solidFill>
            <a:ln w="7739" cap="flat">
              <a:noFill/>
              <a:prstDash val="solid"/>
              <a:miter/>
            </a:ln>
          </p:spPr>
          <p:txBody>
            <a:bodyPr rtlCol="0" anchor="ctr"/>
            <a:lstStyle/>
            <a:p>
              <a:endParaRPr lang="en-IN">
                <a:latin typeface="+mn-lt"/>
              </a:endParaRPr>
            </a:p>
          </p:txBody>
        </p:sp>
      </p:grpSp>
      <p:sp>
        <p:nvSpPr>
          <p:cNvPr id="26" name="Footer Placeholder 3">
            <a:extLst>
              <a:ext uri="{FF2B5EF4-FFF2-40B4-BE49-F238E27FC236}">
                <a16:creationId xmlns:a16="http://schemas.microsoft.com/office/drawing/2014/main" id="{B2B2D515-AA24-42D4-BB48-166A268ABBD4}"/>
              </a:ext>
            </a:extLst>
          </p:cNvPr>
          <p:cNvSpPr txBox="1">
            <a:spLocks/>
          </p:cNvSpPr>
          <p:nvPr userDrawn="1"/>
        </p:nvSpPr>
        <p:spPr>
          <a:xfrm>
            <a:off x="7423006" y="6377684"/>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algn="r" defTabSz="914400" rtl="0" eaLnBrk="1" latinLnBrk="0" hangingPunct="1"/>
            <a:r>
              <a:rPr lang="en-IN" sz="1050" kern="1200">
                <a:solidFill>
                  <a:schemeClr val="tx1">
                    <a:lumMod val="75000"/>
                    <a:lumOff val="25000"/>
                  </a:schemeClr>
                </a:solidFill>
                <a:latin typeface="+mn-lt"/>
                <a:ea typeface="+mn-ea"/>
                <a:cs typeface="Arial" panose="020B0604020202020204" pitchFamily="34" charset="0"/>
              </a:rPr>
              <a:t>Putting Science to Work</a:t>
            </a:r>
          </a:p>
        </p:txBody>
      </p:sp>
      <p:sp>
        <p:nvSpPr>
          <p:cNvPr id="28" name="Title Placeholder 1">
            <a:extLst>
              <a:ext uri="{FF2B5EF4-FFF2-40B4-BE49-F238E27FC236}">
                <a16:creationId xmlns:a16="http://schemas.microsoft.com/office/drawing/2014/main" id="{2A57FB06-7AB8-48E4-B328-EFB0DCDA7CD8}"/>
              </a:ext>
            </a:extLst>
          </p:cNvPr>
          <p:cNvSpPr>
            <a:spLocks noGrp="1"/>
          </p:cNvSpPr>
          <p:nvPr>
            <p:ph type="title" hasCustomPrompt="1"/>
          </p:nvPr>
        </p:nvSpPr>
        <p:spPr>
          <a:xfrm>
            <a:off x="227014" y="432677"/>
            <a:ext cx="11737974" cy="749577"/>
          </a:xfrm>
          <a:prstGeom prst="rect">
            <a:avLst/>
          </a:prstGeom>
        </p:spPr>
        <p:txBody>
          <a:bodyPr vert="horz" lIns="0" tIns="45720" rIns="91440" bIns="45720" rtlCol="0" anchor="ctr">
            <a:noAutofit/>
          </a:bodyPr>
          <a:lstStyle>
            <a:lvl1pPr>
              <a:defRPr/>
            </a:lvl1pPr>
          </a:lstStyle>
          <a:p>
            <a:r>
              <a:rPr lang="en-US"/>
              <a:t>Agenda</a:t>
            </a:r>
          </a:p>
        </p:txBody>
      </p:sp>
      <p:sp>
        <p:nvSpPr>
          <p:cNvPr id="27" name="Text Placeholder 9">
            <a:extLst>
              <a:ext uri="{FF2B5EF4-FFF2-40B4-BE49-F238E27FC236}">
                <a16:creationId xmlns:a16="http://schemas.microsoft.com/office/drawing/2014/main" id="{C4513FF8-262C-40CC-9B48-5FBC4EF9305A}"/>
              </a:ext>
            </a:extLst>
          </p:cNvPr>
          <p:cNvSpPr>
            <a:spLocks noGrp="1"/>
          </p:cNvSpPr>
          <p:nvPr>
            <p:ph type="body" sz="quarter" idx="10" hasCustomPrompt="1"/>
          </p:nvPr>
        </p:nvSpPr>
        <p:spPr>
          <a:xfrm>
            <a:off x="227014" y="1557338"/>
            <a:ext cx="5744552" cy="4608512"/>
          </a:xfrm>
        </p:spPr>
        <p:txBody>
          <a:bodyPr>
            <a:normAutofit/>
          </a:bodyPr>
          <a:lstStyle>
            <a:lvl1pPr marL="285750" indent="-285750">
              <a:buFont typeface="Arial" panose="020B0604020202020204" pitchFamily="34" charset="0"/>
              <a:buChar char="•"/>
              <a:defRPr sz="1800" b="1">
                <a:solidFill>
                  <a:srgbClr val="004372"/>
                </a:solidFill>
              </a:defRPr>
            </a:lvl1pPr>
          </a:lstStyle>
          <a:p>
            <a:pPr lvl="0"/>
            <a:r>
              <a:rPr lang="en-US"/>
              <a:t>Click to add text</a:t>
            </a:r>
          </a:p>
        </p:txBody>
      </p:sp>
    </p:spTree>
    <p:extLst>
      <p:ext uri="{BB962C8B-B14F-4D97-AF65-F5344CB8AC3E}">
        <p14:creationId xmlns:p14="http://schemas.microsoft.com/office/powerpoint/2010/main" val="24106593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7_ Section 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2691FE-CED7-404F-A77D-4D6A8752769A}"/>
              </a:ext>
            </a:extLst>
          </p:cNvPr>
          <p:cNvSpPr/>
          <p:nvPr userDrawn="1"/>
        </p:nvSpPr>
        <p:spPr>
          <a:xfrm>
            <a:off x="-1" y="-5080"/>
            <a:ext cx="12192001" cy="68503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6" name="Group 5">
            <a:extLst>
              <a:ext uri="{FF2B5EF4-FFF2-40B4-BE49-F238E27FC236}">
                <a16:creationId xmlns:a16="http://schemas.microsoft.com/office/drawing/2014/main" id="{8F038D29-9197-4034-9B83-A8F18A7678AE}"/>
              </a:ext>
            </a:extLst>
          </p:cNvPr>
          <p:cNvGrpSpPr/>
          <p:nvPr userDrawn="1"/>
        </p:nvGrpSpPr>
        <p:grpSpPr>
          <a:xfrm>
            <a:off x="0" y="12681"/>
            <a:ext cx="1369607" cy="3595756"/>
            <a:chOff x="1" y="-1"/>
            <a:chExt cx="1554478" cy="4081116"/>
          </a:xfrm>
        </p:grpSpPr>
        <p:sp>
          <p:nvSpPr>
            <p:cNvPr id="7" name="Freeform: Shape 6">
              <a:extLst>
                <a:ext uri="{FF2B5EF4-FFF2-40B4-BE49-F238E27FC236}">
                  <a16:creationId xmlns:a16="http://schemas.microsoft.com/office/drawing/2014/main" id="{03B14E01-EA98-44B4-A784-1EB68F79F90B}"/>
                </a:ext>
              </a:extLst>
            </p:cNvPr>
            <p:cNvSpPr/>
            <p:nvPr userDrawn="1"/>
          </p:nvSpPr>
          <p:spPr>
            <a:xfrm rot="5400000">
              <a:off x="-499730" y="3015093"/>
              <a:ext cx="1565753" cy="566292"/>
            </a:xfrm>
            <a:custGeom>
              <a:avLst/>
              <a:gdLst>
                <a:gd name="connsiteX0" fmla="*/ 1565753 w 1565753"/>
                <a:gd name="connsiteY0" fmla="*/ 566292 h 566292"/>
                <a:gd name="connsiteX1" fmla="*/ 1383602 w 1565753"/>
                <a:gd name="connsiteY1" fmla="*/ 566292 h 566292"/>
                <a:gd name="connsiteX2" fmla="*/ 1369837 w 1565753"/>
                <a:gd name="connsiteY2" fmla="*/ 487320 h 566292"/>
                <a:gd name="connsiteX3" fmla="*/ 1322366 w 1565753"/>
                <a:gd name="connsiteY3" fmla="*/ 363208 h 566292"/>
                <a:gd name="connsiteX4" fmla="*/ 287291 w 1565753"/>
                <a:gd name="connsiteY4" fmla="*/ 545881 h 566292"/>
                <a:gd name="connsiteX5" fmla="*/ 286630 w 1565753"/>
                <a:gd name="connsiteY5" fmla="*/ 566292 h 566292"/>
                <a:gd name="connsiteX6" fmla="*/ 0 w 1565753"/>
                <a:gd name="connsiteY6" fmla="*/ 566292 h 566292"/>
                <a:gd name="connsiteX7" fmla="*/ 1142 w 1565753"/>
                <a:gd name="connsiteY7" fmla="*/ 562355 h 566292"/>
                <a:gd name="connsiteX8" fmla="*/ 1509152 w 1565753"/>
                <a:gd name="connsiteY8" fmla="*/ 429025 h 566292"/>
                <a:gd name="connsiteX9" fmla="*/ 1549611 w 1565753"/>
                <a:gd name="connsiteY9" fmla="*/ 518921 h 566292"/>
                <a:gd name="connsiteX10" fmla="*/ 1565753 w 1565753"/>
                <a:gd name="connsiteY10" fmla="*/ 566292 h 566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65753" h="566292">
                  <a:moveTo>
                    <a:pt x="1565753" y="566292"/>
                  </a:moveTo>
                  <a:lnTo>
                    <a:pt x="1383602" y="566292"/>
                  </a:lnTo>
                  <a:lnTo>
                    <a:pt x="1369837" y="487320"/>
                  </a:lnTo>
                  <a:cubicBezTo>
                    <a:pt x="1358639" y="446860"/>
                    <a:pt x="1342964" y="405416"/>
                    <a:pt x="1322366" y="363208"/>
                  </a:cubicBezTo>
                  <a:cubicBezTo>
                    <a:pt x="1022090" y="-139909"/>
                    <a:pt x="351453" y="82546"/>
                    <a:pt x="287291" y="545881"/>
                  </a:cubicBezTo>
                  <a:lnTo>
                    <a:pt x="286630" y="566292"/>
                  </a:lnTo>
                  <a:lnTo>
                    <a:pt x="0" y="566292"/>
                  </a:lnTo>
                  <a:lnTo>
                    <a:pt x="1142" y="562355"/>
                  </a:lnTo>
                  <a:cubicBezTo>
                    <a:pt x="202220" y="-19852"/>
                    <a:pt x="1071097" y="-281206"/>
                    <a:pt x="1509152" y="429025"/>
                  </a:cubicBezTo>
                  <a:cubicBezTo>
                    <a:pt x="1524407" y="459187"/>
                    <a:pt x="1537867" y="489167"/>
                    <a:pt x="1549611" y="518921"/>
                  </a:cubicBezTo>
                  <a:lnTo>
                    <a:pt x="1565753" y="566292"/>
                  </a:lnTo>
                  <a:close/>
                </a:path>
              </a:pathLst>
            </a:custGeom>
            <a:solidFill>
              <a:srgbClr val="88D2F0">
                <a:alpha val="20000"/>
              </a:srgbClr>
            </a:solidFill>
            <a:ln w="9525" cap="flat">
              <a:noFill/>
              <a:prstDash val="solid"/>
              <a:miter/>
            </a:ln>
          </p:spPr>
          <p:txBody>
            <a:bodyPr rtlCol="0" anchor="ctr"/>
            <a:lstStyle/>
            <a:p>
              <a:endParaRPr lang="en-IN"/>
            </a:p>
          </p:txBody>
        </p:sp>
        <p:sp>
          <p:nvSpPr>
            <p:cNvPr id="8" name="Freeform: Shape 7">
              <a:extLst>
                <a:ext uri="{FF2B5EF4-FFF2-40B4-BE49-F238E27FC236}">
                  <a16:creationId xmlns:a16="http://schemas.microsoft.com/office/drawing/2014/main" id="{6152786D-C8BD-4EE5-A83D-E724D9940C44}"/>
                </a:ext>
              </a:extLst>
            </p:cNvPr>
            <p:cNvSpPr/>
            <p:nvPr userDrawn="1"/>
          </p:nvSpPr>
          <p:spPr>
            <a:xfrm rot="5400000">
              <a:off x="-473996" y="473996"/>
              <a:ext cx="2502471" cy="1554478"/>
            </a:xfrm>
            <a:custGeom>
              <a:avLst/>
              <a:gdLst>
                <a:gd name="connsiteX0" fmla="*/ 0 w 2502471"/>
                <a:gd name="connsiteY0" fmla="*/ 1554478 h 1554478"/>
                <a:gd name="connsiteX1" fmla="*/ 0 w 2502471"/>
                <a:gd name="connsiteY1" fmla="*/ 842167 h 1554478"/>
                <a:gd name="connsiteX2" fmla="*/ 56266 w 2502471"/>
                <a:gd name="connsiteY2" fmla="*/ 712583 h 1554478"/>
                <a:gd name="connsiteX3" fmla="*/ 216991 w 2502471"/>
                <a:gd name="connsiteY3" fmla="*/ 466998 h 1554478"/>
                <a:gd name="connsiteX4" fmla="*/ 2035505 w 2502471"/>
                <a:gd name="connsiteY4" fmla="*/ 297453 h 1554478"/>
                <a:gd name="connsiteX5" fmla="*/ 2478037 w 2502471"/>
                <a:gd name="connsiteY5" fmla="*/ 1542616 h 1554478"/>
                <a:gd name="connsiteX6" fmla="*/ 2475091 w 2502471"/>
                <a:gd name="connsiteY6" fmla="*/ 1554478 h 1554478"/>
                <a:gd name="connsiteX7" fmla="*/ 2114076 w 2502471"/>
                <a:gd name="connsiteY7" fmla="*/ 1554478 h 1554478"/>
                <a:gd name="connsiteX8" fmla="*/ 2112824 w 2502471"/>
                <a:gd name="connsiteY8" fmla="*/ 1526844 h 1554478"/>
                <a:gd name="connsiteX9" fmla="*/ 1803095 w 2502471"/>
                <a:gd name="connsiteY9" fmla="*/ 940009 h 1554478"/>
                <a:gd name="connsiteX10" fmla="*/ 582275 w 2502471"/>
                <a:gd name="connsiteY10" fmla="*/ 1053833 h 1554478"/>
                <a:gd name="connsiteX11" fmla="*/ 386798 w 2502471"/>
                <a:gd name="connsiteY11" fmla="*/ 1521463 h 1554478"/>
                <a:gd name="connsiteX12" fmla="*/ 385135 w 2502471"/>
                <a:gd name="connsiteY12" fmla="*/ 1554478 h 1554478"/>
                <a:gd name="connsiteX13" fmla="*/ 0 w 2502471"/>
                <a:gd name="connsiteY13" fmla="*/ 1554478 h 1554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02471" h="1554478">
                  <a:moveTo>
                    <a:pt x="0" y="1554478"/>
                  </a:moveTo>
                  <a:lnTo>
                    <a:pt x="0" y="842167"/>
                  </a:lnTo>
                  <a:lnTo>
                    <a:pt x="56266" y="712583"/>
                  </a:lnTo>
                  <a:cubicBezTo>
                    <a:pt x="99444" y="626631"/>
                    <a:pt x="152965" y="544190"/>
                    <a:pt x="216991" y="466998"/>
                  </a:cubicBezTo>
                  <a:cubicBezTo>
                    <a:pt x="672287" y="-82024"/>
                    <a:pt x="1486484" y="-157843"/>
                    <a:pt x="2035505" y="297453"/>
                  </a:cubicBezTo>
                  <a:cubicBezTo>
                    <a:pt x="2412892" y="610468"/>
                    <a:pt x="2566706" y="1093121"/>
                    <a:pt x="2478037" y="1542616"/>
                  </a:cubicBezTo>
                  <a:lnTo>
                    <a:pt x="2475091" y="1554478"/>
                  </a:lnTo>
                  <a:lnTo>
                    <a:pt x="2114076" y="1554478"/>
                  </a:lnTo>
                  <a:lnTo>
                    <a:pt x="2112824" y="1526844"/>
                  </a:lnTo>
                  <a:cubicBezTo>
                    <a:pt x="2092226" y="1305912"/>
                    <a:pt x="1987356" y="1092838"/>
                    <a:pt x="1803095" y="940009"/>
                  </a:cubicBezTo>
                  <a:cubicBezTo>
                    <a:pt x="1434573" y="634352"/>
                    <a:pt x="887932" y="685311"/>
                    <a:pt x="582275" y="1053833"/>
                  </a:cubicBezTo>
                  <a:cubicBezTo>
                    <a:pt x="467653" y="1192029"/>
                    <a:pt x="403181" y="1355272"/>
                    <a:pt x="386798" y="1521463"/>
                  </a:cubicBezTo>
                  <a:lnTo>
                    <a:pt x="385135" y="1554478"/>
                  </a:lnTo>
                  <a:lnTo>
                    <a:pt x="0" y="1554478"/>
                  </a:lnTo>
                  <a:close/>
                </a:path>
              </a:pathLst>
            </a:custGeom>
            <a:solidFill>
              <a:srgbClr val="88D2F0">
                <a:alpha val="20000"/>
              </a:srgbClr>
            </a:solidFill>
            <a:ln w="9525" cap="flat">
              <a:noFill/>
              <a:prstDash val="solid"/>
              <a:miter/>
            </a:ln>
          </p:spPr>
          <p:txBody>
            <a:bodyPr rtlCol="0" anchor="ctr"/>
            <a:lstStyle/>
            <a:p>
              <a:endParaRPr lang="en-IN"/>
            </a:p>
          </p:txBody>
        </p:sp>
      </p:grpSp>
      <p:sp>
        <p:nvSpPr>
          <p:cNvPr id="16" name="Title 1">
            <a:extLst>
              <a:ext uri="{FF2B5EF4-FFF2-40B4-BE49-F238E27FC236}">
                <a16:creationId xmlns:a16="http://schemas.microsoft.com/office/drawing/2014/main" id="{158C476C-48AD-413E-A75F-0C9D80BFAE32}"/>
              </a:ext>
            </a:extLst>
          </p:cNvPr>
          <p:cNvSpPr>
            <a:spLocks noGrp="1"/>
          </p:cNvSpPr>
          <p:nvPr>
            <p:ph type="title" hasCustomPrompt="1"/>
          </p:nvPr>
        </p:nvSpPr>
        <p:spPr>
          <a:xfrm>
            <a:off x="1464304" y="3182330"/>
            <a:ext cx="3385045" cy="493341"/>
          </a:xfrm>
          <a:prstGeom prst="rect">
            <a:avLst/>
          </a:prstGeom>
        </p:spPr>
        <p:txBody>
          <a:bodyPr lIns="0">
            <a:spAutoFit/>
          </a:bodyPr>
          <a:lstStyle>
            <a:lvl1pPr>
              <a:defRPr sz="2800" b="1">
                <a:solidFill>
                  <a:srgbClr val="0B4E8F"/>
                </a:solidFill>
                <a:latin typeface="+mn-lt"/>
                <a:cs typeface="Arial" panose="020B0604020202020204" pitchFamily="34" charset="0"/>
              </a:defRPr>
            </a:lvl1pPr>
          </a:lstStyle>
          <a:p>
            <a:r>
              <a:rPr lang="en-US"/>
              <a:t>Section Divider</a:t>
            </a:r>
            <a:endParaRPr lang="en-IN"/>
          </a:p>
        </p:txBody>
      </p:sp>
      <p:cxnSp>
        <p:nvCxnSpPr>
          <p:cNvPr id="4" name="Straight Connector 3">
            <a:extLst>
              <a:ext uri="{FF2B5EF4-FFF2-40B4-BE49-F238E27FC236}">
                <a16:creationId xmlns:a16="http://schemas.microsoft.com/office/drawing/2014/main" id="{709B6A4D-8EA1-2561-35E2-9FB9520F3305}"/>
              </a:ext>
            </a:extLst>
          </p:cNvPr>
          <p:cNvCxnSpPr>
            <a:cxnSpLocks/>
          </p:cNvCxnSpPr>
          <p:nvPr userDrawn="1"/>
        </p:nvCxnSpPr>
        <p:spPr>
          <a:xfrm>
            <a:off x="11588578" y="6430812"/>
            <a:ext cx="0" cy="2524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 name="Slide Number Placeholder 5">
            <a:extLst>
              <a:ext uri="{FF2B5EF4-FFF2-40B4-BE49-F238E27FC236}">
                <a16:creationId xmlns:a16="http://schemas.microsoft.com/office/drawing/2014/main" id="{F9BBC28F-6A82-B461-BF0F-B9B9A8DD24FF}"/>
              </a:ext>
            </a:extLst>
          </p:cNvPr>
          <p:cNvSpPr txBox="1">
            <a:spLocks/>
          </p:cNvSpPr>
          <p:nvPr userDrawn="1"/>
        </p:nvSpPr>
        <p:spPr>
          <a:xfrm>
            <a:off x="11591141" y="6374456"/>
            <a:ext cx="371929" cy="365125"/>
          </a:xfrm>
          <a:prstGeom prst="rect">
            <a:avLst/>
          </a:prstGeom>
        </p:spPr>
        <p:txBody>
          <a:bodyPr anchor="ctr"/>
          <a:lstStyle>
            <a:defPPr>
              <a:defRPr lang="en-US"/>
            </a:defPPr>
            <a:lvl1pPr marL="0" algn="l" defTabSz="1219170" rtl="0" eaLnBrk="1" latinLnBrk="0" hangingPunct="1">
              <a:defRPr sz="1050" kern="1200">
                <a:solidFill>
                  <a:schemeClr val="tx1">
                    <a:lumMod val="75000"/>
                    <a:lumOff val="25000"/>
                  </a:schemeClr>
                </a:solidFill>
                <a:latin typeface="+mn-lt"/>
                <a:ea typeface="+mn-ea"/>
                <a:cs typeface="Arial" panose="020B0604020202020204" pitchFamily="34" charset="0"/>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fld id="{BF464321-24B5-4A1A-BA99-44AB7CD57172}" type="slidenum">
              <a:rPr lang="en-IN" smtClean="0"/>
              <a:pPr/>
              <a:t>‹#›</a:t>
            </a:fld>
            <a:endParaRPr lang="en-IN"/>
          </a:p>
        </p:txBody>
      </p:sp>
      <p:cxnSp>
        <p:nvCxnSpPr>
          <p:cNvPr id="9" name="Straight Connector 8">
            <a:extLst>
              <a:ext uri="{FF2B5EF4-FFF2-40B4-BE49-F238E27FC236}">
                <a16:creationId xmlns:a16="http://schemas.microsoft.com/office/drawing/2014/main" id="{9EE7AAD6-C86B-B973-FB93-6B4E5988A012}"/>
              </a:ext>
            </a:extLst>
          </p:cNvPr>
          <p:cNvCxnSpPr>
            <a:cxnSpLocks/>
          </p:cNvCxnSpPr>
          <p:nvPr userDrawn="1"/>
        </p:nvCxnSpPr>
        <p:spPr>
          <a:xfrm>
            <a:off x="11588578" y="6430812"/>
            <a:ext cx="0" cy="2524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229AB8CF-86F3-673E-1026-6EB595F160CA}"/>
              </a:ext>
            </a:extLst>
          </p:cNvPr>
          <p:cNvGrpSpPr/>
          <p:nvPr userDrawn="1"/>
        </p:nvGrpSpPr>
        <p:grpSpPr>
          <a:xfrm>
            <a:off x="277256" y="6436012"/>
            <a:ext cx="985615" cy="242012"/>
            <a:chOff x="542999" y="6303642"/>
            <a:chExt cx="985615" cy="242012"/>
          </a:xfrm>
        </p:grpSpPr>
        <p:sp>
          <p:nvSpPr>
            <p:cNvPr id="17" name="Freeform: Shape 16">
              <a:extLst>
                <a:ext uri="{FF2B5EF4-FFF2-40B4-BE49-F238E27FC236}">
                  <a16:creationId xmlns:a16="http://schemas.microsoft.com/office/drawing/2014/main" id="{FDA9BF22-822D-6A2B-32EF-73B1D3FABE27}"/>
                </a:ext>
              </a:extLst>
            </p:cNvPr>
            <p:cNvSpPr/>
            <p:nvPr/>
          </p:nvSpPr>
          <p:spPr>
            <a:xfrm>
              <a:off x="962579" y="6351224"/>
              <a:ext cx="147767" cy="194430"/>
            </a:xfrm>
            <a:custGeom>
              <a:avLst/>
              <a:gdLst>
                <a:gd name="connsiteX0" fmla="*/ 49463 w 147766"/>
                <a:gd name="connsiteY0" fmla="*/ 194661 h 194430"/>
                <a:gd name="connsiteX1" fmla="*/ 29087 w 147766"/>
                <a:gd name="connsiteY1" fmla="*/ 192794 h 194430"/>
                <a:gd name="connsiteX2" fmla="*/ 9566 w 147766"/>
                <a:gd name="connsiteY2" fmla="*/ 188595 h 194430"/>
                <a:gd name="connsiteX3" fmla="*/ 1011 w 147766"/>
                <a:gd name="connsiteY3" fmla="*/ 185795 h 194430"/>
                <a:gd name="connsiteX4" fmla="*/ 0 w 147766"/>
                <a:gd name="connsiteY4" fmla="*/ 185251 h 194430"/>
                <a:gd name="connsiteX5" fmla="*/ 8555 w 147766"/>
                <a:gd name="connsiteY5" fmla="*/ 157719 h 194430"/>
                <a:gd name="connsiteX6" fmla="*/ 29165 w 147766"/>
                <a:gd name="connsiteY6" fmla="*/ 164641 h 194430"/>
                <a:gd name="connsiteX7" fmla="*/ 61207 w 147766"/>
                <a:gd name="connsiteY7" fmla="*/ 166896 h 194430"/>
                <a:gd name="connsiteX8" fmla="*/ 89671 w 147766"/>
                <a:gd name="connsiteY8" fmla="*/ 146365 h 194430"/>
                <a:gd name="connsiteX9" fmla="*/ 99548 w 147766"/>
                <a:gd name="connsiteY9" fmla="*/ 118833 h 194430"/>
                <a:gd name="connsiteX10" fmla="*/ 101492 w 147766"/>
                <a:gd name="connsiteY10" fmla="*/ 111600 h 194430"/>
                <a:gd name="connsiteX11" fmla="*/ 100870 w 147766"/>
                <a:gd name="connsiteY11" fmla="*/ 111600 h 194430"/>
                <a:gd name="connsiteX12" fmla="*/ 99704 w 147766"/>
                <a:gd name="connsiteY12" fmla="*/ 113389 h 194430"/>
                <a:gd name="connsiteX13" fmla="*/ 61984 w 147766"/>
                <a:gd name="connsiteY13" fmla="*/ 136721 h 194430"/>
                <a:gd name="connsiteX14" fmla="*/ 41530 w 147766"/>
                <a:gd name="connsiteY14" fmla="*/ 135010 h 194430"/>
                <a:gd name="connsiteX15" fmla="*/ 13688 w 147766"/>
                <a:gd name="connsiteY15" fmla="*/ 106390 h 194430"/>
                <a:gd name="connsiteX16" fmla="*/ 10344 w 147766"/>
                <a:gd name="connsiteY16" fmla="*/ 68048 h 194430"/>
                <a:gd name="connsiteX17" fmla="*/ 25898 w 147766"/>
                <a:gd name="connsiteY17" fmla="*/ 26984 h 194430"/>
                <a:gd name="connsiteX18" fmla="*/ 66028 w 147766"/>
                <a:gd name="connsiteY18" fmla="*/ 1242 h 194430"/>
                <a:gd name="connsiteX19" fmla="*/ 111447 w 147766"/>
                <a:gd name="connsiteY19" fmla="*/ 14463 h 194430"/>
                <a:gd name="connsiteX20" fmla="*/ 118058 w 147766"/>
                <a:gd name="connsiteY20" fmla="*/ 22240 h 194430"/>
                <a:gd name="connsiteX21" fmla="*/ 122024 w 147766"/>
                <a:gd name="connsiteY21" fmla="*/ 3108 h 194430"/>
                <a:gd name="connsiteX22" fmla="*/ 155466 w 147766"/>
                <a:gd name="connsiteY22" fmla="*/ 3108 h 194430"/>
                <a:gd name="connsiteX23" fmla="*/ 150489 w 147766"/>
                <a:gd name="connsiteY23" fmla="*/ 25818 h 194430"/>
                <a:gd name="connsiteX24" fmla="*/ 129101 w 147766"/>
                <a:gd name="connsiteY24" fmla="*/ 126299 h 194430"/>
                <a:gd name="connsiteX25" fmla="*/ 112847 w 147766"/>
                <a:gd name="connsiteY25" fmla="*/ 167363 h 194430"/>
                <a:gd name="connsiteX26" fmla="*/ 102270 w 147766"/>
                <a:gd name="connsiteY26" fmla="*/ 179107 h 194430"/>
                <a:gd name="connsiteX27" fmla="*/ 89516 w 147766"/>
                <a:gd name="connsiteY27" fmla="*/ 186884 h 194430"/>
                <a:gd name="connsiteX28" fmla="*/ 74739 w 147766"/>
                <a:gd name="connsiteY28" fmla="*/ 191861 h 194430"/>
                <a:gd name="connsiteX29" fmla="*/ 64551 w 147766"/>
                <a:gd name="connsiteY29" fmla="*/ 193494 h 194430"/>
                <a:gd name="connsiteX30" fmla="*/ 54363 w 147766"/>
                <a:gd name="connsiteY30" fmla="*/ 194194 h 194430"/>
                <a:gd name="connsiteX31" fmla="*/ 45574 w 147766"/>
                <a:gd name="connsiteY31" fmla="*/ 79636 h 194430"/>
                <a:gd name="connsiteX32" fmla="*/ 49385 w 147766"/>
                <a:gd name="connsiteY32" fmla="*/ 98457 h 194430"/>
                <a:gd name="connsiteX33" fmla="*/ 62995 w 147766"/>
                <a:gd name="connsiteY33" fmla="*/ 109423 h 194430"/>
                <a:gd name="connsiteX34" fmla="*/ 91149 w 147766"/>
                <a:gd name="connsiteY34" fmla="*/ 100634 h 194430"/>
                <a:gd name="connsiteX35" fmla="*/ 105848 w 147766"/>
                <a:gd name="connsiteY35" fmla="*/ 45339 h 194430"/>
                <a:gd name="connsiteX36" fmla="*/ 81272 w 147766"/>
                <a:gd name="connsiteY36" fmla="*/ 26751 h 194430"/>
                <a:gd name="connsiteX37" fmla="*/ 59029 w 147766"/>
                <a:gd name="connsiteY37" fmla="*/ 38650 h 194430"/>
                <a:gd name="connsiteX38" fmla="*/ 45574 w 147766"/>
                <a:gd name="connsiteY38" fmla="*/ 79636 h 194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7766" h="194430">
                  <a:moveTo>
                    <a:pt x="49463" y="194661"/>
                  </a:moveTo>
                  <a:cubicBezTo>
                    <a:pt x="42642" y="194389"/>
                    <a:pt x="35845" y="193767"/>
                    <a:pt x="29087" y="192794"/>
                  </a:cubicBezTo>
                  <a:cubicBezTo>
                    <a:pt x="22484" y="191869"/>
                    <a:pt x="15966" y="190461"/>
                    <a:pt x="9566" y="188595"/>
                  </a:cubicBezTo>
                  <a:cubicBezTo>
                    <a:pt x="6688" y="187817"/>
                    <a:pt x="3811" y="186806"/>
                    <a:pt x="1011" y="185795"/>
                  </a:cubicBezTo>
                  <a:cubicBezTo>
                    <a:pt x="661" y="185639"/>
                    <a:pt x="319" y="185460"/>
                    <a:pt x="0" y="185251"/>
                  </a:cubicBezTo>
                  <a:lnTo>
                    <a:pt x="8555" y="157719"/>
                  </a:lnTo>
                  <a:cubicBezTo>
                    <a:pt x="15554" y="160052"/>
                    <a:pt x="22243" y="162619"/>
                    <a:pt x="29165" y="164641"/>
                  </a:cubicBezTo>
                  <a:cubicBezTo>
                    <a:pt x="39547" y="167760"/>
                    <a:pt x="50490" y="168529"/>
                    <a:pt x="61207" y="166896"/>
                  </a:cubicBezTo>
                  <a:cubicBezTo>
                    <a:pt x="73510" y="165193"/>
                    <a:pt x="84173" y="157501"/>
                    <a:pt x="89671" y="146365"/>
                  </a:cubicBezTo>
                  <a:cubicBezTo>
                    <a:pt x="93956" y="137576"/>
                    <a:pt x="97270" y="128345"/>
                    <a:pt x="99548" y="118833"/>
                  </a:cubicBezTo>
                  <a:cubicBezTo>
                    <a:pt x="100170" y="116422"/>
                    <a:pt x="100792" y="114011"/>
                    <a:pt x="101492" y="111600"/>
                  </a:cubicBezTo>
                  <a:lnTo>
                    <a:pt x="100870" y="111600"/>
                  </a:lnTo>
                  <a:lnTo>
                    <a:pt x="99704" y="113389"/>
                  </a:lnTo>
                  <a:cubicBezTo>
                    <a:pt x="91530" y="126696"/>
                    <a:pt x="77538" y="135344"/>
                    <a:pt x="61984" y="136721"/>
                  </a:cubicBezTo>
                  <a:cubicBezTo>
                    <a:pt x="55125" y="137561"/>
                    <a:pt x="48157" y="136977"/>
                    <a:pt x="41530" y="135010"/>
                  </a:cubicBezTo>
                  <a:cubicBezTo>
                    <a:pt x="28083" y="130662"/>
                    <a:pt x="17662" y="119945"/>
                    <a:pt x="13688" y="106390"/>
                  </a:cubicBezTo>
                  <a:cubicBezTo>
                    <a:pt x="9511" y="94063"/>
                    <a:pt x="8368" y="80912"/>
                    <a:pt x="10344" y="68048"/>
                  </a:cubicBezTo>
                  <a:cubicBezTo>
                    <a:pt x="11953" y="53263"/>
                    <a:pt x="17312" y="39132"/>
                    <a:pt x="25898" y="26984"/>
                  </a:cubicBezTo>
                  <a:cubicBezTo>
                    <a:pt x="35200" y="13289"/>
                    <a:pt x="49696" y="3987"/>
                    <a:pt x="66028" y="1242"/>
                  </a:cubicBezTo>
                  <a:cubicBezTo>
                    <a:pt x="82438" y="-2546"/>
                    <a:pt x="99634" y="2463"/>
                    <a:pt x="111447" y="14463"/>
                  </a:cubicBezTo>
                  <a:cubicBezTo>
                    <a:pt x="113781" y="16874"/>
                    <a:pt x="115647" y="19596"/>
                    <a:pt x="118058" y="22240"/>
                  </a:cubicBezTo>
                  <a:lnTo>
                    <a:pt x="122024" y="3108"/>
                  </a:lnTo>
                  <a:lnTo>
                    <a:pt x="155466" y="3108"/>
                  </a:lnTo>
                  <a:cubicBezTo>
                    <a:pt x="153755" y="10886"/>
                    <a:pt x="152044" y="18196"/>
                    <a:pt x="150489" y="25818"/>
                  </a:cubicBezTo>
                  <a:cubicBezTo>
                    <a:pt x="143334" y="59260"/>
                    <a:pt x="136202" y="92756"/>
                    <a:pt x="129101" y="126299"/>
                  </a:cubicBezTo>
                  <a:cubicBezTo>
                    <a:pt x="126488" y="140936"/>
                    <a:pt x="120959" y="154904"/>
                    <a:pt x="112847" y="167363"/>
                  </a:cubicBezTo>
                  <a:cubicBezTo>
                    <a:pt x="109806" y="171687"/>
                    <a:pt x="106252" y="175630"/>
                    <a:pt x="102270" y="179107"/>
                  </a:cubicBezTo>
                  <a:cubicBezTo>
                    <a:pt x="98366" y="182225"/>
                    <a:pt x="94081" y="184838"/>
                    <a:pt x="89516" y="186884"/>
                  </a:cubicBezTo>
                  <a:cubicBezTo>
                    <a:pt x="84795" y="189108"/>
                    <a:pt x="79841" y="190780"/>
                    <a:pt x="74739" y="191861"/>
                  </a:cubicBezTo>
                  <a:cubicBezTo>
                    <a:pt x="71395" y="192561"/>
                    <a:pt x="67973" y="193028"/>
                    <a:pt x="64551" y="193494"/>
                  </a:cubicBezTo>
                  <a:cubicBezTo>
                    <a:pt x="61175" y="193961"/>
                    <a:pt x="57769" y="194194"/>
                    <a:pt x="54363" y="194194"/>
                  </a:cubicBezTo>
                  <a:close/>
                  <a:moveTo>
                    <a:pt x="45574" y="79636"/>
                  </a:moveTo>
                  <a:cubicBezTo>
                    <a:pt x="45388" y="86122"/>
                    <a:pt x="46686" y="92562"/>
                    <a:pt x="49385" y="98457"/>
                  </a:cubicBezTo>
                  <a:cubicBezTo>
                    <a:pt x="51788" y="104165"/>
                    <a:pt x="56906" y="108287"/>
                    <a:pt x="62995" y="109423"/>
                  </a:cubicBezTo>
                  <a:cubicBezTo>
                    <a:pt x="73277" y="111670"/>
                    <a:pt x="83978" y="108334"/>
                    <a:pt x="91149" y="100634"/>
                  </a:cubicBezTo>
                  <a:cubicBezTo>
                    <a:pt x="104938" y="85796"/>
                    <a:pt x="110452" y="65069"/>
                    <a:pt x="105848" y="45339"/>
                  </a:cubicBezTo>
                  <a:cubicBezTo>
                    <a:pt x="103491" y="33844"/>
                    <a:pt x="92969" y="25888"/>
                    <a:pt x="81272" y="26751"/>
                  </a:cubicBezTo>
                  <a:cubicBezTo>
                    <a:pt x="72390" y="26953"/>
                    <a:pt x="64123" y="31371"/>
                    <a:pt x="59029" y="38650"/>
                  </a:cubicBezTo>
                  <a:cubicBezTo>
                    <a:pt x="50303" y="50534"/>
                    <a:pt x="45590" y="64891"/>
                    <a:pt x="45574" y="79636"/>
                  </a:cubicBezTo>
                  <a:close/>
                </a:path>
              </a:pathLst>
            </a:custGeom>
            <a:solidFill>
              <a:srgbClr val="005BAA"/>
            </a:solidFill>
            <a:ln w="7739" cap="flat">
              <a:noFill/>
              <a:prstDash val="solid"/>
              <a:miter/>
            </a:ln>
          </p:spPr>
          <p:txBody>
            <a:bodyPr rtlCol="0" anchor="ctr"/>
            <a:lstStyle/>
            <a:p>
              <a:endParaRPr lang="en-IN">
                <a:latin typeface="+mn-lt"/>
              </a:endParaRPr>
            </a:p>
          </p:txBody>
        </p:sp>
        <p:sp>
          <p:nvSpPr>
            <p:cNvPr id="18" name="Freeform: Shape 17">
              <a:extLst>
                <a:ext uri="{FF2B5EF4-FFF2-40B4-BE49-F238E27FC236}">
                  <a16:creationId xmlns:a16="http://schemas.microsoft.com/office/drawing/2014/main" id="{4BB83142-C3A3-9DB3-B7F4-82C665722B60}"/>
                </a:ext>
              </a:extLst>
            </p:cNvPr>
            <p:cNvSpPr/>
            <p:nvPr/>
          </p:nvSpPr>
          <p:spPr>
            <a:xfrm>
              <a:off x="663468" y="6354410"/>
              <a:ext cx="163321" cy="186653"/>
            </a:xfrm>
            <a:custGeom>
              <a:avLst/>
              <a:gdLst>
                <a:gd name="connsiteX0" fmla="*/ 23021 w 163321"/>
                <a:gd name="connsiteY0" fmla="*/ 191319 h 186653"/>
                <a:gd name="connsiteX1" fmla="*/ 22087 w 163321"/>
                <a:gd name="connsiteY1" fmla="*/ 191319 h 186653"/>
                <a:gd name="connsiteX2" fmla="*/ 18665 w 163321"/>
                <a:gd name="connsiteY2" fmla="*/ 191319 h 186653"/>
                <a:gd name="connsiteX3" fmla="*/ 10888 w 163321"/>
                <a:gd name="connsiteY3" fmla="*/ 190308 h 186653"/>
                <a:gd name="connsiteX4" fmla="*/ 0 w 163321"/>
                <a:gd name="connsiteY4" fmla="*/ 188131 h 186653"/>
                <a:gd name="connsiteX5" fmla="*/ 7777 w 163321"/>
                <a:gd name="connsiteY5" fmla="*/ 162155 h 186653"/>
                <a:gd name="connsiteX6" fmla="*/ 18121 w 163321"/>
                <a:gd name="connsiteY6" fmla="*/ 164488 h 186653"/>
                <a:gd name="connsiteX7" fmla="*/ 39741 w 163321"/>
                <a:gd name="connsiteY7" fmla="*/ 157955 h 186653"/>
                <a:gd name="connsiteX8" fmla="*/ 53741 w 163321"/>
                <a:gd name="connsiteY8" fmla="*/ 140301 h 186653"/>
                <a:gd name="connsiteX9" fmla="*/ 53274 w 163321"/>
                <a:gd name="connsiteY9" fmla="*/ 137890 h 186653"/>
                <a:gd name="connsiteX10" fmla="*/ 42619 w 163321"/>
                <a:gd name="connsiteY10" fmla="*/ 74895 h 186653"/>
                <a:gd name="connsiteX11" fmla="*/ 33053 w 163321"/>
                <a:gd name="connsiteY11" fmla="*/ 18199 h 186653"/>
                <a:gd name="connsiteX12" fmla="*/ 30098 w 163321"/>
                <a:gd name="connsiteY12" fmla="*/ 389 h 186653"/>
                <a:gd name="connsiteX13" fmla="*/ 65407 w 163321"/>
                <a:gd name="connsiteY13" fmla="*/ 389 h 186653"/>
                <a:gd name="connsiteX14" fmla="*/ 77772 w 163321"/>
                <a:gd name="connsiteY14" fmla="*/ 99626 h 186653"/>
                <a:gd name="connsiteX15" fmla="*/ 78394 w 163321"/>
                <a:gd name="connsiteY15" fmla="*/ 99626 h 186653"/>
                <a:gd name="connsiteX16" fmla="*/ 79872 w 163321"/>
                <a:gd name="connsiteY16" fmla="*/ 97293 h 186653"/>
                <a:gd name="connsiteX17" fmla="*/ 130735 w 163321"/>
                <a:gd name="connsiteY17" fmla="*/ 2178 h 186653"/>
                <a:gd name="connsiteX18" fmla="*/ 132057 w 163321"/>
                <a:gd name="connsiteY18" fmla="*/ 0 h 186653"/>
                <a:gd name="connsiteX19" fmla="*/ 169621 w 163321"/>
                <a:gd name="connsiteY19" fmla="*/ 0 h 186653"/>
                <a:gd name="connsiteX20" fmla="*/ 168454 w 163321"/>
                <a:gd name="connsiteY20" fmla="*/ 2255 h 186653"/>
                <a:gd name="connsiteX21" fmla="*/ 77850 w 163321"/>
                <a:gd name="connsiteY21" fmla="*/ 156166 h 186653"/>
                <a:gd name="connsiteX22" fmla="*/ 57318 w 163321"/>
                <a:gd name="connsiteY22" fmla="*/ 181287 h 186653"/>
                <a:gd name="connsiteX23" fmla="*/ 43708 w 163321"/>
                <a:gd name="connsiteY23" fmla="*/ 188597 h 186653"/>
                <a:gd name="connsiteX24" fmla="*/ 26054 w 163321"/>
                <a:gd name="connsiteY24" fmla="*/ 191475 h 186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63321" h="186653">
                  <a:moveTo>
                    <a:pt x="23021" y="191319"/>
                  </a:moveTo>
                  <a:lnTo>
                    <a:pt x="22087" y="191319"/>
                  </a:lnTo>
                  <a:cubicBezTo>
                    <a:pt x="20921" y="191319"/>
                    <a:pt x="19754" y="191319"/>
                    <a:pt x="18665" y="191319"/>
                  </a:cubicBezTo>
                  <a:lnTo>
                    <a:pt x="10888" y="190308"/>
                  </a:lnTo>
                  <a:cubicBezTo>
                    <a:pt x="7311" y="189764"/>
                    <a:pt x="3811" y="188908"/>
                    <a:pt x="0" y="188131"/>
                  </a:cubicBezTo>
                  <a:lnTo>
                    <a:pt x="7777" y="162155"/>
                  </a:lnTo>
                  <a:cubicBezTo>
                    <a:pt x="11355" y="162932"/>
                    <a:pt x="14777" y="163944"/>
                    <a:pt x="18121" y="164488"/>
                  </a:cubicBezTo>
                  <a:cubicBezTo>
                    <a:pt x="25976" y="166269"/>
                    <a:pt x="34189" y="163788"/>
                    <a:pt x="39741" y="157955"/>
                  </a:cubicBezTo>
                  <a:cubicBezTo>
                    <a:pt x="44564" y="152900"/>
                    <a:pt x="53741" y="140301"/>
                    <a:pt x="53741" y="140301"/>
                  </a:cubicBezTo>
                  <a:cubicBezTo>
                    <a:pt x="53741" y="140301"/>
                    <a:pt x="53741" y="139057"/>
                    <a:pt x="53274" y="137890"/>
                  </a:cubicBezTo>
                  <a:cubicBezTo>
                    <a:pt x="49751" y="116891"/>
                    <a:pt x="46197" y="95893"/>
                    <a:pt x="42619" y="74895"/>
                  </a:cubicBezTo>
                  <a:lnTo>
                    <a:pt x="33053" y="18199"/>
                  </a:lnTo>
                  <a:cubicBezTo>
                    <a:pt x="32042" y="12366"/>
                    <a:pt x="31109" y="6455"/>
                    <a:pt x="30098" y="389"/>
                  </a:cubicBezTo>
                  <a:lnTo>
                    <a:pt x="65407" y="389"/>
                  </a:lnTo>
                  <a:lnTo>
                    <a:pt x="77772" y="99626"/>
                  </a:lnTo>
                  <a:lnTo>
                    <a:pt x="78394" y="99626"/>
                  </a:lnTo>
                  <a:cubicBezTo>
                    <a:pt x="78939" y="98887"/>
                    <a:pt x="79436" y="98102"/>
                    <a:pt x="79872" y="97293"/>
                  </a:cubicBezTo>
                  <a:lnTo>
                    <a:pt x="130735" y="2178"/>
                  </a:lnTo>
                  <a:lnTo>
                    <a:pt x="132057" y="0"/>
                  </a:lnTo>
                  <a:lnTo>
                    <a:pt x="169621" y="0"/>
                  </a:lnTo>
                  <a:lnTo>
                    <a:pt x="168454" y="2255"/>
                  </a:lnTo>
                  <a:cubicBezTo>
                    <a:pt x="138279" y="53585"/>
                    <a:pt x="108080" y="104891"/>
                    <a:pt x="77850" y="156166"/>
                  </a:cubicBezTo>
                  <a:cubicBezTo>
                    <a:pt x="72725" y="165810"/>
                    <a:pt x="65749" y="174342"/>
                    <a:pt x="57318" y="181287"/>
                  </a:cubicBezTo>
                  <a:cubicBezTo>
                    <a:pt x="53188" y="184413"/>
                    <a:pt x="48592" y="186879"/>
                    <a:pt x="43708" y="188597"/>
                  </a:cubicBezTo>
                  <a:cubicBezTo>
                    <a:pt x="38015" y="190487"/>
                    <a:pt x="32050" y="191459"/>
                    <a:pt x="26054" y="191475"/>
                  </a:cubicBezTo>
                  <a:close/>
                </a:path>
              </a:pathLst>
            </a:custGeom>
            <a:solidFill>
              <a:srgbClr val="005BAA"/>
            </a:solidFill>
            <a:ln w="7739" cap="flat">
              <a:noFill/>
              <a:prstDash val="solid"/>
              <a:miter/>
            </a:ln>
          </p:spPr>
          <p:txBody>
            <a:bodyPr rtlCol="0" anchor="ctr"/>
            <a:lstStyle/>
            <a:p>
              <a:endParaRPr lang="en-IN">
                <a:latin typeface="+mn-lt"/>
              </a:endParaRPr>
            </a:p>
          </p:txBody>
        </p:sp>
        <p:sp>
          <p:nvSpPr>
            <p:cNvPr id="19" name="Freeform: Shape 18">
              <a:extLst>
                <a:ext uri="{FF2B5EF4-FFF2-40B4-BE49-F238E27FC236}">
                  <a16:creationId xmlns:a16="http://schemas.microsoft.com/office/drawing/2014/main" id="{B9997EAB-5D7E-05A8-A171-A155CE1B5C0A}"/>
                </a:ext>
              </a:extLst>
            </p:cNvPr>
            <p:cNvSpPr/>
            <p:nvPr/>
          </p:nvSpPr>
          <p:spPr>
            <a:xfrm>
              <a:off x="542999" y="6303642"/>
              <a:ext cx="139990" cy="186653"/>
            </a:xfrm>
            <a:custGeom>
              <a:avLst/>
              <a:gdLst>
                <a:gd name="connsiteX0" fmla="*/ 0 w 139989"/>
                <a:gd name="connsiteY0" fmla="*/ 177226 h 186653"/>
                <a:gd name="connsiteX1" fmla="*/ 9177 w 139989"/>
                <a:gd name="connsiteY1" fmla="*/ 147128 h 186653"/>
                <a:gd name="connsiteX2" fmla="*/ 32509 w 139989"/>
                <a:gd name="connsiteY2" fmla="*/ 155761 h 186653"/>
                <a:gd name="connsiteX3" fmla="*/ 66184 w 139989"/>
                <a:gd name="connsiteY3" fmla="*/ 157394 h 186653"/>
                <a:gd name="connsiteX4" fmla="*/ 82283 w 139989"/>
                <a:gd name="connsiteY4" fmla="*/ 147750 h 186653"/>
                <a:gd name="connsiteX5" fmla="*/ 79996 w 139989"/>
                <a:gd name="connsiteY5" fmla="*/ 112962 h 186653"/>
                <a:gd name="connsiteX6" fmla="*/ 79094 w 139989"/>
                <a:gd name="connsiteY6" fmla="*/ 112208 h 186653"/>
                <a:gd name="connsiteX7" fmla="*/ 63540 w 139989"/>
                <a:gd name="connsiteY7" fmla="*/ 102176 h 186653"/>
                <a:gd name="connsiteX8" fmla="*/ 42074 w 139989"/>
                <a:gd name="connsiteY8" fmla="*/ 88410 h 186653"/>
                <a:gd name="connsiteX9" fmla="*/ 26520 w 139989"/>
                <a:gd name="connsiteY9" fmla="*/ 49524 h 186653"/>
                <a:gd name="connsiteX10" fmla="*/ 65406 w 139989"/>
                <a:gd name="connsiteY10" fmla="*/ 4105 h 186653"/>
                <a:gd name="connsiteX11" fmla="*/ 98304 w 139989"/>
                <a:gd name="connsiteY11" fmla="*/ 139 h 186653"/>
                <a:gd name="connsiteX12" fmla="*/ 137190 w 139989"/>
                <a:gd name="connsiteY12" fmla="*/ 6905 h 186653"/>
                <a:gd name="connsiteX13" fmla="*/ 140223 w 139989"/>
                <a:gd name="connsiteY13" fmla="*/ 8071 h 186653"/>
                <a:gd name="connsiteX14" fmla="*/ 131824 w 139989"/>
                <a:gd name="connsiteY14" fmla="*/ 37236 h 186653"/>
                <a:gd name="connsiteX15" fmla="*/ 116269 w 139989"/>
                <a:gd name="connsiteY15" fmla="*/ 31714 h 186653"/>
                <a:gd name="connsiteX16" fmla="*/ 81194 w 139989"/>
                <a:gd name="connsiteY16" fmla="*/ 30081 h 186653"/>
                <a:gd name="connsiteX17" fmla="*/ 71473 w 139989"/>
                <a:gd name="connsiteY17" fmla="*/ 34436 h 186653"/>
                <a:gd name="connsiteX18" fmla="*/ 65888 w 139989"/>
                <a:gd name="connsiteY18" fmla="*/ 58545 h 186653"/>
                <a:gd name="connsiteX19" fmla="*/ 66573 w 139989"/>
                <a:gd name="connsiteY19" fmla="*/ 59556 h 186653"/>
                <a:gd name="connsiteX20" fmla="*/ 76216 w 139989"/>
                <a:gd name="connsiteY20" fmla="*/ 68889 h 186653"/>
                <a:gd name="connsiteX21" fmla="*/ 93949 w 139989"/>
                <a:gd name="connsiteY21" fmla="*/ 80088 h 186653"/>
                <a:gd name="connsiteX22" fmla="*/ 108336 w 139989"/>
                <a:gd name="connsiteY22" fmla="*/ 90354 h 186653"/>
                <a:gd name="connsiteX23" fmla="*/ 125213 w 139989"/>
                <a:gd name="connsiteY23" fmla="*/ 124807 h 186653"/>
                <a:gd name="connsiteX24" fmla="*/ 117436 w 139989"/>
                <a:gd name="connsiteY24" fmla="*/ 158327 h 186653"/>
                <a:gd name="connsiteX25" fmla="*/ 85160 w 139989"/>
                <a:gd name="connsiteY25" fmla="*/ 182514 h 186653"/>
                <a:gd name="connsiteX26" fmla="*/ 39353 w 139989"/>
                <a:gd name="connsiteY26" fmla="*/ 186869 h 186653"/>
                <a:gd name="connsiteX27" fmla="*/ 467 w 139989"/>
                <a:gd name="connsiteY27" fmla="*/ 178003 h 186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9989" h="186653">
                  <a:moveTo>
                    <a:pt x="0" y="177226"/>
                  </a:moveTo>
                  <a:lnTo>
                    <a:pt x="9177" y="147128"/>
                  </a:lnTo>
                  <a:cubicBezTo>
                    <a:pt x="16954" y="150083"/>
                    <a:pt x="24731" y="153350"/>
                    <a:pt x="32509" y="155761"/>
                  </a:cubicBezTo>
                  <a:cubicBezTo>
                    <a:pt x="43327" y="159602"/>
                    <a:pt x="55039" y="160170"/>
                    <a:pt x="66184" y="157394"/>
                  </a:cubicBezTo>
                  <a:cubicBezTo>
                    <a:pt x="72445" y="155986"/>
                    <a:pt x="78083" y="152603"/>
                    <a:pt x="82283" y="147750"/>
                  </a:cubicBezTo>
                  <a:cubicBezTo>
                    <a:pt x="91258" y="137507"/>
                    <a:pt x="90231" y="121937"/>
                    <a:pt x="79996" y="112962"/>
                  </a:cubicBezTo>
                  <a:cubicBezTo>
                    <a:pt x="79701" y="112706"/>
                    <a:pt x="79397" y="112449"/>
                    <a:pt x="79094" y="112208"/>
                  </a:cubicBezTo>
                  <a:cubicBezTo>
                    <a:pt x="74350" y="108475"/>
                    <a:pt x="69062" y="105442"/>
                    <a:pt x="63540" y="102176"/>
                  </a:cubicBezTo>
                  <a:cubicBezTo>
                    <a:pt x="56385" y="97587"/>
                    <a:pt x="48763" y="93543"/>
                    <a:pt x="42074" y="88410"/>
                  </a:cubicBezTo>
                  <a:cubicBezTo>
                    <a:pt x="30160" y="79272"/>
                    <a:pt x="24187" y="64355"/>
                    <a:pt x="26520" y="49524"/>
                  </a:cubicBezTo>
                  <a:cubicBezTo>
                    <a:pt x="28854" y="25181"/>
                    <a:pt x="43397" y="11260"/>
                    <a:pt x="65406" y="4105"/>
                  </a:cubicBezTo>
                  <a:cubicBezTo>
                    <a:pt x="76061" y="885"/>
                    <a:pt x="87190" y="-460"/>
                    <a:pt x="98304" y="139"/>
                  </a:cubicBezTo>
                  <a:cubicBezTo>
                    <a:pt x="111540" y="341"/>
                    <a:pt x="124661" y="2627"/>
                    <a:pt x="137190" y="6905"/>
                  </a:cubicBezTo>
                  <a:lnTo>
                    <a:pt x="140223" y="8071"/>
                  </a:lnTo>
                  <a:lnTo>
                    <a:pt x="131824" y="37236"/>
                  </a:lnTo>
                  <a:cubicBezTo>
                    <a:pt x="126613" y="35369"/>
                    <a:pt x="121558" y="33192"/>
                    <a:pt x="116269" y="31714"/>
                  </a:cubicBezTo>
                  <a:cubicBezTo>
                    <a:pt x="104969" y="27833"/>
                    <a:pt x="92805" y="27265"/>
                    <a:pt x="81194" y="30081"/>
                  </a:cubicBezTo>
                  <a:cubicBezTo>
                    <a:pt x="77772" y="31076"/>
                    <a:pt x="74498" y="32546"/>
                    <a:pt x="71473" y="34436"/>
                  </a:cubicBezTo>
                  <a:cubicBezTo>
                    <a:pt x="63275" y="39553"/>
                    <a:pt x="60779" y="50348"/>
                    <a:pt x="65888" y="58545"/>
                  </a:cubicBezTo>
                  <a:cubicBezTo>
                    <a:pt x="66106" y="58888"/>
                    <a:pt x="66332" y="59230"/>
                    <a:pt x="66573" y="59556"/>
                  </a:cubicBezTo>
                  <a:cubicBezTo>
                    <a:pt x="69225" y="63196"/>
                    <a:pt x="72491" y="66354"/>
                    <a:pt x="76216" y="68889"/>
                  </a:cubicBezTo>
                  <a:cubicBezTo>
                    <a:pt x="81894" y="73011"/>
                    <a:pt x="88116" y="76277"/>
                    <a:pt x="93949" y="80088"/>
                  </a:cubicBezTo>
                  <a:cubicBezTo>
                    <a:pt x="98918" y="83261"/>
                    <a:pt x="103717" y="86691"/>
                    <a:pt x="108336" y="90354"/>
                  </a:cubicBezTo>
                  <a:cubicBezTo>
                    <a:pt x="118890" y="98691"/>
                    <a:pt x="125096" y="111360"/>
                    <a:pt x="125213" y="124807"/>
                  </a:cubicBezTo>
                  <a:cubicBezTo>
                    <a:pt x="125944" y="136496"/>
                    <a:pt x="123238" y="148147"/>
                    <a:pt x="117436" y="158327"/>
                  </a:cubicBezTo>
                  <a:cubicBezTo>
                    <a:pt x="110087" y="170148"/>
                    <a:pt x="98568" y="178781"/>
                    <a:pt x="85160" y="182514"/>
                  </a:cubicBezTo>
                  <a:cubicBezTo>
                    <a:pt x="70345" y="187064"/>
                    <a:pt x="54759" y="188549"/>
                    <a:pt x="39353" y="186869"/>
                  </a:cubicBezTo>
                  <a:cubicBezTo>
                    <a:pt x="26069" y="185571"/>
                    <a:pt x="13003" y="182592"/>
                    <a:pt x="467" y="178003"/>
                  </a:cubicBezTo>
                  <a:close/>
                </a:path>
              </a:pathLst>
            </a:custGeom>
            <a:solidFill>
              <a:srgbClr val="005BAA"/>
            </a:solidFill>
            <a:ln w="7739" cap="flat">
              <a:noFill/>
              <a:prstDash val="solid"/>
              <a:miter/>
            </a:ln>
          </p:spPr>
          <p:txBody>
            <a:bodyPr rtlCol="0" anchor="ctr"/>
            <a:lstStyle/>
            <a:p>
              <a:endParaRPr lang="en-IN">
                <a:latin typeface="+mn-lt"/>
              </a:endParaRPr>
            </a:p>
          </p:txBody>
        </p:sp>
        <p:sp>
          <p:nvSpPr>
            <p:cNvPr id="20" name="Freeform: Shape 19">
              <a:extLst>
                <a:ext uri="{FF2B5EF4-FFF2-40B4-BE49-F238E27FC236}">
                  <a16:creationId xmlns:a16="http://schemas.microsoft.com/office/drawing/2014/main" id="{A1C7E85C-1F98-EE0E-06C1-3B3CD76D8F05}"/>
                </a:ext>
              </a:extLst>
            </p:cNvPr>
            <p:cNvSpPr/>
            <p:nvPr/>
          </p:nvSpPr>
          <p:spPr>
            <a:xfrm>
              <a:off x="1119525" y="6351128"/>
              <a:ext cx="124435" cy="132213"/>
            </a:xfrm>
            <a:custGeom>
              <a:avLst/>
              <a:gdLst>
                <a:gd name="connsiteX0" fmla="*/ 33051 w 124435"/>
                <a:gd name="connsiteY0" fmla="*/ 80588 h 132212"/>
                <a:gd name="connsiteX1" fmla="*/ 57394 w 124435"/>
                <a:gd name="connsiteY1" fmla="*/ 113641 h 132212"/>
                <a:gd name="connsiteX2" fmla="*/ 108102 w 124435"/>
                <a:gd name="connsiteY2" fmla="*/ 106486 h 132212"/>
                <a:gd name="connsiteX3" fmla="*/ 110046 w 124435"/>
                <a:gd name="connsiteY3" fmla="*/ 105708 h 132212"/>
                <a:gd name="connsiteX4" fmla="*/ 110823 w 124435"/>
                <a:gd name="connsiteY4" fmla="*/ 105319 h 132212"/>
                <a:gd name="connsiteX5" fmla="*/ 109734 w 124435"/>
                <a:gd name="connsiteY5" fmla="*/ 113096 h 132212"/>
                <a:gd name="connsiteX6" fmla="*/ 107013 w 124435"/>
                <a:gd name="connsiteY6" fmla="*/ 130284 h 132212"/>
                <a:gd name="connsiteX7" fmla="*/ 107013 w 124435"/>
                <a:gd name="connsiteY7" fmla="*/ 132539 h 132212"/>
                <a:gd name="connsiteX8" fmla="*/ 104913 w 124435"/>
                <a:gd name="connsiteY8" fmla="*/ 133239 h 132212"/>
                <a:gd name="connsiteX9" fmla="*/ 56772 w 124435"/>
                <a:gd name="connsiteY9" fmla="*/ 139772 h 132212"/>
                <a:gd name="connsiteX10" fmla="*/ 15242 w 124435"/>
                <a:gd name="connsiteY10" fmla="*/ 123284 h 132212"/>
                <a:gd name="connsiteX11" fmla="*/ 776 w 124435"/>
                <a:gd name="connsiteY11" fmla="*/ 92720 h 132212"/>
                <a:gd name="connsiteX12" fmla="*/ 23019 w 124435"/>
                <a:gd name="connsiteY12" fmla="*/ 23892 h 132212"/>
                <a:gd name="connsiteX13" fmla="*/ 68360 w 124435"/>
                <a:gd name="connsiteY13" fmla="*/ 560 h 132212"/>
                <a:gd name="connsiteX14" fmla="*/ 104446 w 124435"/>
                <a:gd name="connsiteY14" fmla="*/ 5615 h 132212"/>
                <a:gd name="connsiteX15" fmla="*/ 129722 w 124435"/>
                <a:gd name="connsiteY15" fmla="*/ 38746 h 132212"/>
                <a:gd name="connsiteX16" fmla="*/ 128555 w 124435"/>
                <a:gd name="connsiteY16" fmla="*/ 74832 h 132212"/>
                <a:gd name="connsiteX17" fmla="*/ 127467 w 124435"/>
                <a:gd name="connsiteY17" fmla="*/ 80665 h 132212"/>
                <a:gd name="connsiteX18" fmla="*/ 33362 w 124435"/>
                <a:gd name="connsiteY18" fmla="*/ 80665 h 132212"/>
                <a:gd name="connsiteX19" fmla="*/ 37640 w 124435"/>
                <a:gd name="connsiteY19" fmla="*/ 57256 h 132212"/>
                <a:gd name="connsiteX20" fmla="*/ 96747 w 124435"/>
                <a:gd name="connsiteY20" fmla="*/ 57256 h 132212"/>
                <a:gd name="connsiteX21" fmla="*/ 97369 w 124435"/>
                <a:gd name="connsiteY21" fmla="*/ 44501 h 132212"/>
                <a:gd name="connsiteX22" fmla="*/ 81815 w 124435"/>
                <a:gd name="connsiteY22" fmla="*/ 26225 h 132212"/>
                <a:gd name="connsiteX23" fmla="*/ 66260 w 124435"/>
                <a:gd name="connsiteY23" fmla="*/ 26225 h 132212"/>
                <a:gd name="connsiteX24" fmla="*/ 37407 w 124435"/>
                <a:gd name="connsiteY24" fmla="*/ 57100 h 1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4435" h="132212">
                  <a:moveTo>
                    <a:pt x="33051" y="80588"/>
                  </a:moveTo>
                  <a:cubicBezTo>
                    <a:pt x="32118" y="96920"/>
                    <a:pt x="39040" y="110530"/>
                    <a:pt x="57394" y="113641"/>
                  </a:cubicBezTo>
                  <a:cubicBezTo>
                    <a:pt x="74636" y="116285"/>
                    <a:pt x="92267" y="113796"/>
                    <a:pt x="108102" y="106486"/>
                  </a:cubicBezTo>
                  <a:lnTo>
                    <a:pt x="110046" y="105708"/>
                  </a:lnTo>
                  <a:lnTo>
                    <a:pt x="110823" y="105319"/>
                  </a:lnTo>
                  <a:cubicBezTo>
                    <a:pt x="110823" y="107963"/>
                    <a:pt x="110123" y="110530"/>
                    <a:pt x="109734" y="113096"/>
                  </a:cubicBezTo>
                  <a:cubicBezTo>
                    <a:pt x="108879" y="118851"/>
                    <a:pt x="107868" y="124607"/>
                    <a:pt x="107013" y="130284"/>
                  </a:cubicBezTo>
                  <a:cubicBezTo>
                    <a:pt x="107013" y="131062"/>
                    <a:pt x="107013" y="132539"/>
                    <a:pt x="107013" y="132539"/>
                  </a:cubicBezTo>
                  <a:lnTo>
                    <a:pt x="104913" y="133239"/>
                  </a:lnTo>
                  <a:cubicBezTo>
                    <a:pt x="89374" y="138240"/>
                    <a:pt x="73080" y="140449"/>
                    <a:pt x="56772" y="139772"/>
                  </a:cubicBezTo>
                  <a:cubicBezTo>
                    <a:pt x="41381" y="139523"/>
                    <a:pt x="26612" y="133659"/>
                    <a:pt x="15242" y="123284"/>
                  </a:cubicBezTo>
                  <a:cubicBezTo>
                    <a:pt x="6959" y="115126"/>
                    <a:pt x="1834" y="104300"/>
                    <a:pt x="776" y="92720"/>
                  </a:cubicBezTo>
                  <a:cubicBezTo>
                    <a:pt x="-2677" y="67584"/>
                    <a:pt x="5512" y="42254"/>
                    <a:pt x="23019" y="23892"/>
                  </a:cubicBezTo>
                  <a:cubicBezTo>
                    <a:pt x="34661" y="10694"/>
                    <a:pt x="50853" y="2357"/>
                    <a:pt x="68360" y="560"/>
                  </a:cubicBezTo>
                  <a:cubicBezTo>
                    <a:pt x="80625" y="-1011"/>
                    <a:pt x="93084" y="739"/>
                    <a:pt x="104446" y="5615"/>
                  </a:cubicBezTo>
                  <a:cubicBezTo>
                    <a:pt x="118111" y="11440"/>
                    <a:pt x="127715" y="24024"/>
                    <a:pt x="129722" y="38746"/>
                  </a:cubicBezTo>
                  <a:cubicBezTo>
                    <a:pt x="131480" y="50746"/>
                    <a:pt x="131083" y="62964"/>
                    <a:pt x="128555" y="74832"/>
                  </a:cubicBezTo>
                  <a:cubicBezTo>
                    <a:pt x="128089" y="77554"/>
                    <a:pt x="127467" y="80665"/>
                    <a:pt x="127467" y="80665"/>
                  </a:cubicBezTo>
                  <a:lnTo>
                    <a:pt x="33362" y="80665"/>
                  </a:lnTo>
                  <a:close/>
                  <a:moveTo>
                    <a:pt x="37640" y="57256"/>
                  </a:moveTo>
                  <a:lnTo>
                    <a:pt x="96747" y="57256"/>
                  </a:lnTo>
                  <a:cubicBezTo>
                    <a:pt x="97314" y="53033"/>
                    <a:pt x="97524" y="48763"/>
                    <a:pt x="97369" y="44501"/>
                  </a:cubicBezTo>
                  <a:cubicBezTo>
                    <a:pt x="97501" y="35371"/>
                    <a:pt x="90852" y="27547"/>
                    <a:pt x="81815" y="26225"/>
                  </a:cubicBezTo>
                  <a:cubicBezTo>
                    <a:pt x="76666" y="25377"/>
                    <a:pt x="71409" y="25377"/>
                    <a:pt x="66260" y="26225"/>
                  </a:cubicBezTo>
                  <a:cubicBezTo>
                    <a:pt x="51398" y="29935"/>
                    <a:pt x="40105" y="42028"/>
                    <a:pt x="37407" y="57100"/>
                  </a:cubicBezTo>
                  <a:close/>
                </a:path>
              </a:pathLst>
            </a:custGeom>
            <a:solidFill>
              <a:srgbClr val="005BAA"/>
            </a:solidFill>
            <a:ln w="7739" cap="flat">
              <a:noFill/>
              <a:prstDash val="solid"/>
              <a:miter/>
            </a:ln>
          </p:spPr>
          <p:txBody>
            <a:bodyPr rtlCol="0" anchor="ctr"/>
            <a:lstStyle/>
            <a:p>
              <a:endParaRPr lang="en-IN">
                <a:latin typeface="+mn-lt"/>
              </a:endParaRPr>
            </a:p>
          </p:txBody>
        </p:sp>
        <p:sp>
          <p:nvSpPr>
            <p:cNvPr id="31" name="Freeform: Shape 30">
              <a:extLst>
                <a:ext uri="{FF2B5EF4-FFF2-40B4-BE49-F238E27FC236}">
                  <a16:creationId xmlns:a16="http://schemas.microsoft.com/office/drawing/2014/main" id="{21E05E45-0848-FDC0-590A-062D45400FFF}"/>
                </a:ext>
              </a:extLst>
            </p:cNvPr>
            <p:cNvSpPr/>
            <p:nvPr/>
          </p:nvSpPr>
          <p:spPr>
            <a:xfrm>
              <a:off x="1404179" y="6350631"/>
              <a:ext cx="124435" cy="139990"/>
            </a:xfrm>
            <a:custGeom>
              <a:avLst/>
              <a:gdLst>
                <a:gd name="connsiteX0" fmla="*/ 127846 w 124435"/>
                <a:gd name="connsiteY0" fmla="*/ 81084 h 139989"/>
                <a:gd name="connsiteX1" fmla="*/ 33354 w 124435"/>
                <a:gd name="connsiteY1" fmla="*/ 81084 h 139989"/>
                <a:gd name="connsiteX2" fmla="*/ 33354 w 124435"/>
                <a:gd name="connsiteY2" fmla="*/ 87384 h 139989"/>
                <a:gd name="connsiteX3" fmla="*/ 38564 w 124435"/>
                <a:gd name="connsiteY3" fmla="*/ 102938 h 139989"/>
                <a:gd name="connsiteX4" fmla="*/ 48830 w 124435"/>
                <a:gd name="connsiteY4" fmla="*/ 111338 h 139989"/>
                <a:gd name="connsiteX5" fmla="*/ 57774 w 124435"/>
                <a:gd name="connsiteY5" fmla="*/ 113904 h 139989"/>
                <a:gd name="connsiteX6" fmla="*/ 108403 w 124435"/>
                <a:gd name="connsiteY6" fmla="*/ 106749 h 139989"/>
                <a:gd name="connsiteX7" fmla="*/ 111204 w 124435"/>
                <a:gd name="connsiteY7" fmla="*/ 105582 h 139989"/>
                <a:gd name="connsiteX8" fmla="*/ 106771 w 124435"/>
                <a:gd name="connsiteY8" fmla="*/ 132725 h 139989"/>
                <a:gd name="connsiteX9" fmla="*/ 104748 w 124435"/>
                <a:gd name="connsiteY9" fmla="*/ 133347 h 139989"/>
                <a:gd name="connsiteX10" fmla="*/ 74806 w 124435"/>
                <a:gd name="connsiteY10" fmla="*/ 139569 h 139989"/>
                <a:gd name="connsiteX11" fmla="*/ 40820 w 124435"/>
                <a:gd name="connsiteY11" fmla="*/ 137391 h 139989"/>
                <a:gd name="connsiteX12" fmla="*/ 689 w 124435"/>
                <a:gd name="connsiteY12" fmla="*/ 92439 h 139989"/>
                <a:gd name="connsiteX13" fmla="*/ 46264 w 124435"/>
                <a:gd name="connsiteY13" fmla="*/ 6890 h 139989"/>
                <a:gd name="connsiteX14" fmla="*/ 102182 w 124435"/>
                <a:gd name="connsiteY14" fmla="*/ 4868 h 139989"/>
                <a:gd name="connsiteX15" fmla="*/ 129869 w 124435"/>
                <a:gd name="connsiteY15" fmla="*/ 40254 h 139989"/>
                <a:gd name="connsiteX16" fmla="*/ 127846 w 124435"/>
                <a:gd name="connsiteY16" fmla="*/ 81084 h 139989"/>
                <a:gd name="connsiteX17" fmla="*/ 38098 w 124435"/>
                <a:gd name="connsiteY17" fmla="*/ 57286 h 139989"/>
                <a:gd name="connsiteX18" fmla="*/ 39964 w 124435"/>
                <a:gd name="connsiteY18" fmla="*/ 57286 h 139989"/>
                <a:gd name="connsiteX19" fmla="*/ 95494 w 124435"/>
                <a:gd name="connsiteY19" fmla="*/ 57286 h 139989"/>
                <a:gd name="connsiteX20" fmla="*/ 97671 w 124435"/>
                <a:gd name="connsiteY20" fmla="*/ 55264 h 139989"/>
                <a:gd name="connsiteX21" fmla="*/ 97671 w 124435"/>
                <a:gd name="connsiteY21" fmla="*/ 42276 h 139989"/>
                <a:gd name="connsiteX22" fmla="*/ 83205 w 124435"/>
                <a:gd name="connsiteY22" fmla="*/ 26721 h 139989"/>
                <a:gd name="connsiteX23" fmla="*/ 72318 w 124435"/>
                <a:gd name="connsiteY23" fmla="*/ 26022 h 139989"/>
                <a:gd name="connsiteX24" fmla="*/ 52174 w 124435"/>
                <a:gd name="connsiteY24" fmla="*/ 33799 h 139989"/>
                <a:gd name="connsiteX25" fmla="*/ 38098 w 124435"/>
                <a:gd name="connsiteY25" fmla="*/ 57286 h 139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4435" h="139989">
                  <a:moveTo>
                    <a:pt x="127846" y="81084"/>
                  </a:moveTo>
                  <a:lnTo>
                    <a:pt x="33354" y="81084"/>
                  </a:lnTo>
                  <a:cubicBezTo>
                    <a:pt x="33175" y="83184"/>
                    <a:pt x="33175" y="85284"/>
                    <a:pt x="33354" y="87384"/>
                  </a:cubicBezTo>
                  <a:cubicBezTo>
                    <a:pt x="33805" y="92913"/>
                    <a:pt x="35593" y="98248"/>
                    <a:pt x="38564" y="102938"/>
                  </a:cubicBezTo>
                  <a:cubicBezTo>
                    <a:pt x="41154" y="106625"/>
                    <a:pt x="44701" y="109533"/>
                    <a:pt x="48830" y="111338"/>
                  </a:cubicBezTo>
                  <a:cubicBezTo>
                    <a:pt x="51708" y="112512"/>
                    <a:pt x="54710" y="113367"/>
                    <a:pt x="57774" y="113904"/>
                  </a:cubicBezTo>
                  <a:cubicBezTo>
                    <a:pt x="74985" y="116541"/>
                    <a:pt x="92593" y="114052"/>
                    <a:pt x="108403" y="106749"/>
                  </a:cubicBezTo>
                  <a:lnTo>
                    <a:pt x="111204" y="105582"/>
                  </a:lnTo>
                  <a:cubicBezTo>
                    <a:pt x="109726" y="114448"/>
                    <a:pt x="106771" y="132725"/>
                    <a:pt x="106771" y="132725"/>
                  </a:cubicBezTo>
                  <a:lnTo>
                    <a:pt x="104748" y="133347"/>
                  </a:lnTo>
                  <a:cubicBezTo>
                    <a:pt x="94996" y="136388"/>
                    <a:pt x="84963" y="138472"/>
                    <a:pt x="74806" y="139569"/>
                  </a:cubicBezTo>
                  <a:cubicBezTo>
                    <a:pt x="63443" y="140953"/>
                    <a:pt x="51918" y="140214"/>
                    <a:pt x="40820" y="137391"/>
                  </a:cubicBezTo>
                  <a:cubicBezTo>
                    <a:pt x="18958" y="132958"/>
                    <a:pt x="2626" y="114658"/>
                    <a:pt x="689" y="92439"/>
                  </a:cubicBezTo>
                  <a:cubicBezTo>
                    <a:pt x="-3860" y="57130"/>
                    <a:pt x="14424" y="22810"/>
                    <a:pt x="46264" y="6890"/>
                  </a:cubicBezTo>
                  <a:cubicBezTo>
                    <a:pt x="63809" y="-1533"/>
                    <a:pt x="84069" y="-2264"/>
                    <a:pt x="102182" y="4868"/>
                  </a:cubicBezTo>
                  <a:cubicBezTo>
                    <a:pt x="117472" y="10319"/>
                    <a:pt x="128259" y="24101"/>
                    <a:pt x="129869" y="40254"/>
                  </a:cubicBezTo>
                  <a:cubicBezTo>
                    <a:pt x="131556" y="53879"/>
                    <a:pt x="130872" y="67692"/>
                    <a:pt x="127846" y="81084"/>
                  </a:cubicBezTo>
                  <a:close/>
                  <a:moveTo>
                    <a:pt x="38098" y="57286"/>
                  </a:moveTo>
                  <a:lnTo>
                    <a:pt x="39964" y="57286"/>
                  </a:lnTo>
                  <a:lnTo>
                    <a:pt x="95494" y="57286"/>
                  </a:lnTo>
                  <a:cubicBezTo>
                    <a:pt x="97049" y="57286"/>
                    <a:pt x="97671" y="56586"/>
                    <a:pt x="97671" y="55264"/>
                  </a:cubicBezTo>
                  <a:cubicBezTo>
                    <a:pt x="97943" y="50940"/>
                    <a:pt x="97943" y="46600"/>
                    <a:pt x="97671" y="42276"/>
                  </a:cubicBezTo>
                  <a:cubicBezTo>
                    <a:pt x="96854" y="34444"/>
                    <a:pt x="90959" y="28098"/>
                    <a:pt x="83205" y="26721"/>
                  </a:cubicBezTo>
                  <a:cubicBezTo>
                    <a:pt x="79620" y="26022"/>
                    <a:pt x="75965" y="25780"/>
                    <a:pt x="72318" y="26022"/>
                  </a:cubicBezTo>
                  <a:cubicBezTo>
                    <a:pt x="64890" y="26123"/>
                    <a:pt x="57743" y="28884"/>
                    <a:pt x="52174" y="33799"/>
                  </a:cubicBezTo>
                  <a:cubicBezTo>
                    <a:pt x="45618" y="40347"/>
                    <a:pt x="40781" y="48412"/>
                    <a:pt x="38098" y="57286"/>
                  </a:cubicBezTo>
                  <a:close/>
                </a:path>
              </a:pathLst>
            </a:custGeom>
            <a:solidFill>
              <a:srgbClr val="005BAA"/>
            </a:solidFill>
            <a:ln w="7739" cap="flat">
              <a:noFill/>
              <a:prstDash val="solid"/>
              <a:miter/>
            </a:ln>
          </p:spPr>
          <p:txBody>
            <a:bodyPr rtlCol="0" anchor="ctr"/>
            <a:lstStyle/>
            <a:p>
              <a:endParaRPr lang="en-IN">
                <a:latin typeface="+mn-lt"/>
              </a:endParaRPr>
            </a:p>
          </p:txBody>
        </p:sp>
        <p:sp>
          <p:nvSpPr>
            <p:cNvPr id="32" name="Freeform: Shape 31">
              <a:extLst>
                <a:ext uri="{FF2B5EF4-FFF2-40B4-BE49-F238E27FC236}">
                  <a16:creationId xmlns:a16="http://schemas.microsoft.com/office/drawing/2014/main" id="{4E58978B-5D93-3CBB-D8D5-D8250334A8C5}"/>
                </a:ext>
              </a:extLst>
            </p:cNvPr>
            <p:cNvSpPr/>
            <p:nvPr/>
          </p:nvSpPr>
          <p:spPr>
            <a:xfrm>
              <a:off x="1251969" y="6351280"/>
              <a:ext cx="139990" cy="132213"/>
            </a:xfrm>
            <a:custGeom>
              <a:avLst/>
              <a:gdLst>
                <a:gd name="connsiteX0" fmla="*/ 123191 w 139989"/>
                <a:gd name="connsiteY0" fmla="*/ 136587 h 132212"/>
                <a:gd name="connsiteX1" fmla="*/ 88738 w 139989"/>
                <a:gd name="connsiteY1" fmla="*/ 136587 h 132212"/>
                <a:gd name="connsiteX2" fmla="*/ 91538 w 139989"/>
                <a:gd name="connsiteY2" fmla="*/ 122510 h 132212"/>
                <a:gd name="connsiteX3" fmla="*/ 104137 w 139989"/>
                <a:gd name="connsiteY3" fmla="*/ 59826 h 132212"/>
                <a:gd name="connsiteX4" fmla="*/ 104992 w 139989"/>
                <a:gd name="connsiteY4" fmla="*/ 41550 h 132212"/>
                <a:gd name="connsiteX5" fmla="*/ 87338 w 139989"/>
                <a:gd name="connsiteY5" fmla="*/ 26695 h 132212"/>
                <a:gd name="connsiteX6" fmla="*/ 60040 w 139989"/>
                <a:gd name="connsiteY6" fmla="*/ 40694 h 132212"/>
                <a:gd name="connsiteX7" fmla="*/ 49230 w 139989"/>
                <a:gd name="connsiteY7" fmla="*/ 67526 h 132212"/>
                <a:gd name="connsiteX8" fmla="*/ 34842 w 139989"/>
                <a:gd name="connsiteY8" fmla="*/ 134798 h 132212"/>
                <a:gd name="connsiteX9" fmla="*/ 34453 w 139989"/>
                <a:gd name="connsiteY9" fmla="*/ 136743 h 132212"/>
                <a:gd name="connsiteX10" fmla="*/ 0 w 139989"/>
                <a:gd name="connsiteY10" fmla="*/ 136743 h 132212"/>
                <a:gd name="connsiteX11" fmla="*/ 28543 w 139989"/>
                <a:gd name="connsiteY11" fmla="*/ 3130 h 132212"/>
                <a:gd name="connsiteX12" fmla="*/ 61674 w 139989"/>
                <a:gd name="connsiteY12" fmla="*/ 3130 h 132212"/>
                <a:gd name="connsiteX13" fmla="*/ 59340 w 139989"/>
                <a:gd name="connsiteY13" fmla="*/ 16507 h 132212"/>
                <a:gd name="connsiteX14" fmla="*/ 61751 w 139989"/>
                <a:gd name="connsiteY14" fmla="*/ 14641 h 132212"/>
                <a:gd name="connsiteX15" fmla="*/ 91305 w 139989"/>
                <a:gd name="connsiteY15" fmla="*/ 486 h 132212"/>
                <a:gd name="connsiteX16" fmla="*/ 134235 w 139989"/>
                <a:gd name="connsiteY16" fmla="*/ 16896 h 132212"/>
                <a:gd name="connsiteX17" fmla="*/ 141234 w 139989"/>
                <a:gd name="connsiteY17" fmla="*/ 48005 h 132212"/>
                <a:gd name="connsiteX18" fmla="*/ 132057 w 139989"/>
                <a:gd name="connsiteY18" fmla="*/ 95524 h 132212"/>
                <a:gd name="connsiteX19" fmla="*/ 123191 w 139989"/>
                <a:gd name="connsiteY19" fmla="*/ 136587 h 1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9989" h="132212">
                  <a:moveTo>
                    <a:pt x="123191" y="136587"/>
                  </a:moveTo>
                  <a:lnTo>
                    <a:pt x="88738" y="136587"/>
                  </a:lnTo>
                  <a:lnTo>
                    <a:pt x="91538" y="122510"/>
                  </a:lnTo>
                  <a:cubicBezTo>
                    <a:pt x="95815" y="101590"/>
                    <a:pt x="100248" y="80747"/>
                    <a:pt x="104137" y="59826"/>
                  </a:cubicBezTo>
                  <a:cubicBezTo>
                    <a:pt x="105350" y="53814"/>
                    <a:pt x="105638" y="47647"/>
                    <a:pt x="104992" y="41550"/>
                  </a:cubicBezTo>
                  <a:cubicBezTo>
                    <a:pt x="103803" y="32800"/>
                    <a:pt x="96166" y="26376"/>
                    <a:pt x="87338" y="26695"/>
                  </a:cubicBezTo>
                  <a:cubicBezTo>
                    <a:pt x="76388" y="26143"/>
                    <a:pt x="65982" y="31478"/>
                    <a:pt x="60040" y="40694"/>
                  </a:cubicBezTo>
                  <a:cubicBezTo>
                    <a:pt x="54674" y="48821"/>
                    <a:pt x="51003" y="57952"/>
                    <a:pt x="49230" y="67526"/>
                  </a:cubicBezTo>
                  <a:cubicBezTo>
                    <a:pt x="44408" y="89924"/>
                    <a:pt x="39664" y="112400"/>
                    <a:pt x="34842" y="134798"/>
                  </a:cubicBezTo>
                  <a:cubicBezTo>
                    <a:pt x="34842" y="135421"/>
                    <a:pt x="34453" y="136743"/>
                    <a:pt x="34453" y="136743"/>
                  </a:cubicBezTo>
                  <a:lnTo>
                    <a:pt x="0" y="136743"/>
                  </a:lnTo>
                  <a:cubicBezTo>
                    <a:pt x="9566" y="92102"/>
                    <a:pt x="19054" y="47694"/>
                    <a:pt x="28543" y="3130"/>
                  </a:cubicBezTo>
                  <a:lnTo>
                    <a:pt x="61674" y="3130"/>
                  </a:lnTo>
                  <a:lnTo>
                    <a:pt x="59340" y="16507"/>
                  </a:lnTo>
                  <a:lnTo>
                    <a:pt x="61751" y="14641"/>
                  </a:lnTo>
                  <a:cubicBezTo>
                    <a:pt x="69948" y="7050"/>
                    <a:pt x="80253" y="2111"/>
                    <a:pt x="91305" y="486"/>
                  </a:cubicBezTo>
                  <a:cubicBezTo>
                    <a:pt x="108337" y="-1458"/>
                    <a:pt x="123658" y="2119"/>
                    <a:pt x="134235" y="16896"/>
                  </a:cubicBezTo>
                  <a:cubicBezTo>
                    <a:pt x="140643" y="25910"/>
                    <a:pt x="143171" y="37117"/>
                    <a:pt x="141234" y="48005"/>
                  </a:cubicBezTo>
                  <a:cubicBezTo>
                    <a:pt x="138746" y="63948"/>
                    <a:pt x="135324" y="79736"/>
                    <a:pt x="132057" y="95524"/>
                  </a:cubicBezTo>
                  <a:cubicBezTo>
                    <a:pt x="129258" y="109134"/>
                    <a:pt x="126224" y="122744"/>
                    <a:pt x="123191" y="136587"/>
                  </a:cubicBezTo>
                  <a:close/>
                </a:path>
              </a:pathLst>
            </a:custGeom>
            <a:solidFill>
              <a:srgbClr val="005BAA"/>
            </a:solidFill>
            <a:ln w="7739" cap="flat">
              <a:noFill/>
              <a:prstDash val="solid"/>
              <a:miter/>
            </a:ln>
          </p:spPr>
          <p:txBody>
            <a:bodyPr rtlCol="0" anchor="ctr"/>
            <a:lstStyle/>
            <a:p>
              <a:endParaRPr lang="en-IN">
                <a:latin typeface="+mn-lt"/>
              </a:endParaRPr>
            </a:p>
          </p:txBody>
        </p:sp>
        <p:sp>
          <p:nvSpPr>
            <p:cNvPr id="33" name="Freeform: Shape 32">
              <a:extLst>
                <a:ext uri="{FF2B5EF4-FFF2-40B4-BE49-F238E27FC236}">
                  <a16:creationId xmlns:a16="http://schemas.microsoft.com/office/drawing/2014/main" id="{A9D0331E-C671-EC3F-5D83-D936B366F818}"/>
                </a:ext>
              </a:extLst>
            </p:cNvPr>
            <p:cNvSpPr/>
            <p:nvPr/>
          </p:nvSpPr>
          <p:spPr>
            <a:xfrm>
              <a:off x="816990" y="6350939"/>
              <a:ext cx="139990" cy="132213"/>
            </a:xfrm>
            <a:custGeom>
              <a:avLst/>
              <a:gdLst>
                <a:gd name="connsiteX0" fmla="*/ 123035 w 139989"/>
                <a:gd name="connsiteY0" fmla="*/ 136928 h 132212"/>
                <a:gd name="connsiteX1" fmla="*/ 88582 w 139989"/>
                <a:gd name="connsiteY1" fmla="*/ 136928 h 132212"/>
                <a:gd name="connsiteX2" fmla="*/ 90916 w 139989"/>
                <a:gd name="connsiteY2" fmla="*/ 125651 h 132212"/>
                <a:gd name="connsiteX3" fmla="*/ 103981 w 139989"/>
                <a:gd name="connsiteY3" fmla="*/ 60711 h 132212"/>
                <a:gd name="connsiteX4" fmla="*/ 105070 w 139989"/>
                <a:gd name="connsiteY4" fmla="*/ 43601 h 132212"/>
                <a:gd name="connsiteX5" fmla="*/ 87105 w 139989"/>
                <a:gd name="connsiteY5" fmla="*/ 27036 h 132212"/>
                <a:gd name="connsiteX6" fmla="*/ 60273 w 139989"/>
                <a:gd name="connsiteY6" fmla="*/ 40568 h 132212"/>
                <a:gd name="connsiteX7" fmla="*/ 49074 w 139989"/>
                <a:gd name="connsiteY7" fmla="*/ 68255 h 132212"/>
                <a:gd name="connsiteX8" fmla="*/ 34997 w 139989"/>
                <a:gd name="connsiteY8" fmla="*/ 134439 h 132212"/>
                <a:gd name="connsiteX9" fmla="*/ 34376 w 139989"/>
                <a:gd name="connsiteY9" fmla="*/ 136928 h 132212"/>
                <a:gd name="connsiteX10" fmla="*/ 0 w 139989"/>
                <a:gd name="connsiteY10" fmla="*/ 136928 h 132212"/>
                <a:gd name="connsiteX11" fmla="*/ 28854 w 139989"/>
                <a:gd name="connsiteY11" fmla="*/ 3549 h 132212"/>
                <a:gd name="connsiteX12" fmla="*/ 61985 w 139989"/>
                <a:gd name="connsiteY12" fmla="*/ 3549 h 132212"/>
                <a:gd name="connsiteX13" fmla="*/ 59651 w 139989"/>
                <a:gd name="connsiteY13" fmla="*/ 16848 h 132212"/>
                <a:gd name="connsiteX14" fmla="*/ 62062 w 139989"/>
                <a:gd name="connsiteY14" fmla="*/ 14981 h 132212"/>
                <a:gd name="connsiteX15" fmla="*/ 91616 w 139989"/>
                <a:gd name="connsiteY15" fmla="*/ 827 h 132212"/>
                <a:gd name="connsiteX16" fmla="*/ 133457 w 139989"/>
                <a:gd name="connsiteY16" fmla="*/ 15759 h 132212"/>
                <a:gd name="connsiteX17" fmla="*/ 141779 w 139989"/>
                <a:gd name="connsiteY17" fmla="*/ 39091 h 132212"/>
                <a:gd name="connsiteX18" fmla="*/ 137890 w 139989"/>
                <a:gd name="connsiteY18" fmla="*/ 70199 h 132212"/>
                <a:gd name="connsiteX19" fmla="*/ 124046 w 139989"/>
                <a:gd name="connsiteY19" fmla="*/ 134284 h 132212"/>
                <a:gd name="connsiteX20" fmla="*/ 123035 w 139989"/>
                <a:gd name="connsiteY20" fmla="*/ 136928 h 1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9989" h="132212">
                  <a:moveTo>
                    <a:pt x="123035" y="136928"/>
                  </a:moveTo>
                  <a:lnTo>
                    <a:pt x="88582" y="136928"/>
                  </a:lnTo>
                  <a:cubicBezTo>
                    <a:pt x="89360" y="133039"/>
                    <a:pt x="90138" y="129151"/>
                    <a:pt x="90916" y="125651"/>
                  </a:cubicBezTo>
                  <a:cubicBezTo>
                    <a:pt x="95271" y="104030"/>
                    <a:pt x="99860" y="82410"/>
                    <a:pt x="103981" y="60711"/>
                  </a:cubicBezTo>
                  <a:cubicBezTo>
                    <a:pt x="105078" y="55081"/>
                    <a:pt x="105444" y="49325"/>
                    <a:pt x="105070" y="43601"/>
                  </a:cubicBezTo>
                  <a:cubicBezTo>
                    <a:pt x="104650" y="34082"/>
                    <a:pt x="96624" y="26686"/>
                    <a:pt x="87105" y="27036"/>
                  </a:cubicBezTo>
                  <a:cubicBezTo>
                    <a:pt x="76404" y="26523"/>
                    <a:pt x="66215" y="31656"/>
                    <a:pt x="60273" y="40568"/>
                  </a:cubicBezTo>
                  <a:cubicBezTo>
                    <a:pt x="54643" y="48913"/>
                    <a:pt x="50824" y="58339"/>
                    <a:pt x="49074" y="68255"/>
                  </a:cubicBezTo>
                  <a:cubicBezTo>
                    <a:pt x="44252" y="90265"/>
                    <a:pt x="39664" y="112352"/>
                    <a:pt x="34997" y="134439"/>
                  </a:cubicBezTo>
                  <a:cubicBezTo>
                    <a:pt x="34997" y="135217"/>
                    <a:pt x="34997" y="136072"/>
                    <a:pt x="34376" y="136928"/>
                  </a:cubicBezTo>
                  <a:lnTo>
                    <a:pt x="0" y="136928"/>
                  </a:lnTo>
                  <a:lnTo>
                    <a:pt x="28854" y="3549"/>
                  </a:lnTo>
                  <a:lnTo>
                    <a:pt x="61985" y="3549"/>
                  </a:lnTo>
                  <a:lnTo>
                    <a:pt x="59651" y="16848"/>
                  </a:lnTo>
                  <a:lnTo>
                    <a:pt x="62062" y="14981"/>
                  </a:lnTo>
                  <a:cubicBezTo>
                    <a:pt x="70259" y="7391"/>
                    <a:pt x="80564" y="2452"/>
                    <a:pt x="91616" y="827"/>
                  </a:cubicBezTo>
                  <a:cubicBezTo>
                    <a:pt x="107248" y="-2269"/>
                    <a:pt x="123315" y="3463"/>
                    <a:pt x="133457" y="15759"/>
                  </a:cubicBezTo>
                  <a:cubicBezTo>
                    <a:pt x="138574" y="22486"/>
                    <a:pt x="141483" y="30637"/>
                    <a:pt x="141779" y="39091"/>
                  </a:cubicBezTo>
                  <a:cubicBezTo>
                    <a:pt x="141887" y="49590"/>
                    <a:pt x="140581" y="60050"/>
                    <a:pt x="137890" y="70199"/>
                  </a:cubicBezTo>
                  <a:cubicBezTo>
                    <a:pt x="133224" y="91509"/>
                    <a:pt x="128612" y="112873"/>
                    <a:pt x="124046" y="134284"/>
                  </a:cubicBezTo>
                  <a:cubicBezTo>
                    <a:pt x="123502" y="135217"/>
                    <a:pt x="123269" y="135995"/>
                    <a:pt x="123035" y="136928"/>
                  </a:cubicBezTo>
                  <a:close/>
                </a:path>
              </a:pathLst>
            </a:custGeom>
            <a:solidFill>
              <a:srgbClr val="005BAA"/>
            </a:solidFill>
            <a:ln w="7739" cap="flat">
              <a:noFill/>
              <a:prstDash val="solid"/>
              <a:miter/>
            </a:ln>
          </p:spPr>
          <p:txBody>
            <a:bodyPr rtlCol="0" anchor="ctr"/>
            <a:lstStyle/>
            <a:p>
              <a:endParaRPr lang="en-IN">
                <a:latin typeface="+mn-lt"/>
              </a:endParaRPr>
            </a:p>
          </p:txBody>
        </p:sp>
      </p:grpSp>
      <p:sp>
        <p:nvSpPr>
          <p:cNvPr id="34" name="Footer Placeholder 3">
            <a:extLst>
              <a:ext uri="{FF2B5EF4-FFF2-40B4-BE49-F238E27FC236}">
                <a16:creationId xmlns:a16="http://schemas.microsoft.com/office/drawing/2014/main" id="{A42A90FD-8678-E4D1-1DDE-E90B5EF8DB4D}"/>
              </a:ext>
            </a:extLst>
          </p:cNvPr>
          <p:cNvSpPr txBox="1">
            <a:spLocks/>
          </p:cNvSpPr>
          <p:nvPr userDrawn="1"/>
        </p:nvSpPr>
        <p:spPr>
          <a:xfrm>
            <a:off x="7423006" y="6377684"/>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algn="r" defTabSz="914400" rtl="0" eaLnBrk="1" latinLnBrk="0" hangingPunct="1"/>
            <a:r>
              <a:rPr lang="en-IN" sz="1050" kern="1200">
                <a:solidFill>
                  <a:schemeClr val="tx1">
                    <a:lumMod val="75000"/>
                    <a:lumOff val="25000"/>
                  </a:schemeClr>
                </a:solidFill>
                <a:latin typeface="+mn-lt"/>
                <a:ea typeface="+mn-ea"/>
                <a:cs typeface="Arial" panose="020B0604020202020204" pitchFamily="34" charset="0"/>
              </a:rPr>
              <a:t>Putting Science to Work</a:t>
            </a:r>
          </a:p>
        </p:txBody>
      </p:sp>
    </p:spTree>
    <p:extLst>
      <p:ext uri="{BB962C8B-B14F-4D97-AF65-F5344CB8AC3E}">
        <p14:creationId xmlns:p14="http://schemas.microsoft.com/office/powerpoint/2010/main" val="219844310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8_ Section 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2691FE-CED7-404F-A77D-4D6A8752769A}"/>
              </a:ext>
            </a:extLst>
          </p:cNvPr>
          <p:cNvSpPr/>
          <p:nvPr userDrawn="1"/>
        </p:nvSpPr>
        <p:spPr>
          <a:xfrm>
            <a:off x="-1" y="-5080"/>
            <a:ext cx="12192001" cy="68503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6" name="Group 5">
            <a:extLst>
              <a:ext uri="{FF2B5EF4-FFF2-40B4-BE49-F238E27FC236}">
                <a16:creationId xmlns:a16="http://schemas.microsoft.com/office/drawing/2014/main" id="{8F038D29-9197-4034-9B83-A8F18A7678AE}"/>
              </a:ext>
            </a:extLst>
          </p:cNvPr>
          <p:cNvGrpSpPr/>
          <p:nvPr userDrawn="1"/>
        </p:nvGrpSpPr>
        <p:grpSpPr>
          <a:xfrm>
            <a:off x="0" y="12681"/>
            <a:ext cx="1369607" cy="3595756"/>
            <a:chOff x="1" y="-1"/>
            <a:chExt cx="1554478" cy="4081116"/>
          </a:xfrm>
        </p:grpSpPr>
        <p:sp>
          <p:nvSpPr>
            <p:cNvPr id="7" name="Freeform: Shape 6">
              <a:extLst>
                <a:ext uri="{FF2B5EF4-FFF2-40B4-BE49-F238E27FC236}">
                  <a16:creationId xmlns:a16="http://schemas.microsoft.com/office/drawing/2014/main" id="{03B14E01-EA98-44B4-A784-1EB68F79F90B}"/>
                </a:ext>
              </a:extLst>
            </p:cNvPr>
            <p:cNvSpPr/>
            <p:nvPr userDrawn="1"/>
          </p:nvSpPr>
          <p:spPr>
            <a:xfrm rot="5400000">
              <a:off x="-499730" y="3015093"/>
              <a:ext cx="1565753" cy="566292"/>
            </a:xfrm>
            <a:custGeom>
              <a:avLst/>
              <a:gdLst>
                <a:gd name="connsiteX0" fmla="*/ 1565753 w 1565753"/>
                <a:gd name="connsiteY0" fmla="*/ 566292 h 566292"/>
                <a:gd name="connsiteX1" fmla="*/ 1383602 w 1565753"/>
                <a:gd name="connsiteY1" fmla="*/ 566292 h 566292"/>
                <a:gd name="connsiteX2" fmla="*/ 1369837 w 1565753"/>
                <a:gd name="connsiteY2" fmla="*/ 487320 h 566292"/>
                <a:gd name="connsiteX3" fmla="*/ 1322366 w 1565753"/>
                <a:gd name="connsiteY3" fmla="*/ 363208 h 566292"/>
                <a:gd name="connsiteX4" fmla="*/ 287291 w 1565753"/>
                <a:gd name="connsiteY4" fmla="*/ 545881 h 566292"/>
                <a:gd name="connsiteX5" fmla="*/ 286630 w 1565753"/>
                <a:gd name="connsiteY5" fmla="*/ 566292 h 566292"/>
                <a:gd name="connsiteX6" fmla="*/ 0 w 1565753"/>
                <a:gd name="connsiteY6" fmla="*/ 566292 h 566292"/>
                <a:gd name="connsiteX7" fmla="*/ 1142 w 1565753"/>
                <a:gd name="connsiteY7" fmla="*/ 562355 h 566292"/>
                <a:gd name="connsiteX8" fmla="*/ 1509152 w 1565753"/>
                <a:gd name="connsiteY8" fmla="*/ 429025 h 566292"/>
                <a:gd name="connsiteX9" fmla="*/ 1549611 w 1565753"/>
                <a:gd name="connsiteY9" fmla="*/ 518921 h 566292"/>
                <a:gd name="connsiteX10" fmla="*/ 1565753 w 1565753"/>
                <a:gd name="connsiteY10" fmla="*/ 566292 h 566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65753" h="566292">
                  <a:moveTo>
                    <a:pt x="1565753" y="566292"/>
                  </a:moveTo>
                  <a:lnTo>
                    <a:pt x="1383602" y="566292"/>
                  </a:lnTo>
                  <a:lnTo>
                    <a:pt x="1369837" y="487320"/>
                  </a:lnTo>
                  <a:cubicBezTo>
                    <a:pt x="1358639" y="446860"/>
                    <a:pt x="1342964" y="405416"/>
                    <a:pt x="1322366" y="363208"/>
                  </a:cubicBezTo>
                  <a:cubicBezTo>
                    <a:pt x="1022090" y="-139909"/>
                    <a:pt x="351453" y="82546"/>
                    <a:pt x="287291" y="545881"/>
                  </a:cubicBezTo>
                  <a:lnTo>
                    <a:pt x="286630" y="566292"/>
                  </a:lnTo>
                  <a:lnTo>
                    <a:pt x="0" y="566292"/>
                  </a:lnTo>
                  <a:lnTo>
                    <a:pt x="1142" y="562355"/>
                  </a:lnTo>
                  <a:cubicBezTo>
                    <a:pt x="202220" y="-19852"/>
                    <a:pt x="1071097" y="-281206"/>
                    <a:pt x="1509152" y="429025"/>
                  </a:cubicBezTo>
                  <a:cubicBezTo>
                    <a:pt x="1524407" y="459187"/>
                    <a:pt x="1537867" y="489167"/>
                    <a:pt x="1549611" y="518921"/>
                  </a:cubicBezTo>
                  <a:lnTo>
                    <a:pt x="1565753" y="566292"/>
                  </a:lnTo>
                  <a:close/>
                </a:path>
              </a:pathLst>
            </a:custGeom>
            <a:solidFill>
              <a:srgbClr val="88D2F0">
                <a:alpha val="20000"/>
              </a:srgbClr>
            </a:solidFill>
            <a:ln w="9525" cap="flat">
              <a:noFill/>
              <a:prstDash val="solid"/>
              <a:miter/>
            </a:ln>
          </p:spPr>
          <p:txBody>
            <a:bodyPr rtlCol="0" anchor="ctr"/>
            <a:lstStyle/>
            <a:p>
              <a:endParaRPr lang="en-IN"/>
            </a:p>
          </p:txBody>
        </p:sp>
        <p:sp>
          <p:nvSpPr>
            <p:cNvPr id="8" name="Freeform: Shape 7">
              <a:extLst>
                <a:ext uri="{FF2B5EF4-FFF2-40B4-BE49-F238E27FC236}">
                  <a16:creationId xmlns:a16="http://schemas.microsoft.com/office/drawing/2014/main" id="{6152786D-C8BD-4EE5-A83D-E724D9940C44}"/>
                </a:ext>
              </a:extLst>
            </p:cNvPr>
            <p:cNvSpPr/>
            <p:nvPr userDrawn="1"/>
          </p:nvSpPr>
          <p:spPr>
            <a:xfrm rot="5400000">
              <a:off x="-473996" y="473996"/>
              <a:ext cx="2502471" cy="1554478"/>
            </a:xfrm>
            <a:custGeom>
              <a:avLst/>
              <a:gdLst>
                <a:gd name="connsiteX0" fmla="*/ 0 w 2502471"/>
                <a:gd name="connsiteY0" fmla="*/ 1554478 h 1554478"/>
                <a:gd name="connsiteX1" fmla="*/ 0 w 2502471"/>
                <a:gd name="connsiteY1" fmla="*/ 842167 h 1554478"/>
                <a:gd name="connsiteX2" fmla="*/ 56266 w 2502471"/>
                <a:gd name="connsiteY2" fmla="*/ 712583 h 1554478"/>
                <a:gd name="connsiteX3" fmla="*/ 216991 w 2502471"/>
                <a:gd name="connsiteY3" fmla="*/ 466998 h 1554478"/>
                <a:gd name="connsiteX4" fmla="*/ 2035505 w 2502471"/>
                <a:gd name="connsiteY4" fmla="*/ 297453 h 1554478"/>
                <a:gd name="connsiteX5" fmla="*/ 2478037 w 2502471"/>
                <a:gd name="connsiteY5" fmla="*/ 1542616 h 1554478"/>
                <a:gd name="connsiteX6" fmla="*/ 2475091 w 2502471"/>
                <a:gd name="connsiteY6" fmla="*/ 1554478 h 1554478"/>
                <a:gd name="connsiteX7" fmla="*/ 2114076 w 2502471"/>
                <a:gd name="connsiteY7" fmla="*/ 1554478 h 1554478"/>
                <a:gd name="connsiteX8" fmla="*/ 2112824 w 2502471"/>
                <a:gd name="connsiteY8" fmla="*/ 1526844 h 1554478"/>
                <a:gd name="connsiteX9" fmla="*/ 1803095 w 2502471"/>
                <a:gd name="connsiteY9" fmla="*/ 940009 h 1554478"/>
                <a:gd name="connsiteX10" fmla="*/ 582275 w 2502471"/>
                <a:gd name="connsiteY10" fmla="*/ 1053833 h 1554478"/>
                <a:gd name="connsiteX11" fmla="*/ 386798 w 2502471"/>
                <a:gd name="connsiteY11" fmla="*/ 1521463 h 1554478"/>
                <a:gd name="connsiteX12" fmla="*/ 385135 w 2502471"/>
                <a:gd name="connsiteY12" fmla="*/ 1554478 h 1554478"/>
                <a:gd name="connsiteX13" fmla="*/ 0 w 2502471"/>
                <a:gd name="connsiteY13" fmla="*/ 1554478 h 1554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02471" h="1554478">
                  <a:moveTo>
                    <a:pt x="0" y="1554478"/>
                  </a:moveTo>
                  <a:lnTo>
                    <a:pt x="0" y="842167"/>
                  </a:lnTo>
                  <a:lnTo>
                    <a:pt x="56266" y="712583"/>
                  </a:lnTo>
                  <a:cubicBezTo>
                    <a:pt x="99444" y="626631"/>
                    <a:pt x="152965" y="544190"/>
                    <a:pt x="216991" y="466998"/>
                  </a:cubicBezTo>
                  <a:cubicBezTo>
                    <a:pt x="672287" y="-82024"/>
                    <a:pt x="1486484" y="-157843"/>
                    <a:pt x="2035505" y="297453"/>
                  </a:cubicBezTo>
                  <a:cubicBezTo>
                    <a:pt x="2412892" y="610468"/>
                    <a:pt x="2566706" y="1093121"/>
                    <a:pt x="2478037" y="1542616"/>
                  </a:cubicBezTo>
                  <a:lnTo>
                    <a:pt x="2475091" y="1554478"/>
                  </a:lnTo>
                  <a:lnTo>
                    <a:pt x="2114076" y="1554478"/>
                  </a:lnTo>
                  <a:lnTo>
                    <a:pt x="2112824" y="1526844"/>
                  </a:lnTo>
                  <a:cubicBezTo>
                    <a:pt x="2092226" y="1305912"/>
                    <a:pt x="1987356" y="1092838"/>
                    <a:pt x="1803095" y="940009"/>
                  </a:cubicBezTo>
                  <a:cubicBezTo>
                    <a:pt x="1434573" y="634352"/>
                    <a:pt x="887932" y="685311"/>
                    <a:pt x="582275" y="1053833"/>
                  </a:cubicBezTo>
                  <a:cubicBezTo>
                    <a:pt x="467653" y="1192029"/>
                    <a:pt x="403181" y="1355272"/>
                    <a:pt x="386798" y="1521463"/>
                  </a:cubicBezTo>
                  <a:lnTo>
                    <a:pt x="385135" y="1554478"/>
                  </a:lnTo>
                  <a:lnTo>
                    <a:pt x="0" y="1554478"/>
                  </a:lnTo>
                  <a:close/>
                </a:path>
              </a:pathLst>
            </a:custGeom>
            <a:solidFill>
              <a:srgbClr val="88D2F0">
                <a:alpha val="20000"/>
              </a:srgbClr>
            </a:solidFill>
            <a:ln w="9525" cap="flat">
              <a:noFill/>
              <a:prstDash val="solid"/>
              <a:miter/>
            </a:ln>
          </p:spPr>
          <p:txBody>
            <a:bodyPr rtlCol="0" anchor="ctr"/>
            <a:lstStyle/>
            <a:p>
              <a:endParaRPr lang="en-IN"/>
            </a:p>
          </p:txBody>
        </p:sp>
      </p:grpSp>
      <p:sp>
        <p:nvSpPr>
          <p:cNvPr id="10" name="Freeform: Shape 9">
            <a:extLst>
              <a:ext uri="{FF2B5EF4-FFF2-40B4-BE49-F238E27FC236}">
                <a16:creationId xmlns:a16="http://schemas.microsoft.com/office/drawing/2014/main" id="{73059F64-A357-4337-9F00-CE75CE4748D3}"/>
              </a:ext>
            </a:extLst>
          </p:cNvPr>
          <p:cNvSpPr/>
          <p:nvPr userDrawn="1"/>
        </p:nvSpPr>
        <p:spPr>
          <a:xfrm>
            <a:off x="3597102" y="-5080"/>
            <a:ext cx="8593021" cy="6861203"/>
          </a:xfrm>
          <a:custGeom>
            <a:avLst/>
            <a:gdLst>
              <a:gd name="connsiteX0" fmla="*/ 5801135 w 6835158"/>
              <a:gd name="connsiteY0" fmla="*/ 6672586 h 6835158"/>
              <a:gd name="connsiteX1" fmla="*/ 2794426 w 6835158"/>
              <a:gd name="connsiteY1" fmla="*/ 3665877 h 6835158"/>
              <a:gd name="connsiteX2" fmla="*/ 3593975 w 6835158"/>
              <a:gd name="connsiteY2" fmla="*/ 1624333 h 6835158"/>
              <a:gd name="connsiteX3" fmla="*/ 2351980 w 6835158"/>
              <a:gd name="connsiteY3" fmla="*/ 0 h 6835158"/>
              <a:gd name="connsiteX4" fmla="*/ 0 w 6835158"/>
              <a:gd name="connsiteY4" fmla="*/ 0 h 6835158"/>
              <a:gd name="connsiteX5" fmla="*/ 0 w 6835158"/>
              <a:gd name="connsiteY5" fmla="*/ 2361110 h 6835158"/>
              <a:gd name="connsiteX6" fmla="*/ 3429119 w 6835158"/>
              <a:gd name="connsiteY6" fmla="*/ 6845938 h 6835158"/>
              <a:gd name="connsiteX7" fmla="*/ 6845938 w 6835158"/>
              <a:gd name="connsiteY7" fmla="*/ 6845938 h 6835158"/>
              <a:gd name="connsiteX8" fmla="*/ 6845938 w 6835158"/>
              <a:gd name="connsiteY8" fmla="*/ 6485793 h 6835158"/>
              <a:gd name="connsiteX9" fmla="*/ 5801135 w 6835158"/>
              <a:gd name="connsiteY9" fmla="*/ 6672586 h 6835158"/>
              <a:gd name="connsiteX0" fmla="*/ 7432334 w 8477137"/>
              <a:gd name="connsiteY0" fmla="*/ 6672586 h 6845938"/>
              <a:gd name="connsiteX1" fmla="*/ 4425625 w 8477137"/>
              <a:gd name="connsiteY1" fmla="*/ 3665877 h 6845938"/>
              <a:gd name="connsiteX2" fmla="*/ 5225174 w 8477137"/>
              <a:gd name="connsiteY2" fmla="*/ 1624333 h 6845938"/>
              <a:gd name="connsiteX3" fmla="*/ 3983179 w 8477137"/>
              <a:gd name="connsiteY3" fmla="*/ 0 h 6845938"/>
              <a:gd name="connsiteX4" fmla="*/ 0 w 8477137"/>
              <a:gd name="connsiteY4" fmla="*/ 13824 h 6845938"/>
              <a:gd name="connsiteX5" fmla="*/ 1631199 w 8477137"/>
              <a:gd name="connsiteY5" fmla="*/ 2361110 h 6845938"/>
              <a:gd name="connsiteX6" fmla="*/ 5060318 w 8477137"/>
              <a:gd name="connsiteY6" fmla="*/ 6845938 h 6845938"/>
              <a:gd name="connsiteX7" fmla="*/ 8477137 w 8477137"/>
              <a:gd name="connsiteY7" fmla="*/ 6845938 h 6845938"/>
              <a:gd name="connsiteX8" fmla="*/ 8477137 w 8477137"/>
              <a:gd name="connsiteY8" fmla="*/ 6485793 h 6845938"/>
              <a:gd name="connsiteX9" fmla="*/ 7432334 w 8477137"/>
              <a:gd name="connsiteY9" fmla="*/ 6672586 h 6845938"/>
              <a:gd name="connsiteX0" fmla="*/ 7529100 w 8573903"/>
              <a:gd name="connsiteY0" fmla="*/ 6672586 h 6845938"/>
              <a:gd name="connsiteX1" fmla="*/ 4522391 w 8573903"/>
              <a:gd name="connsiteY1" fmla="*/ 3665877 h 6845938"/>
              <a:gd name="connsiteX2" fmla="*/ 5321940 w 8573903"/>
              <a:gd name="connsiteY2" fmla="*/ 1624333 h 6845938"/>
              <a:gd name="connsiteX3" fmla="*/ 4079945 w 8573903"/>
              <a:gd name="connsiteY3" fmla="*/ 0 h 6845938"/>
              <a:gd name="connsiteX4" fmla="*/ 0 w 8573903"/>
              <a:gd name="connsiteY4" fmla="*/ 13824 h 6845938"/>
              <a:gd name="connsiteX5" fmla="*/ 1727965 w 8573903"/>
              <a:gd name="connsiteY5" fmla="*/ 2361110 h 6845938"/>
              <a:gd name="connsiteX6" fmla="*/ 5157084 w 8573903"/>
              <a:gd name="connsiteY6" fmla="*/ 6845938 h 6845938"/>
              <a:gd name="connsiteX7" fmla="*/ 8573903 w 8573903"/>
              <a:gd name="connsiteY7" fmla="*/ 6845938 h 6845938"/>
              <a:gd name="connsiteX8" fmla="*/ 8573903 w 8573903"/>
              <a:gd name="connsiteY8" fmla="*/ 6485793 h 6845938"/>
              <a:gd name="connsiteX9" fmla="*/ 7529100 w 8573903"/>
              <a:gd name="connsiteY9" fmla="*/ 6672586 h 6845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73903" h="6845938">
                <a:moveTo>
                  <a:pt x="7529100" y="6672586"/>
                </a:moveTo>
                <a:cubicBezTo>
                  <a:pt x="5868499" y="6672586"/>
                  <a:pt x="4522391" y="5326478"/>
                  <a:pt x="4522391" y="3665877"/>
                </a:cubicBezTo>
                <a:cubicBezTo>
                  <a:pt x="4522391" y="2877741"/>
                  <a:pt x="4825725" y="2160621"/>
                  <a:pt x="5321940" y="1624333"/>
                </a:cubicBezTo>
                <a:lnTo>
                  <a:pt x="4079945" y="0"/>
                </a:lnTo>
                <a:lnTo>
                  <a:pt x="0" y="13824"/>
                </a:lnTo>
                <a:lnTo>
                  <a:pt x="1727965" y="2361110"/>
                </a:lnTo>
                <a:lnTo>
                  <a:pt x="5157084" y="6845938"/>
                </a:lnTo>
                <a:lnTo>
                  <a:pt x="8573903" y="6845938"/>
                </a:lnTo>
                <a:lnTo>
                  <a:pt x="8573903" y="6485793"/>
                </a:lnTo>
                <a:cubicBezTo>
                  <a:pt x="8248504" y="6606517"/>
                  <a:pt x="7896474" y="6672586"/>
                  <a:pt x="7529100" y="6672586"/>
                </a:cubicBezTo>
                <a:close/>
              </a:path>
            </a:pathLst>
          </a:custGeom>
          <a:solidFill>
            <a:srgbClr val="E7F6FC"/>
          </a:solidFill>
          <a:ln w="12665" cap="flat">
            <a:noFill/>
            <a:prstDash val="solid"/>
            <a:miter/>
          </a:ln>
        </p:spPr>
        <p:txBody>
          <a:bodyPr rtlCol="0" anchor="ctr"/>
          <a:lstStyle/>
          <a:p>
            <a:endParaRPr lang="en-IN"/>
          </a:p>
        </p:txBody>
      </p:sp>
      <p:sp>
        <p:nvSpPr>
          <p:cNvPr id="12" name="Freeform: Shape 11">
            <a:extLst>
              <a:ext uri="{FF2B5EF4-FFF2-40B4-BE49-F238E27FC236}">
                <a16:creationId xmlns:a16="http://schemas.microsoft.com/office/drawing/2014/main" id="{A5ED1C74-5CFD-46A2-8301-7D8FAB6FEA9D}"/>
              </a:ext>
            </a:extLst>
          </p:cNvPr>
          <p:cNvSpPr/>
          <p:nvPr userDrawn="1"/>
        </p:nvSpPr>
        <p:spPr>
          <a:xfrm>
            <a:off x="8271287" y="828788"/>
            <a:ext cx="2859629" cy="5719257"/>
          </a:xfrm>
          <a:custGeom>
            <a:avLst/>
            <a:gdLst>
              <a:gd name="connsiteX0" fmla="*/ 2855550 w 2853266"/>
              <a:gd name="connsiteY0" fmla="*/ 5711098 h 5706533"/>
              <a:gd name="connsiteX1" fmla="*/ 0 w 2853266"/>
              <a:gd name="connsiteY1" fmla="*/ 2855550 h 5706533"/>
              <a:gd name="connsiteX2" fmla="*/ 2855550 w 2853266"/>
              <a:gd name="connsiteY2" fmla="*/ 0 h 5706533"/>
              <a:gd name="connsiteX3" fmla="*/ 2855550 w 2853266"/>
              <a:gd name="connsiteY3" fmla="*/ 185018 h 5706533"/>
              <a:gd name="connsiteX4" fmla="*/ 185019 w 2853266"/>
              <a:gd name="connsiteY4" fmla="*/ 2855550 h 5706533"/>
              <a:gd name="connsiteX5" fmla="*/ 2855550 w 2853266"/>
              <a:gd name="connsiteY5" fmla="*/ 5526080 h 5706533"/>
              <a:gd name="connsiteX6" fmla="*/ 2855550 w 2853266"/>
              <a:gd name="connsiteY6" fmla="*/ 5711098 h 5706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3266" h="5706533">
                <a:moveTo>
                  <a:pt x="2855550" y="5711098"/>
                </a:moveTo>
                <a:cubicBezTo>
                  <a:pt x="1280927" y="5711098"/>
                  <a:pt x="0" y="4430046"/>
                  <a:pt x="0" y="2855550"/>
                </a:cubicBezTo>
                <a:cubicBezTo>
                  <a:pt x="0" y="1280927"/>
                  <a:pt x="1281053" y="0"/>
                  <a:pt x="2855550" y="0"/>
                </a:cubicBezTo>
                <a:lnTo>
                  <a:pt x="2855550" y="185018"/>
                </a:lnTo>
                <a:cubicBezTo>
                  <a:pt x="1383010" y="185018"/>
                  <a:pt x="185019" y="1383010"/>
                  <a:pt x="185019" y="2855550"/>
                </a:cubicBezTo>
                <a:cubicBezTo>
                  <a:pt x="185019" y="4328089"/>
                  <a:pt x="1383010" y="5526080"/>
                  <a:pt x="2855550" y="5526080"/>
                </a:cubicBezTo>
                <a:lnTo>
                  <a:pt x="2855550" y="5711098"/>
                </a:lnTo>
                <a:close/>
              </a:path>
            </a:pathLst>
          </a:custGeom>
          <a:solidFill>
            <a:srgbClr val="87D3F2">
              <a:alpha val="45882"/>
            </a:srgbClr>
          </a:solidFill>
          <a:ln w="12665" cap="flat">
            <a:noFill/>
            <a:prstDash val="solid"/>
            <a:miter/>
          </a:ln>
        </p:spPr>
        <p:txBody>
          <a:bodyPr rtlCol="0" anchor="ctr"/>
          <a:lstStyle/>
          <a:p>
            <a:endParaRPr lang="en-IN"/>
          </a:p>
        </p:txBody>
      </p:sp>
      <p:sp>
        <p:nvSpPr>
          <p:cNvPr id="13" name="Freeform: Shape 12">
            <a:extLst>
              <a:ext uri="{FF2B5EF4-FFF2-40B4-BE49-F238E27FC236}">
                <a16:creationId xmlns:a16="http://schemas.microsoft.com/office/drawing/2014/main" id="{0CA4A3DB-D3CC-486F-9338-FDE59D6A096C}"/>
              </a:ext>
            </a:extLst>
          </p:cNvPr>
          <p:cNvSpPr/>
          <p:nvPr userDrawn="1"/>
        </p:nvSpPr>
        <p:spPr>
          <a:xfrm>
            <a:off x="8203292" y="1162029"/>
            <a:ext cx="1741196" cy="5134622"/>
          </a:xfrm>
          <a:custGeom>
            <a:avLst/>
            <a:gdLst>
              <a:gd name="connsiteX0" fmla="*/ 1604931 w 1737322"/>
              <a:gd name="connsiteY0" fmla="*/ 5125355 h 5123198"/>
              <a:gd name="connsiteX1" fmla="*/ 445617 w 1737322"/>
              <a:gd name="connsiteY1" fmla="*/ 4071675 h 5123198"/>
              <a:gd name="connsiteX2" fmla="*/ 0 w 1737322"/>
              <a:gd name="connsiteY2" fmla="*/ 2523049 h 5123198"/>
              <a:gd name="connsiteX3" fmla="*/ 1458083 w 1737322"/>
              <a:gd name="connsiteY3" fmla="*/ 0 h 5123198"/>
              <a:gd name="connsiteX4" fmla="*/ 1606072 w 1737322"/>
              <a:gd name="connsiteY4" fmla="*/ 256414 h 5123198"/>
              <a:gd name="connsiteX5" fmla="*/ 296106 w 1737322"/>
              <a:gd name="connsiteY5" fmla="*/ 2523049 h 5123198"/>
              <a:gd name="connsiteX6" fmla="*/ 1738083 w 1737322"/>
              <a:gd name="connsiteY6" fmla="*/ 4860826 h 5123198"/>
              <a:gd name="connsiteX7" fmla="*/ 1604931 w 1737322"/>
              <a:gd name="connsiteY7" fmla="*/ 5125355 h 5123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22" h="5123198">
                <a:moveTo>
                  <a:pt x="1604931" y="5125355"/>
                </a:moveTo>
                <a:cubicBezTo>
                  <a:pt x="1130020" y="4886568"/>
                  <a:pt x="729168" y="4522238"/>
                  <a:pt x="445617" y="4071675"/>
                </a:cubicBezTo>
                <a:cubicBezTo>
                  <a:pt x="154076" y="3608431"/>
                  <a:pt x="0" y="3072905"/>
                  <a:pt x="0" y="2523049"/>
                </a:cubicBezTo>
                <a:cubicBezTo>
                  <a:pt x="0" y="1485728"/>
                  <a:pt x="558733" y="519041"/>
                  <a:pt x="1458083" y="0"/>
                </a:cubicBezTo>
                <a:lnTo>
                  <a:pt x="1606072" y="256414"/>
                </a:lnTo>
                <a:cubicBezTo>
                  <a:pt x="798027" y="722701"/>
                  <a:pt x="296106" y="1591235"/>
                  <a:pt x="296106" y="2523049"/>
                </a:cubicBezTo>
                <a:cubicBezTo>
                  <a:pt x="296106" y="3517888"/>
                  <a:pt x="848625" y="4413687"/>
                  <a:pt x="1738083" y="4860826"/>
                </a:cubicBezTo>
                <a:lnTo>
                  <a:pt x="1604931" y="5125355"/>
                </a:lnTo>
                <a:close/>
              </a:path>
            </a:pathLst>
          </a:custGeom>
          <a:solidFill>
            <a:srgbClr val="04508E"/>
          </a:solidFill>
          <a:ln w="12665" cap="flat">
            <a:noFill/>
            <a:prstDash val="solid"/>
            <a:miter/>
          </a:ln>
        </p:spPr>
        <p:txBody>
          <a:bodyPr rtlCol="0" anchor="ctr"/>
          <a:lstStyle/>
          <a:p>
            <a:endParaRPr lang="en-IN"/>
          </a:p>
        </p:txBody>
      </p:sp>
      <p:sp>
        <p:nvSpPr>
          <p:cNvPr id="14" name="Freeform: Shape 13">
            <a:extLst>
              <a:ext uri="{FF2B5EF4-FFF2-40B4-BE49-F238E27FC236}">
                <a16:creationId xmlns:a16="http://schemas.microsoft.com/office/drawing/2014/main" id="{DDFE8BDB-5822-473A-9E6E-9267B1A2267A}"/>
              </a:ext>
            </a:extLst>
          </p:cNvPr>
          <p:cNvSpPr/>
          <p:nvPr userDrawn="1"/>
        </p:nvSpPr>
        <p:spPr>
          <a:xfrm>
            <a:off x="8341034" y="890810"/>
            <a:ext cx="3850966" cy="5594069"/>
          </a:xfrm>
          <a:custGeom>
            <a:avLst/>
            <a:gdLst>
              <a:gd name="connsiteX0" fmla="*/ 2797098 w 3850966"/>
              <a:gd name="connsiteY0" fmla="*/ 0 h 5594069"/>
              <a:gd name="connsiteX1" fmla="*/ 3609840 w 3850966"/>
              <a:gd name="connsiteY1" fmla="*/ 120533 h 5594069"/>
              <a:gd name="connsiteX2" fmla="*/ 3850966 w 3850966"/>
              <a:gd name="connsiteY2" fmla="*/ 206855 h 5594069"/>
              <a:gd name="connsiteX3" fmla="*/ 3850966 w 3850966"/>
              <a:gd name="connsiteY3" fmla="*/ 266883 h 5594069"/>
              <a:gd name="connsiteX4" fmla="*/ 3610359 w 3850966"/>
              <a:gd name="connsiteY4" fmla="*/ 178775 h 5594069"/>
              <a:gd name="connsiteX5" fmla="*/ 2797098 w 3850966"/>
              <a:gd name="connsiteY5" fmla="*/ 55668 h 5594069"/>
              <a:gd name="connsiteX6" fmla="*/ 55668 w 3850966"/>
              <a:gd name="connsiteY6" fmla="*/ 2797098 h 5594069"/>
              <a:gd name="connsiteX7" fmla="*/ 2797098 w 3850966"/>
              <a:gd name="connsiteY7" fmla="*/ 5538529 h 5594069"/>
              <a:gd name="connsiteX8" fmla="*/ 3610305 w 3850966"/>
              <a:gd name="connsiteY8" fmla="*/ 5415422 h 5594069"/>
              <a:gd name="connsiteX9" fmla="*/ 3850966 w 3850966"/>
              <a:gd name="connsiteY9" fmla="*/ 5327314 h 5594069"/>
              <a:gd name="connsiteX10" fmla="*/ 3850966 w 3850966"/>
              <a:gd name="connsiteY10" fmla="*/ 5387214 h 5594069"/>
              <a:gd name="connsiteX11" fmla="*/ 3609912 w 3850966"/>
              <a:gd name="connsiteY11" fmla="*/ 5473482 h 5594069"/>
              <a:gd name="connsiteX12" fmla="*/ 2797098 w 3850966"/>
              <a:gd name="connsiteY12" fmla="*/ 5594069 h 5594069"/>
              <a:gd name="connsiteX13" fmla="*/ 0 w 3850966"/>
              <a:gd name="connsiteY13" fmla="*/ 2796972 h 5594069"/>
              <a:gd name="connsiteX14" fmla="*/ 2797098 w 3850966"/>
              <a:gd name="connsiteY14" fmla="*/ 0 h 5594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50966" h="5594069">
                <a:moveTo>
                  <a:pt x="2797098" y="0"/>
                </a:moveTo>
                <a:cubicBezTo>
                  <a:pt x="3079629" y="0"/>
                  <a:pt x="3352509" y="42180"/>
                  <a:pt x="3609840" y="120533"/>
                </a:cubicBezTo>
                <a:lnTo>
                  <a:pt x="3850966" y="206855"/>
                </a:lnTo>
                <a:lnTo>
                  <a:pt x="3850966" y="266883"/>
                </a:lnTo>
                <a:lnTo>
                  <a:pt x="3610359" y="178775"/>
                </a:lnTo>
                <a:cubicBezTo>
                  <a:pt x="3353320" y="98776"/>
                  <a:pt x="3080106" y="55668"/>
                  <a:pt x="2797098" y="55668"/>
                </a:cubicBezTo>
                <a:cubicBezTo>
                  <a:pt x="1285435" y="55668"/>
                  <a:pt x="55668" y="1285435"/>
                  <a:pt x="55668" y="2797098"/>
                </a:cubicBezTo>
                <a:cubicBezTo>
                  <a:pt x="55668" y="4308762"/>
                  <a:pt x="1285435" y="5538529"/>
                  <a:pt x="2797098" y="5538529"/>
                </a:cubicBezTo>
                <a:cubicBezTo>
                  <a:pt x="3080106" y="5538529"/>
                  <a:pt x="3353248" y="5495420"/>
                  <a:pt x="3610305" y="5415422"/>
                </a:cubicBezTo>
                <a:lnTo>
                  <a:pt x="3850966" y="5327314"/>
                </a:lnTo>
                <a:lnTo>
                  <a:pt x="3850966" y="5387214"/>
                </a:lnTo>
                <a:lnTo>
                  <a:pt x="3609912" y="5473482"/>
                </a:lnTo>
                <a:cubicBezTo>
                  <a:pt x="3352628" y="5551818"/>
                  <a:pt x="3079724" y="5594069"/>
                  <a:pt x="2797098" y="5594069"/>
                </a:cubicBezTo>
                <a:cubicBezTo>
                  <a:pt x="1254804" y="5594069"/>
                  <a:pt x="0" y="4339138"/>
                  <a:pt x="0" y="2796972"/>
                </a:cubicBezTo>
                <a:cubicBezTo>
                  <a:pt x="0" y="1254806"/>
                  <a:pt x="1254804" y="0"/>
                  <a:pt x="2797098" y="0"/>
                </a:cubicBezTo>
                <a:close/>
              </a:path>
            </a:pathLst>
          </a:custGeom>
          <a:solidFill>
            <a:srgbClr val="42A2DA"/>
          </a:solidFill>
          <a:ln w="12665" cap="flat">
            <a:noFill/>
            <a:prstDash val="solid"/>
            <a:miter/>
          </a:ln>
        </p:spPr>
        <p:txBody>
          <a:bodyPr rtlCol="0" anchor="ctr"/>
          <a:lstStyle/>
          <a:p>
            <a:endParaRPr lang="en-IN"/>
          </a:p>
        </p:txBody>
      </p:sp>
      <p:sp>
        <p:nvSpPr>
          <p:cNvPr id="15" name="Picture Placeholder 165">
            <a:extLst>
              <a:ext uri="{FF2B5EF4-FFF2-40B4-BE49-F238E27FC236}">
                <a16:creationId xmlns:a16="http://schemas.microsoft.com/office/drawing/2014/main" id="{9828EC9D-B20A-4B67-9C93-386AE7AED229}"/>
              </a:ext>
            </a:extLst>
          </p:cNvPr>
          <p:cNvSpPr>
            <a:spLocks noGrp="1"/>
          </p:cNvSpPr>
          <p:nvPr>
            <p:ph type="pic" sz="quarter" idx="11"/>
          </p:nvPr>
        </p:nvSpPr>
        <p:spPr>
          <a:xfrm>
            <a:off x="8396702" y="946479"/>
            <a:ext cx="3795298" cy="5482861"/>
          </a:xfrm>
          <a:custGeom>
            <a:avLst/>
            <a:gdLst>
              <a:gd name="connsiteX0" fmla="*/ 2741430 w 3795298"/>
              <a:gd name="connsiteY0" fmla="*/ 0 h 5482861"/>
              <a:gd name="connsiteX1" fmla="*/ 3554691 w 3795298"/>
              <a:gd name="connsiteY1" fmla="*/ 123107 h 5482861"/>
              <a:gd name="connsiteX2" fmla="*/ 3795298 w 3795298"/>
              <a:gd name="connsiteY2" fmla="*/ 211215 h 5482861"/>
              <a:gd name="connsiteX3" fmla="*/ 3795298 w 3795298"/>
              <a:gd name="connsiteY3" fmla="*/ 5271646 h 5482861"/>
              <a:gd name="connsiteX4" fmla="*/ 3554637 w 3795298"/>
              <a:gd name="connsiteY4" fmla="*/ 5359754 h 5482861"/>
              <a:gd name="connsiteX5" fmla="*/ 2741430 w 3795298"/>
              <a:gd name="connsiteY5" fmla="*/ 5482861 h 5482861"/>
              <a:gd name="connsiteX6" fmla="*/ 0 w 3795298"/>
              <a:gd name="connsiteY6" fmla="*/ 2741430 h 5482861"/>
              <a:gd name="connsiteX7" fmla="*/ 2741430 w 3795298"/>
              <a:gd name="connsiteY7" fmla="*/ 0 h 5482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95298" h="5482861">
                <a:moveTo>
                  <a:pt x="2741430" y="0"/>
                </a:moveTo>
                <a:cubicBezTo>
                  <a:pt x="3024438" y="0"/>
                  <a:pt x="3297652" y="43108"/>
                  <a:pt x="3554691" y="123107"/>
                </a:cubicBezTo>
                <a:lnTo>
                  <a:pt x="3795298" y="211215"/>
                </a:lnTo>
                <a:lnTo>
                  <a:pt x="3795298" y="5271646"/>
                </a:lnTo>
                <a:lnTo>
                  <a:pt x="3554637" y="5359754"/>
                </a:lnTo>
                <a:cubicBezTo>
                  <a:pt x="3297580" y="5439752"/>
                  <a:pt x="3024438" y="5482861"/>
                  <a:pt x="2741430" y="5482861"/>
                </a:cubicBezTo>
                <a:cubicBezTo>
                  <a:pt x="1229767" y="5482861"/>
                  <a:pt x="0" y="4253094"/>
                  <a:pt x="0" y="2741430"/>
                </a:cubicBezTo>
                <a:cubicBezTo>
                  <a:pt x="0" y="1229767"/>
                  <a:pt x="1229767" y="0"/>
                  <a:pt x="2741430" y="0"/>
                </a:cubicBezTo>
                <a:close/>
              </a:path>
            </a:pathLst>
          </a:custGeom>
        </p:spPr>
        <p:txBody>
          <a:bodyPr wrap="square">
            <a:noAutofit/>
          </a:bodyPr>
          <a:lstStyle>
            <a:lvl1pPr>
              <a:defRPr sz="1800"/>
            </a:lvl1pPr>
          </a:lstStyle>
          <a:p>
            <a:r>
              <a:rPr lang="en-US"/>
              <a:t>Click icon to add picture</a:t>
            </a:r>
            <a:endParaRPr lang="en-IN"/>
          </a:p>
        </p:txBody>
      </p:sp>
      <p:sp>
        <p:nvSpPr>
          <p:cNvPr id="16" name="Title 1">
            <a:extLst>
              <a:ext uri="{FF2B5EF4-FFF2-40B4-BE49-F238E27FC236}">
                <a16:creationId xmlns:a16="http://schemas.microsoft.com/office/drawing/2014/main" id="{158C476C-48AD-413E-A75F-0C9D80BFAE32}"/>
              </a:ext>
            </a:extLst>
          </p:cNvPr>
          <p:cNvSpPr>
            <a:spLocks noGrp="1"/>
          </p:cNvSpPr>
          <p:nvPr>
            <p:ph type="title" hasCustomPrompt="1"/>
          </p:nvPr>
        </p:nvSpPr>
        <p:spPr>
          <a:xfrm>
            <a:off x="263525" y="3020175"/>
            <a:ext cx="3385045" cy="493341"/>
          </a:xfrm>
          <a:prstGeom prst="rect">
            <a:avLst/>
          </a:prstGeom>
        </p:spPr>
        <p:txBody>
          <a:bodyPr lIns="0">
            <a:spAutoFit/>
          </a:bodyPr>
          <a:lstStyle>
            <a:lvl1pPr>
              <a:defRPr sz="2800" b="1">
                <a:solidFill>
                  <a:srgbClr val="0B4E8F"/>
                </a:solidFill>
                <a:latin typeface="+mn-lt"/>
                <a:cs typeface="Arial" panose="020B0604020202020204" pitchFamily="34" charset="0"/>
              </a:defRPr>
            </a:lvl1pPr>
          </a:lstStyle>
          <a:p>
            <a:r>
              <a:rPr lang="en-US"/>
              <a:t>Section Divider</a:t>
            </a:r>
            <a:endParaRPr lang="en-IN"/>
          </a:p>
        </p:txBody>
      </p:sp>
      <p:cxnSp>
        <p:nvCxnSpPr>
          <p:cNvPr id="21" name="Straight Connector 20">
            <a:extLst>
              <a:ext uri="{FF2B5EF4-FFF2-40B4-BE49-F238E27FC236}">
                <a16:creationId xmlns:a16="http://schemas.microsoft.com/office/drawing/2014/main" id="{9353A8FD-F33D-4BD6-BD37-42C9482830FF}"/>
              </a:ext>
            </a:extLst>
          </p:cNvPr>
          <p:cNvCxnSpPr>
            <a:cxnSpLocks/>
          </p:cNvCxnSpPr>
          <p:nvPr userDrawn="1"/>
        </p:nvCxnSpPr>
        <p:spPr>
          <a:xfrm>
            <a:off x="1464304" y="6430812"/>
            <a:ext cx="0" cy="2524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22" name="Group 21">
            <a:extLst>
              <a:ext uri="{FF2B5EF4-FFF2-40B4-BE49-F238E27FC236}">
                <a16:creationId xmlns:a16="http://schemas.microsoft.com/office/drawing/2014/main" id="{B471C1FA-9A68-4109-BBA6-DBE28423CC85}"/>
              </a:ext>
            </a:extLst>
          </p:cNvPr>
          <p:cNvGrpSpPr/>
          <p:nvPr userDrawn="1"/>
        </p:nvGrpSpPr>
        <p:grpSpPr>
          <a:xfrm>
            <a:off x="277256" y="6436012"/>
            <a:ext cx="985615" cy="242012"/>
            <a:chOff x="542999" y="6303642"/>
            <a:chExt cx="985615" cy="242012"/>
          </a:xfrm>
        </p:grpSpPr>
        <p:sp>
          <p:nvSpPr>
            <p:cNvPr id="23" name="Freeform: Shape 22">
              <a:extLst>
                <a:ext uri="{FF2B5EF4-FFF2-40B4-BE49-F238E27FC236}">
                  <a16:creationId xmlns:a16="http://schemas.microsoft.com/office/drawing/2014/main" id="{EF960576-4FAD-4C21-A28F-CE4524B94731}"/>
                </a:ext>
              </a:extLst>
            </p:cNvPr>
            <p:cNvSpPr/>
            <p:nvPr/>
          </p:nvSpPr>
          <p:spPr>
            <a:xfrm>
              <a:off x="962579" y="6351224"/>
              <a:ext cx="147767" cy="194430"/>
            </a:xfrm>
            <a:custGeom>
              <a:avLst/>
              <a:gdLst>
                <a:gd name="connsiteX0" fmla="*/ 49463 w 147766"/>
                <a:gd name="connsiteY0" fmla="*/ 194661 h 194430"/>
                <a:gd name="connsiteX1" fmla="*/ 29087 w 147766"/>
                <a:gd name="connsiteY1" fmla="*/ 192794 h 194430"/>
                <a:gd name="connsiteX2" fmla="*/ 9566 w 147766"/>
                <a:gd name="connsiteY2" fmla="*/ 188595 h 194430"/>
                <a:gd name="connsiteX3" fmla="*/ 1011 w 147766"/>
                <a:gd name="connsiteY3" fmla="*/ 185795 h 194430"/>
                <a:gd name="connsiteX4" fmla="*/ 0 w 147766"/>
                <a:gd name="connsiteY4" fmla="*/ 185251 h 194430"/>
                <a:gd name="connsiteX5" fmla="*/ 8555 w 147766"/>
                <a:gd name="connsiteY5" fmla="*/ 157719 h 194430"/>
                <a:gd name="connsiteX6" fmla="*/ 29165 w 147766"/>
                <a:gd name="connsiteY6" fmla="*/ 164641 h 194430"/>
                <a:gd name="connsiteX7" fmla="*/ 61207 w 147766"/>
                <a:gd name="connsiteY7" fmla="*/ 166896 h 194430"/>
                <a:gd name="connsiteX8" fmla="*/ 89671 w 147766"/>
                <a:gd name="connsiteY8" fmla="*/ 146365 h 194430"/>
                <a:gd name="connsiteX9" fmla="*/ 99548 w 147766"/>
                <a:gd name="connsiteY9" fmla="*/ 118833 h 194430"/>
                <a:gd name="connsiteX10" fmla="*/ 101492 w 147766"/>
                <a:gd name="connsiteY10" fmla="*/ 111600 h 194430"/>
                <a:gd name="connsiteX11" fmla="*/ 100870 w 147766"/>
                <a:gd name="connsiteY11" fmla="*/ 111600 h 194430"/>
                <a:gd name="connsiteX12" fmla="*/ 99704 w 147766"/>
                <a:gd name="connsiteY12" fmla="*/ 113389 h 194430"/>
                <a:gd name="connsiteX13" fmla="*/ 61984 w 147766"/>
                <a:gd name="connsiteY13" fmla="*/ 136721 h 194430"/>
                <a:gd name="connsiteX14" fmla="*/ 41530 w 147766"/>
                <a:gd name="connsiteY14" fmla="*/ 135010 h 194430"/>
                <a:gd name="connsiteX15" fmla="*/ 13688 w 147766"/>
                <a:gd name="connsiteY15" fmla="*/ 106390 h 194430"/>
                <a:gd name="connsiteX16" fmla="*/ 10344 w 147766"/>
                <a:gd name="connsiteY16" fmla="*/ 68048 h 194430"/>
                <a:gd name="connsiteX17" fmla="*/ 25898 w 147766"/>
                <a:gd name="connsiteY17" fmla="*/ 26984 h 194430"/>
                <a:gd name="connsiteX18" fmla="*/ 66028 w 147766"/>
                <a:gd name="connsiteY18" fmla="*/ 1242 h 194430"/>
                <a:gd name="connsiteX19" fmla="*/ 111447 w 147766"/>
                <a:gd name="connsiteY19" fmla="*/ 14463 h 194430"/>
                <a:gd name="connsiteX20" fmla="*/ 118058 w 147766"/>
                <a:gd name="connsiteY20" fmla="*/ 22240 h 194430"/>
                <a:gd name="connsiteX21" fmla="*/ 122024 w 147766"/>
                <a:gd name="connsiteY21" fmla="*/ 3108 h 194430"/>
                <a:gd name="connsiteX22" fmla="*/ 155466 w 147766"/>
                <a:gd name="connsiteY22" fmla="*/ 3108 h 194430"/>
                <a:gd name="connsiteX23" fmla="*/ 150489 w 147766"/>
                <a:gd name="connsiteY23" fmla="*/ 25818 h 194430"/>
                <a:gd name="connsiteX24" fmla="*/ 129101 w 147766"/>
                <a:gd name="connsiteY24" fmla="*/ 126299 h 194430"/>
                <a:gd name="connsiteX25" fmla="*/ 112847 w 147766"/>
                <a:gd name="connsiteY25" fmla="*/ 167363 h 194430"/>
                <a:gd name="connsiteX26" fmla="*/ 102270 w 147766"/>
                <a:gd name="connsiteY26" fmla="*/ 179107 h 194430"/>
                <a:gd name="connsiteX27" fmla="*/ 89516 w 147766"/>
                <a:gd name="connsiteY27" fmla="*/ 186884 h 194430"/>
                <a:gd name="connsiteX28" fmla="*/ 74739 w 147766"/>
                <a:gd name="connsiteY28" fmla="*/ 191861 h 194430"/>
                <a:gd name="connsiteX29" fmla="*/ 64551 w 147766"/>
                <a:gd name="connsiteY29" fmla="*/ 193494 h 194430"/>
                <a:gd name="connsiteX30" fmla="*/ 54363 w 147766"/>
                <a:gd name="connsiteY30" fmla="*/ 194194 h 194430"/>
                <a:gd name="connsiteX31" fmla="*/ 45574 w 147766"/>
                <a:gd name="connsiteY31" fmla="*/ 79636 h 194430"/>
                <a:gd name="connsiteX32" fmla="*/ 49385 w 147766"/>
                <a:gd name="connsiteY32" fmla="*/ 98457 h 194430"/>
                <a:gd name="connsiteX33" fmla="*/ 62995 w 147766"/>
                <a:gd name="connsiteY33" fmla="*/ 109423 h 194430"/>
                <a:gd name="connsiteX34" fmla="*/ 91149 w 147766"/>
                <a:gd name="connsiteY34" fmla="*/ 100634 h 194430"/>
                <a:gd name="connsiteX35" fmla="*/ 105848 w 147766"/>
                <a:gd name="connsiteY35" fmla="*/ 45339 h 194430"/>
                <a:gd name="connsiteX36" fmla="*/ 81272 w 147766"/>
                <a:gd name="connsiteY36" fmla="*/ 26751 h 194430"/>
                <a:gd name="connsiteX37" fmla="*/ 59029 w 147766"/>
                <a:gd name="connsiteY37" fmla="*/ 38650 h 194430"/>
                <a:gd name="connsiteX38" fmla="*/ 45574 w 147766"/>
                <a:gd name="connsiteY38" fmla="*/ 79636 h 194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7766" h="194430">
                  <a:moveTo>
                    <a:pt x="49463" y="194661"/>
                  </a:moveTo>
                  <a:cubicBezTo>
                    <a:pt x="42642" y="194389"/>
                    <a:pt x="35845" y="193767"/>
                    <a:pt x="29087" y="192794"/>
                  </a:cubicBezTo>
                  <a:cubicBezTo>
                    <a:pt x="22484" y="191869"/>
                    <a:pt x="15966" y="190461"/>
                    <a:pt x="9566" y="188595"/>
                  </a:cubicBezTo>
                  <a:cubicBezTo>
                    <a:pt x="6688" y="187817"/>
                    <a:pt x="3811" y="186806"/>
                    <a:pt x="1011" y="185795"/>
                  </a:cubicBezTo>
                  <a:cubicBezTo>
                    <a:pt x="661" y="185639"/>
                    <a:pt x="319" y="185460"/>
                    <a:pt x="0" y="185251"/>
                  </a:cubicBezTo>
                  <a:lnTo>
                    <a:pt x="8555" y="157719"/>
                  </a:lnTo>
                  <a:cubicBezTo>
                    <a:pt x="15554" y="160052"/>
                    <a:pt x="22243" y="162619"/>
                    <a:pt x="29165" y="164641"/>
                  </a:cubicBezTo>
                  <a:cubicBezTo>
                    <a:pt x="39547" y="167760"/>
                    <a:pt x="50490" y="168529"/>
                    <a:pt x="61207" y="166896"/>
                  </a:cubicBezTo>
                  <a:cubicBezTo>
                    <a:pt x="73510" y="165193"/>
                    <a:pt x="84173" y="157501"/>
                    <a:pt x="89671" y="146365"/>
                  </a:cubicBezTo>
                  <a:cubicBezTo>
                    <a:pt x="93956" y="137576"/>
                    <a:pt x="97270" y="128345"/>
                    <a:pt x="99548" y="118833"/>
                  </a:cubicBezTo>
                  <a:cubicBezTo>
                    <a:pt x="100170" y="116422"/>
                    <a:pt x="100792" y="114011"/>
                    <a:pt x="101492" y="111600"/>
                  </a:cubicBezTo>
                  <a:lnTo>
                    <a:pt x="100870" y="111600"/>
                  </a:lnTo>
                  <a:lnTo>
                    <a:pt x="99704" y="113389"/>
                  </a:lnTo>
                  <a:cubicBezTo>
                    <a:pt x="91530" y="126696"/>
                    <a:pt x="77538" y="135344"/>
                    <a:pt x="61984" y="136721"/>
                  </a:cubicBezTo>
                  <a:cubicBezTo>
                    <a:pt x="55125" y="137561"/>
                    <a:pt x="48157" y="136977"/>
                    <a:pt x="41530" y="135010"/>
                  </a:cubicBezTo>
                  <a:cubicBezTo>
                    <a:pt x="28083" y="130662"/>
                    <a:pt x="17662" y="119945"/>
                    <a:pt x="13688" y="106390"/>
                  </a:cubicBezTo>
                  <a:cubicBezTo>
                    <a:pt x="9511" y="94063"/>
                    <a:pt x="8368" y="80912"/>
                    <a:pt x="10344" y="68048"/>
                  </a:cubicBezTo>
                  <a:cubicBezTo>
                    <a:pt x="11953" y="53263"/>
                    <a:pt x="17312" y="39132"/>
                    <a:pt x="25898" y="26984"/>
                  </a:cubicBezTo>
                  <a:cubicBezTo>
                    <a:pt x="35200" y="13289"/>
                    <a:pt x="49696" y="3987"/>
                    <a:pt x="66028" y="1242"/>
                  </a:cubicBezTo>
                  <a:cubicBezTo>
                    <a:pt x="82438" y="-2546"/>
                    <a:pt x="99634" y="2463"/>
                    <a:pt x="111447" y="14463"/>
                  </a:cubicBezTo>
                  <a:cubicBezTo>
                    <a:pt x="113781" y="16874"/>
                    <a:pt x="115647" y="19596"/>
                    <a:pt x="118058" y="22240"/>
                  </a:cubicBezTo>
                  <a:lnTo>
                    <a:pt x="122024" y="3108"/>
                  </a:lnTo>
                  <a:lnTo>
                    <a:pt x="155466" y="3108"/>
                  </a:lnTo>
                  <a:cubicBezTo>
                    <a:pt x="153755" y="10886"/>
                    <a:pt x="152044" y="18196"/>
                    <a:pt x="150489" y="25818"/>
                  </a:cubicBezTo>
                  <a:cubicBezTo>
                    <a:pt x="143334" y="59260"/>
                    <a:pt x="136202" y="92756"/>
                    <a:pt x="129101" y="126299"/>
                  </a:cubicBezTo>
                  <a:cubicBezTo>
                    <a:pt x="126488" y="140936"/>
                    <a:pt x="120959" y="154904"/>
                    <a:pt x="112847" y="167363"/>
                  </a:cubicBezTo>
                  <a:cubicBezTo>
                    <a:pt x="109806" y="171687"/>
                    <a:pt x="106252" y="175630"/>
                    <a:pt x="102270" y="179107"/>
                  </a:cubicBezTo>
                  <a:cubicBezTo>
                    <a:pt x="98366" y="182225"/>
                    <a:pt x="94081" y="184838"/>
                    <a:pt x="89516" y="186884"/>
                  </a:cubicBezTo>
                  <a:cubicBezTo>
                    <a:pt x="84795" y="189108"/>
                    <a:pt x="79841" y="190780"/>
                    <a:pt x="74739" y="191861"/>
                  </a:cubicBezTo>
                  <a:cubicBezTo>
                    <a:pt x="71395" y="192561"/>
                    <a:pt x="67973" y="193028"/>
                    <a:pt x="64551" y="193494"/>
                  </a:cubicBezTo>
                  <a:cubicBezTo>
                    <a:pt x="61175" y="193961"/>
                    <a:pt x="57769" y="194194"/>
                    <a:pt x="54363" y="194194"/>
                  </a:cubicBezTo>
                  <a:close/>
                  <a:moveTo>
                    <a:pt x="45574" y="79636"/>
                  </a:moveTo>
                  <a:cubicBezTo>
                    <a:pt x="45388" y="86122"/>
                    <a:pt x="46686" y="92562"/>
                    <a:pt x="49385" y="98457"/>
                  </a:cubicBezTo>
                  <a:cubicBezTo>
                    <a:pt x="51788" y="104165"/>
                    <a:pt x="56906" y="108287"/>
                    <a:pt x="62995" y="109423"/>
                  </a:cubicBezTo>
                  <a:cubicBezTo>
                    <a:pt x="73277" y="111670"/>
                    <a:pt x="83978" y="108334"/>
                    <a:pt x="91149" y="100634"/>
                  </a:cubicBezTo>
                  <a:cubicBezTo>
                    <a:pt x="104938" y="85796"/>
                    <a:pt x="110452" y="65069"/>
                    <a:pt x="105848" y="45339"/>
                  </a:cubicBezTo>
                  <a:cubicBezTo>
                    <a:pt x="103491" y="33844"/>
                    <a:pt x="92969" y="25888"/>
                    <a:pt x="81272" y="26751"/>
                  </a:cubicBezTo>
                  <a:cubicBezTo>
                    <a:pt x="72390" y="26953"/>
                    <a:pt x="64123" y="31371"/>
                    <a:pt x="59029" y="38650"/>
                  </a:cubicBezTo>
                  <a:cubicBezTo>
                    <a:pt x="50303" y="50534"/>
                    <a:pt x="45590" y="64891"/>
                    <a:pt x="45574" y="79636"/>
                  </a:cubicBezTo>
                  <a:close/>
                </a:path>
              </a:pathLst>
            </a:custGeom>
            <a:solidFill>
              <a:srgbClr val="005BAA"/>
            </a:solidFill>
            <a:ln w="7739" cap="flat">
              <a:noFill/>
              <a:prstDash val="solid"/>
              <a:miter/>
            </a:ln>
          </p:spPr>
          <p:txBody>
            <a:bodyPr rtlCol="0" anchor="ctr"/>
            <a:lstStyle/>
            <a:p>
              <a:endParaRPr lang="en-IN">
                <a:latin typeface="+mn-lt"/>
              </a:endParaRPr>
            </a:p>
          </p:txBody>
        </p:sp>
        <p:sp>
          <p:nvSpPr>
            <p:cNvPr id="24" name="Freeform: Shape 23">
              <a:extLst>
                <a:ext uri="{FF2B5EF4-FFF2-40B4-BE49-F238E27FC236}">
                  <a16:creationId xmlns:a16="http://schemas.microsoft.com/office/drawing/2014/main" id="{7CA688CC-8707-45D0-8C6F-AB618853F9CE}"/>
                </a:ext>
              </a:extLst>
            </p:cNvPr>
            <p:cNvSpPr/>
            <p:nvPr/>
          </p:nvSpPr>
          <p:spPr>
            <a:xfrm>
              <a:off x="663468" y="6354410"/>
              <a:ext cx="163321" cy="186653"/>
            </a:xfrm>
            <a:custGeom>
              <a:avLst/>
              <a:gdLst>
                <a:gd name="connsiteX0" fmla="*/ 23021 w 163321"/>
                <a:gd name="connsiteY0" fmla="*/ 191319 h 186653"/>
                <a:gd name="connsiteX1" fmla="*/ 22087 w 163321"/>
                <a:gd name="connsiteY1" fmla="*/ 191319 h 186653"/>
                <a:gd name="connsiteX2" fmla="*/ 18665 w 163321"/>
                <a:gd name="connsiteY2" fmla="*/ 191319 h 186653"/>
                <a:gd name="connsiteX3" fmla="*/ 10888 w 163321"/>
                <a:gd name="connsiteY3" fmla="*/ 190308 h 186653"/>
                <a:gd name="connsiteX4" fmla="*/ 0 w 163321"/>
                <a:gd name="connsiteY4" fmla="*/ 188131 h 186653"/>
                <a:gd name="connsiteX5" fmla="*/ 7777 w 163321"/>
                <a:gd name="connsiteY5" fmla="*/ 162155 h 186653"/>
                <a:gd name="connsiteX6" fmla="*/ 18121 w 163321"/>
                <a:gd name="connsiteY6" fmla="*/ 164488 h 186653"/>
                <a:gd name="connsiteX7" fmla="*/ 39741 w 163321"/>
                <a:gd name="connsiteY7" fmla="*/ 157955 h 186653"/>
                <a:gd name="connsiteX8" fmla="*/ 53741 w 163321"/>
                <a:gd name="connsiteY8" fmla="*/ 140301 h 186653"/>
                <a:gd name="connsiteX9" fmla="*/ 53274 w 163321"/>
                <a:gd name="connsiteY9" fmla="*/ 137890 h 186653"/>
                <a:gd name="connsiteX10" fmla="*/ 42619 w 163321"/>
                <a:gd name="connsiteY10" fmla="*/ 74895 h 186653"/>
                <a:gd name="connsiteX11" fmla="*/ 33053 w 163321"/>
                <a:gd name="connsiteY11" fmla="*/ 18199 h 186653"/>
                <a:gd name="connsiteX12" fmla="*/ 30098 w 163321"/>
                <a:gd name="connsiteY12" fmla="*/ 389 h 186653"/>
                <a:gd name="connsiteX13" fmla="*/ 65407 w 163321"/>
                <a:gd name="connsiteY13" fmla="*/ 389 h 186653"/>
                <a:gd name="connsiteX14" fmla="*/ 77772 w 163321"/>
                <a:gd name="connsiteY14" fmla="*/ 99626 h 186653"/>
                <a:gd name="connsiteX15" fmla="*/ 78394 w 163321"/>
                <a:gd name="connsiteY15" fmla="*/ 99626 h 186653"/>
                <a:gd name="connsiteX16" fmla="*/ 79872 w 163321"/>
                <a:gd name="connsiteY16" fmla="*/ 97293 h 186653"/>
                <a:gd name="connsiteX17" fmla="*/ 130735 w 163321"/>
                <a:gd name="connsiteY17" fmla="*/ 2178 h 186653"/>
                <a:gd name="connsiteX18" fmla="*/ 132057 w 163321"/>
                <a:gd name="connsiteY18" fmla="*/ 0 h 186653"/>
                <a:gd name="connsiteX19" fmla="*/ 169621 w 163321"/>
                <a:gd name="connsiteY19" fmla="*/ 0 h 186653"/>
                <a:gd name="connsiteX20" fmla="*/ 168454 w 163321"/>
                <a:gd name="connsiteY20" fmla="*/ 2255 h 186653"/>
                <a:gd name="connsiteX21" fmla="*/ 77850 w 163321"/>
                <a:gd name="connsiteY21" fmla="*/ 156166 h 186653"/>
                <a:gd name="connsiteX22" fmla="*/ 57318 w 163321"/>
                <a:gd name="connsiteY22" fmla="*/ 181287 h 186653"/>
                <a:gd name="connsiteX23" fmla="*/ 43708 w 163321"/>
                <a:gd name="connsiteY23" fmla="*/ 188597 h 186653"/>
                <a:gd name="connsiteX24" fmla="*/ 26054 w 163321"/>
                <a:gd name="connsiteY24" fmla="*/ 191475 h 186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63321" h="186653">
                  <a:moveTo>
                    <a:pt x="23021" y="191319"/>
                  </a:moveTo>
                  <a:lnTo>
                    <a:pt x="22087" y="191319"/>
                  </a:lnTo>
                  <a:cubicBezTo>
                    <a:pt x="20921" y="191319"/>
                    <a:pt x="19754" y="191319"/>
                    <a:pt x="18665" y="191319"/>
                  </a:cubicBezTo>
                  <a:lnTo>
                    <a:pt x="10888" y="190308"/>
                  </a:lnTo>
                  <a:cubicBezTo>
                    <a:pt x="7311" y="189764"/>
                    <a:pt x="3811" y="188908"/>
                    <a:pt x="0" y="188131"/>
                  </a:cubicBezTo>
                  <a:lnTo>
                    <a:pt x="7777" y="162155"/>
                  </a:lnTo>
                  <a:cubicBezTo>
                    <a:pt x="11355" y="162932"/>
                    <a:pt x="14777" y="163944"/>
                    <a:pt x="18121" y="164488"/>
                  </a:cubicBezTo>
                  <a:cubicBezTo>
                    <a:pt x="25976" y="166269"/>
                    <a:pt x="34189" y="163788"/>
                    <a:pt x="39741" y="157955"/>
                  </a:cubicBezTo>
                  <a:cubicBezTo>
                    <a:pt x="44564" y="152900"/>
                    <a:pt x="53741" y="140301"/>
                    <a:pt x="53741" y="140301"/>
                  </a:cubicBezTo>
                  <a:cubicBezTo>
                    <a:pt x="53741" y="140301"/>
                    <a:pt x="53741" y="139057"/>
                    <a:pt x="53274" y="137890"/>
                  </a:cubicBezTo>
                  <a:cubicBezTo>
                    <a:pt x="49751" y="116891"/>
                    <a:pt x="46197" y="95893"/>
                    <a:pt x="42619" y="74895"/>
                  </a:cubicBezTo>
                  <a:lnTo>
                    <a:pt x="33053" y="18199"/>
                  </a:lnTo>
                  <a:cubicBezTo>
                    <a:pt x="32042" y="12366"/>
                    <a:pt x="31109" y="6455"/>
                    <a:pt x="30098" y="389"/>
                  </a:cubicBezTo>
                  <a:lnTo>
                    <a:pt x="65407" y="389"/>
                  </a:lnTo>
                  <a:lnTo>
                    <a:pt x="77772" y="99626"/>
                  </a:lnTo>
                  <a:lnTo>
                    <a:pt x="78394" y="99626"/>
                  </a:lnTo>
                  <a:cubicBezTo>
                    <a:pt x="78939" y="98887"/>
                    <a:pt x="79436" y="98102"/>
                    <a:pt x="79872" y="97293"/>
                  </a:cubicBezTo>
                  <a:lnTo>
                    <a:pt x="130735" y="2178"/>
                  </a:lnTo>
                  <a:lnTo>
                    <a:pt x="132057" y="0"/>
                  </a:lnTo>
                  <a:lnTo>
                    <a:pt x="169621" y="0"/>
                  </a:lnTo>
                  <a:lnTo>
                    <a:pt x="168454" y="2255"/>
                  </a:lnTo>
                  <a:cubicBezTo>
                    <a:pt x="138279" y="53585"/>
                    <a:pt x="108080" y="104891"/>
                    <a:pt x="77850" y="156166"/>
                  </a:cubicBezTo>
                  <a:cubicBezTo>
                    <a:pt x="72725" y="165810"/>
                    <a:pt x="65749" y="174342"/>
                    <a:pt x="57318" y="181287"/>
                  </a:cubicBezTo>
                  <a:cubicBezTo>
                    <a:pt x="53188" y="184413"/>
                    <a:pt x="48592" y="186879"/>
                    <a:pt x="43708" y="188597"/>
                  </a:cubicBezTo>
                  <a:cubicBezTo>
                    <a:pt x="38015" y="190487"/>
                    <a:pt x="32050" y="191459"/>
                    <a:pt x="26054" y="191475"/>
                  </a:cubicBezTo>
                  <a:close/>
                </a:path>
              </a:pathLst>
            </a:custGeom>
            <a:solidFill>
              <a:srgbClr val="005BAA"/>
            </a:solidFill>
            <a:ln w="7739" cap="flat">
              <a:noFill/>
              <a:prstDash val="solid"/>
              <a:miter/>
            </a:ln>
          </p:spPr>
          <p:txBody>
            <a:bodyPr rtlCol="0" anchor="ctr"/>
            <a:lstStyle/>
            <a:p>
              <a:endParaRPr lang="en-IN">
                <a:latin typeface="+mn-lt"/>
              </a:endParaRPr>
            </a:p>
          </p:txBody>
        </p:sp>
        <p:sp>
          <p:nvSpPr>
            <p:cNvPr id="25" name="Freeform: Shape 24">
              <a:extLst>
                <a:ext uri="{FF2B5EF4-FFF2-40B4-BE49-F238E27FC236}">
                  <a16:creationId xmlns:a16="http://schemas.microsoft.com/office/drawing/2014/main" id="{2BE64375-494D-437B-A6FD-D7F025DFDD7D}"/>
                </a:ext>
              </a:extLst>
            </p:cNvPr>
            <p:cNvSpPr/>
            <p:nvPr/>
          </p:nvSpPr>
          <p:spPr>
            <a:xfrm>
              <a:off x="542999" y="6303642"/>
              <a:ext cx="139990" cy="186653"/>
            </a:xfrm>
            <a:custGeom>
              <a:avLst/>
              <a:gdLst>
                <a:gd name="connsiteX0" fmla="*/ 0 w 139989"/>
                <a:gd name="connsiteY0" fmla="*/ 177226 h 186653"/>
                <a:gd name="connsiteX1" fmla="*/ 9177 w 139989"/>
                <a:gd name="connsiteY1" fmla="*/ 147128 h 186653"/>
                <a:gd name="connsiteX2" fmla="*/ 32509 w 139989"/>
                <a:gd name="connsiteY2" fmla="*/ 155761 h 186653"/>
                <a:gd name="connsiteX3" fmla="*/ 66184 w 139989"/>
                <a:gd name="connsiteY3" fmla="*/ 157394 h 186653"/>
                <a:gd name="connsiteX4" fmla="*/ 82283 w 139989"/>
                <a:gd name="connsiteY4" fmla="*/ 147750 h 186653"/>
                <a:gd name="connsiteX5" fmla="*/ 79996 w 139989"/>
                <a:gd name="connsiteY5" fmla="*/ 112962 h 186653"/>
                <a:gd name="connsiteX6" fmla="*/ 79094 w 139989"/>
                <a:gd name="connsiteY6" fmla="*/ 112208 h 186653"/>
                <a:gd name="connsiteX7" fmla="*/ 63540 w 139989"/>
                <a:gd name="connsiteY7" fmla="*/ 102176 h 186653"/>
                <a:gd name="connsiteX8" fmla="*/ 42074 w 139989"/>
                <a:gd name="connsiteY8" fmla="*/ 88410 h 186653"/>
                <a:gd name="connsiteX9" fmla="*/ 26520 w 139989"/>
                <a:gd name="connsiteY9" fmla="*/ 49524 h 186653"/>
                <a:gd name="connsiteX10" fmla="*/ 65406 w 139989"/>
                <a:gd name="connsiteY10" fmla="*/ 4105 h 186653"/>
                <a:gd name="connsiteX11" fmla="*/ 98304 w 139989"/>
                <a:gd name="connsiteY11" fmla="*/ 139 h 186653"/>
                <a:gd name="connsiteX12" fmla="*/ 137190 w 139989"/>
                <a:gd name="connsiteY12" fmla="*/ 6905 h 186653"/>
                <a:gd name="connsiteX13" fmla="*/ 140223 w 139989"/>
                <a:gd name="connsiteY13" fmla="*/ 8071 h 186653"/>
                <a:gd name="connsiteX14" fmla="*/ 131824 w 139989"/>
                <a:gd name="connsiteY14" fmla="*/ 37236 h 186653"/>
                <a:gd name="connsiteX15" fmla="*/ 116269 w 139989"/>
                <a:gd name="connsiteY15" fmla="*/ 31714 h 186653"/>
                <a:gd name="connsiteX16" fmla="*/ 81194 w 139989"/>
                <a:gd name="connsiteY16" fmla="*/ 30081 h 186653"/>
                <a:gd name="connsiteX17" fmla="*/ 71473 w 139989"/>
                <a:gd name="connsiteY17" fmla="*/ 34436 h 186653"/>
                <a:gd name="connsiteX18" fmla="*/ 65888 w 139989"/>
                <a:gd name="connsiteY18" fmla="*/ 58545 h 186653"/>
                <a:gd name="connsiteX19" fmla="*/ 66573 w 139989"/>
                <a:gd name="connsiteY19" fmla="*/ 59556 h 186653"/>
                <a:gd name="connsiteX20" fmla="*/ 76216 w 139989"/>
                <a:gd name="connsiteY20" fmla="*/ 68889 h 186653"/>
                <a:gd name="connsiteX21" fmla="*/ 93949 w 139989"/>
                <a:gd name="connsiteY21" fmla="*/ 80088 h 186653"/>
                <a:gd name="connsiteX22" fmla="*/ 108336 w 139989"/>
                <a:gd name="connsiteY22" fmla="*/ 90354 h 186653"/>
                <a:gd name="connsiteX23" fmla="*/ 125213 w 139989"/>
                <a:gd name="connsiteY23" fmla="*/ 124807 h 186653"/>
                <a:gd name="connsiteX24" fmla="*/ 117436 w 139989"/>
                <a:gd name="connsiteY24" fmla="*/ 158327 h 186653"/>
                <a:gd name="connsiteX25" fmla="*/ 85160 w 139989"/>
                <a:gd name="connsiteY25" fmla="*/ 182514 h 186653"/>
                <a:gd name="connsiteX26" fmla="*/ 39353 w 139989"/>
                <a:gd name="connsiteY26" fmla="*/ 186869 h 186653"/>
                <a:gd name="connsiteX27" fmla="*/ 467 w 139989"/>
                <a:gd name="connsiteY27" fmla="*/ 178003 h 186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9989" h="186653">
                  <a:moveTo>
                    <a:pt x="0" y="177226"/>
                  </a:moveTo>
                  <a:lnTo>
                    <a:pt x="9177" y="147128"/>
                  </a:lnTo>
                  <a:cubicBezTo>
                    <a:pt x="16954" y="150083"/>
                    <a:pt x="24731" y="153350"/>
                    <a:pt x="32509" y="155761"/>
                  </a:cubicBezTo>
                  <a:cubicBezTo>
                    <a:pt x="43327" y="159602"/>
                    <a:pt x="55039" y="160170"/>
                    <a:pt x="66184" y="157394"/>
                  </a:cubicBezTo>
                  <a:cubicBezTo>
                    <a:pt x="72445" y="155986"/>
                    <a:pt x="78083" y="152603"/>
                    <a:pt x="82283" y="147750"/>
                  </a:cubicBezTo>
                  <a:cubicBezTo>
                    <a:pt x="91258" y="137507"/>
                    <a:pt x="90231" y="121937"/>
                    <a:pt x="79996" y="112962"/>
                  </a:cubicBezTo>
                  <a:cubicBezTo>
                    <a:pt x="79701" y="112706"/>
                    <a:pt x="79397" y="112449"/>
                    <a:pt x="79094" y="112208"/>
                  </a:cubicBezTo>
                  <a:cubicBezTo>
                    <a:pt x="74350" y="108475"/>
                    <a:pt x="69062" y="105442"/>
                    <a:pt x="63540" y="102176"/>
                  </a:cubicBezTo>
                  <a:cubicBezTo>
                    <a:pt x="56385" y="97587"/>
                    <a:pt x="48763" y="93543"/>
                    <a:pt x="42074" y="88410"/>
                  </a:cubicBezTo>
                  <a:cubicBezTo>
                    <a:pt x="30160" y="79272"/>
                    <a:pt x="24187" y="64355"/>
                    <a:pt x="26520" y="49524"/>
                  </a:cubicBezTo>
                  <a:cubicBezTo>
                    <a:pt x="28854" y="25181"/>
                    <a:pt x="43397" y="11260"/>
                    <a:pt x="65406" y="4105"/>
                  </a:cubicBezTo>
                  <a:cubicBezTo>
                    <a:pt x="76061" y="885"/>
                    <a:pt x="87190" y="-460"/>
                    <a:pt x="98304" y="139"/>
                  </a:cubicBezTo>
                  <a:cubicBezTo>
                    <a:pt x="111540" y="341"/>
                    <a:pt x="124661" y="2627"/>
                    <a:pt x="137190" y="6905"/>
                  </a:cubicBezTo>
                  <a:lnTo>
                    <a:pt x="140223" y="8071"/>
                  </a:lnTo>
                  <a:lnTo>
                    <a:pt x="131824" y="37236"/>
                  </a:lnTo>
                  <a:cubicBezTo>
                    <a:pt x="126613" y="35369"/>
                    <a:pt x="121558" y="33192"/>
                    <a:pt x="116269" y="31714"/>
                  </a:cubicBezTo>
                  <a:cubicBezTo>
                    <a:pt x="104969" y="27833"/>
                    <a:pt x="92805" y="27265"/>
                    <a:pt x="81194" y="30081"/>
                  </a:cubicBezTo>
                  <a:cubicBezTo>
                    <a:pt x="77772" y="31076"/>
                    <a:pt x="74498" y="32546"/>
                    <a:pt x="71473" y="34436"/>
                  </a:cubicBezTo>
                  <a:cubicBezTo>
                    <a:pt x="63275" y="39553"/>
                    <a:pt x="60779" y="50348"/>
                    <a:pt x="65888" y="58545"/>
                  </a:cubicBezTo>
                  <a:cubicBezTo>
                    <a:pt x="66106" y="58888"/>
                    <a:pt x="66332" y="59230"/>
                    <a:pt x="66573" y="59556"/>
                  </a:cubicBezTo>
                  <a:cubicBezTo>
                    <a:pt x="69225" y="63196"/>
                    <a:pt x="72491" y="66354"/>
                    <a:pt x="76216" y="68889"/>
                  </a:cubicBezTo>
                  <a:cubicBezTo>
                    <a:pt x="81894" y="73011"/>
                    <a:pt x="88116" y="76277"/>
                    <a:pt x="93949" y="80088"/>
                  </a:cubicBezTo>
                  <a:cubicBezTo>
                    <a:pt x="98918" y="83261"/>
                    <a:pt x="103717" y="86691"/>
                    <a:pt x="108336" y="90354"/>
                  </a:cubicBezTo>
                  <a:cubicBezTo>
                    <a:pt x="118890" y="98691"/>
                    <a:pt x="125096" y="111360"/>
                    <a:pt x="125213" y="124807"/>
                  </a:cubicBezTo>
                  <a:cubicBezTo>
                    <a:pt x="125944" y="136496"/>
                    <a:pt x="123238" y="148147"/>
                    <a:pt x="117436" y="158327"/>
                  </a:cubicBezTo>
                  <a:cubicBezTo>
                    <a:pt x="110087" y="170148"/>
                    <a:pt x="98568" y="178781"/>
                    <a:pt x="85160" y="182514"/>
                  </a:cubicBezTo>
                  <a:cubicBezTo>
                    <a:pt x="70345" y="187064"/>
                    <a:pt x="54759" y="188549"/>
                    <a:pt x="39353" y="186869"/>
                  </a:cubicBezTo>
                  <a:cubicBezTo>
                    <a:pt x="26069" y="185571"/>
                    <a:pt x="13003" y="182592"/>
                    <a:pt x="467" y="178003"/>
                  </a:cubicBezTo>
                  <a:close/>
                </a:path>
              </a:pathLst>
            </a:custGeom>
            <a:solidFill>
              <a:srgbClr val="005BAA"/>
            </a:solidFill>
            <a:ln w="7739" cap="flat">
              <a:noFill/>
              <a:prstDash val="solid"/>
              <a:miter/>
            </a:ln>
          </p:spPr>
          <p:txBody>
            <a:bodyPr rtlCol="0" anchor="ctr"/>
            <a:lstStyle/>
            <a:p>
              <a:endParaRPr lang="en-IN">
                <a:latin typeface="+mn-lt"/>
              </a:endParaRPr>
            </a:p>
          </p:txBody>
        </p:sp>
        <p:sp>
          <p:nvSpPr>
            <p:cNvPr id="26" name="Freeform: Shape 25">
              <a:extLst>
                <a:ext uri="{FF2B5EF4-FFF2-40B4-BE49-F238E27FC236}">
                  <a16:creationId xmlns:a16="http://schemas.microsoft.com/office/drawing/2014/main" id="{596C5F1E-6005-42BA-80DD-EA283846945E}"/>
                </a:ext>
              </a:extLst>
            </p:cNvPr>
            <p:cNvSpPr/>
            <p:nvPr/>
          </p:nvSpPr>
          <p:spPr>
            <a:xfrm>
              <a:off x="1119525" y="6351128"/>
              <a:ext cx="124435" cy="132213"/>
            </a:xfrm>
            <a:custGeom>
              <a:avLst/>
              <a:gdLst>
                <a:gd name="connsiteX0" fmla="*/ 33051 w 124435"/>
                <a:gd name="connsiteY0" fmla="*/ 80588 h 132212"/>
                <a:gd name="connsiteX1" fmla="*/ 57394 w 124435"/>
                <a:gd name="connsiteY1" fmla="*/ 113641 h 132212"/>
                <a:gd name="connsiteX2" fmla="*/ 108102 w 124435"/>
                <a:gd name="connsiteY2" fmla="*/ 106486 h 132212"/>
                <a:gd name="connsiteX3" fmla="*/ 110046 w 124435"/>
                <a:gd name="connsiteY3" fmla="*/ 105708 h 132212"/>
                <a:gd name="connsiteX4" fmla="*/ 110823 w 124435"/>
                <a:gd name="connsiteY4" fmla="*/ 105319 h 132212"/>
                <a:gd name="connsiteX5" fmla="*/ 109734 w 124435"/>
                <a:gd name="connsiteY5" fmla="*/ 113096 h 132212"/>
                <a:gd name="connsiteX6" fmla="*/ 107013 w 124435"/>
                <a:gd name="connsiteY6" fmla="*/ 130284 h 132212"/>
                <a:gd name="connsiteX7" fmla="*/ 107013 w 124435"/>
                <a:gd name="connsiteY7" fmla="*/ 132539 h 132212"/>
                <a:gd name="connsiteX8" fmla="*/ 104913 w 124435"/>
                <a:gd name="connsiteY8" fmla="*/ 133239 h 132212"/>
                <a:gd name="connsiteX9" fmla="*/ 56772 w 124435"/>
                <a:gd name="connsiteY9" fmla="*/ 139772 h 132212"/>
                <a:gd name="connsiteX10" fmla="*/ 15242 w 124435"/>
                <a:gd name="connsiteY10" fmla="*/ 123284 h 132212"/>
                <a:gd name="connsiteX11" fmla="*/ 776 w 124435"/>
                <a:gd name="connsiteY11" fmla="*/ 92720 h 132212"/>
                <a:gd name="connsiteX12" fmla="*/ 23019 w 124435"/>
                <a:gd name="connsiteY12" fmla="*/ 23892 h 132212"/>
                <a:gd name="connsiteX13" fmla="*/ 68360 w 124435"/>
                <a:gd name="connsiteY13" fmla="*/ 560 h 132212"/>
                <a:gd name="connsiteX14" fmla="*/ 104446 w 124435"/>
                <a:gd name="connsiteY14" fmla="*/ 5615 h 132212"/>
                <a:gd name="connsiteX15" fmla="*/ 129722 w 124435"/>
                <a:gd name="connsiteY15" fmla="*/ 38746 h 132212"/>
                <a:gd name="connsiteX16" fmla="*/ 128555 w 124435"/>
                <a:gd name="connsiteY16" fmla="*/ 74832 h 132212"/>
                <a:gd name="connsiteX17" fmla="*/ 127467 w 124435"/>
                <a:gd name="connsiteY17" fmla="*/ 80665 h 132212"/>
                <a:gd name="connsiteX18" fmla="*/ 33362 w 124435"/>
                <a:gd name="connsiteY18" fmla="*/ 80665 h 132212"/>
                <a:gd name="connsiteX19" fmla="*/ 37640 w 124435"/>
                <a:gd name="connsiteY19" fmla="*/ 57256 h 132212"/>
                <a:gd name="connsiteX20" fmla="*/ 96747 w 124435"/>
                <a:gd name="connsiteY20" fmla="*/ 57256 h 132212"/>
                <a:gd name="connsiteX21" fmla="*/ 97369 w 124435"/>
                <a:gd name="connsiteY21" fmla="*/ 44501 h 132212"/>
                <a:gd name="connsiteX22" fmla="*/ 81815 w 124435"/>
                <a:gd name="connsiteY22" fmla="*/ 26225 h 132212"/>
                <a:gd name="connsiteX23" fmla="*/ 66260 w 124435"/>
                <a:gd name="connsiteY23" fmla="*/ 26225 h 132212"/>
                <a:gd name="connsiteX24" fmla="*/ 37407 w 124435"/>
                <a:gd name="connsiteY24" fmla="*/ 57100 h 1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4435" h="132212">
                  <a:moveTo>
                    <a:pt x="33051" y="80588"/>
                  </a:moveTo>
                  <a:cubicBezTo>
                    <a:pt x="32118" y="96920"/>
                    <a:pt x="39040" y="110530"/>
                    <a:pt x="57394" y="113641"/>
                  </a:cubicBezTo>
                  <a:cubicBezTo>
                    <a:pt x="74636" y="116285"/>
                    <a:pt x="92267" y="113796"/>
                    <a:pt x="108102" y="106486"/>
                  </a:cubicBezTo>
                  <a:lnTo>
                    <a:pt x="110046" y="105708"/>
                  </a:lnTo>
                  <a:lnTo>
                    <a:pt x="110823" y="105319"/>
                  </a:lnTo>
                  <a:cubicBezTo>
                    <a:pt x="110823" y="107963"/>
                    <a:pt x="110123" y="110530"/>
                    <a:pt x="109734" y="113096"/>
                  </a:cubicBezTo>
                  <a:cubicBezTo>
                    <a:pt x="108879" y="118851"/>
                    <a:pt x="107868" y="124607"/>
                    <a:pt x="107013" y="130284"/>
                  </a:cubicBezTo>
                  <a:cubicBezTo>
                    <a:pt x="107013" y="131062"/>
                    <a:pt x="107013" y="132539"/>
                    <a:pt x="107013" y="132539"/>
                  </a:cubicBezTo>
                  <a:lnTo>
                    <a:pt x="104913" y="133239"/>
                  </a:lnTo>
                  <a:cubicBezTo>
                    <a:pt x="89374" y="138240"/>
                    <a:pt x="73080" y="140449"/>
                    <a:pt x="56772" y="139772"/>
                  </a:cubicBezTo>
                  <a:cubicBezTo>
                    <a:pt x="41381" y="139523"/>
                    <a:pt x="26612" y="133659"/>
                    <a:pt x="15242" y="123284"/>
                  </a:cubicBezTo>
                  <a:cubicBezTo>
                    <a:pt x="6959" y="115126"/>
                    <a:pt x="1834" y="104300"/>
                    <a:pt x="776" y="92720"/>
                  </a:cubicBezTo>
                  <a:cubicBezTo>
                    <a:pt x="-2677" y="67584"/>
                    <a:pt x="5512" y="42254"/>
                    <a:pt x="23019" y="23892"/>
                  </a:cubicBezTo>
                  <a:cubicBezTo>
                    <a:pt x="34661" y="10694"/>
                    <a:pt x="50853" y="2357"/>
                    <a:pt x="68360" y="560"/>
                  </a:cubicBezTo>
                  <a:cubicBezTo>
                    <a:pt x="80625" y="-1011"/>
                    <a:pt x="93084" y="739"/>
                    <a:pt x="104446" y="5615"/>
                  </a:cubicBezTo>
                  <a:cubicBezTo>
                    <a:pt x="118111" y="11440"/>
                    <a:pt x="127715" y="24024"/>
                    <a:pt x="129722" y="38746"/>
                  </a:cubicBezTo>
                  <a:cubicBezTo>
                    <a:pt x="131480" y="50746"/>
                    <a:pt x="131083" y="62964"/>
                    <a:pt x="128555" y="74832"/>
                  </a:cubicBezTo>
                  <a:cubicBezTo>
                    <a:pt x="128089" y="77554"/>
                    <a:pt x="127467" y="80665"/>
                    <a:pt x="127467" y="80665"/>
                  </a:cubicBezTo>
                  <a:lnTo>
                    <a:pt x="33362" y="80665"/>
                  </a:lnTo>
                  <a:close/>
                  <a:moveTo>
                    <a:pt x="37640" y="57256"/>
                  </a:moveTo>
                  <a:lnTo>
                    <a:pt x="96747" y="57256"/>
                  </a:lnTo>
                  <a:cubicBezTo>
                    <a:pt x="97314" y="53033"/>
                    <a:pt x="97524" y="48763"/>
                    <a:pt x="97369" y="44501"/>
                  </a:cubicBezTo>
                  <a:cubicBezTo>
                    <a:pt x="97501" y="35371"/>
                    <a:pt x="90852" y="27547"/>
                    <a:pt x="81815" y="26225"/>
                  </a:cubicBezTo>
                  <a:cubicBezTo>
                    <a:pt x="76666" y="25377"/>
                    <a:pt x="71409" y="25377"/>
                    <a:pt x="66260" y="26225"/>
                  </a:cubicBezTo>
                  <a:cubicBezTo>
                    <a:pt x="51398" y="29935"/>
                    <a:pt x="40105" y="42028"/>
                    <a:pt x="37407" y="57100"/>
                  </a:cubicBezTo>
                  <a:close/>
                </a:path>
              </a:pathLst>
            </a:custGeom>
            <a:solidFill>
              <a:srgbClr val="005BAA"/>
            </a:solidFill>
            <a:ln w="7739" cap="flat">
              <a:noFill/>
              <a:prstDash val="solid"/>
              <a:miter/>
            </a:ln>
          </p:spPr>
          <p:txBody>
            <a:bodyPr rtlCol="0" anchor="ctr"/>
            <a:lstStyle/>
            <a:p>
              <a:endParaRPr lang="en-IN">
                <a:latin typeface="+mn-lt"/>
              </a:endParaRPr>
            </a:p>
          </p:txBody>
        </p:sp>
        <p:sp>
          <p:nvSpPr>
            <p:cNvPr id="27" name="Freeform: Shape 26">
              <a:extLst>
                <a:ext uri="{FF2B5EF4-FFF2-40B4-BE49-F238E27FC236}">
                  <a16:creationId xmlns:a16="http://schemas.microsoft.com/office/drawing/2014/main" id="{0BF86BA1-9DA4-49F4-9310-AB99C5181069}"/>
                </a:ext>
              </a:extLst>
            </p:cNvPr>
            <p:cNvSpPr/>
            <p:nvPr/>
          </p:nvSpPr>
          <p:spPr>
            <a:xfrm>
              <a:off x="1404179" y="6350631"/>
              <a:ext cx="124435" cy="139990"/>
            </a:xfrm>
            <a:custGeom>
              <a:avLst/>
              <a:gdLst>
                <a:gd name="connsiteX0" fmla="*/ 127846 w 124435"/>
                <a:gd name="connsiteY0" fmla="*/ 81084 h 139989"/>
                <a:gd name="connsiteX1" fmla="*/ 33354 w 124435"/>
                <a:gd name="connsiteY1" fmla="*/ 81084 h 139989"/>
                <a:gd name="connsiteX2" fmla="*/ 33354 w 124435"/>
                <a:gd name="connsiteY2" fmla="*/ 87384 h 139989"/>
                <a:gd name="connsiteX3" fmla="*/ 38564 w 124435"/>
                <a:gd name="connsiteY3" fmla="*/ 102938 h 139989"/>
                <a:gd name="connsiteX4" fmla="*/ 48830 w 124435"/>
                <a:gd name="connsiteY4" fmla="*/ 111338 h 139989"/>
                <a:gd name="connsiteX5" fmla="*/ 57774 w 124435"/>
                <a:gd name="connsiteY5" fmla="*/ 113904 h 139989"/>
                <a:gd name="connsiteX6" fmla="*/ 108403 w 124435"/>
                <a:gd name="connsiteY6" fmla="*/ 106749 h 139989"/>
                <a:gd name="connsiteX7" fmla="*/ 111204 w 124435"/>
                <a:gd name="connsiteY7" fmla="*/ 105582 h 139989"/>
                <a:gd name="connsiteX8" fmla="*/ 106771 w 124435"/>
                <a:gd name="connsiteY8" fmla="*/ 132725 h 139989"/>
                <a:gd name="connsiteX9" fmla="*/ 104748 w 124435"/>
                <a:gd name="connsiteY9" fmla="*/ 133347 h 139989"/>
                <a:gd name="connsiteX10" fmla="*/ 74806 w 124435"/>
                <a:gd name="connsiteY10" fmla="*/ 139569 h 139989"/>
                <a:gd name="connsiteX11" fmla="*/ 40820 w 124435"/>
                <a:gd name="connsiteY11" fmla="*/ 137391 h 139989"/>
                <a:gd name="connsiteX12" fmla="*/ 689 w 124435"/>
                <a:gd name="connsiteY12" fmla="*/ 92439 h 139989"/>
                <a:gd name="connsiteX13" fmla="*/ 46264 w 124435"/>
                <a:gd name="connsiteY13" fmla="*/ 6890 h 139989"/>
                <a:gd name="connsiteX14" fmla="*/ 102182 w 124435"/>
                <a:gd name="connsiteY14" fmla="*/ 4868 h 139989"/>
                <a:gd name="connsiteX15" fmla="*/ 129869 w 124435"/>
                <a:gd name="connsiteY15" fmla="*/ 40254 h 139989"/>
                <a:gd name="connsiteX16" fmla="*/ 127846 w 124435"/>
                <a:gd name="connsiteY16" fmla="*/ 81084 h 139989"/>
                <a:gd name="connsiteX17" fmla="*/ 38098 w 124435"/>
                <a:gd name="connsiteY17" fmla="*/ 57286 h 139989"/>
                <a:gd name="connsiteX18" fmla="*/ 39964 w 124435"/>
                <a:gd name="connsiteY18" fmla="*/ 57286 h 139989"/>
                <a:gd name="connsiteX19" fmla="*/ 95494 w 124435"/>
                <a:gd name="connsiteY19" fmla="*/ 57286 h 139989"/>
                <a:gd name="connsiteX20" fmla="*/ 97671 w 124435"/>
                <a:gd name="connsiteY20" fmla="*/ 55264 h 139989"/>
                <a:gd name="connsiteX21" fmla="*/ 97671 w 124435"/>
                <a:gd name="connsiteY21" fmla="*/ 42276 h 139989"/>
                <a:gd name="connsiteX22" fmla="*/ 83205 w 124435"/>
                <a:gd name="connsiteY22" fmla="*/ 26721 h 139989"/>
                <a:gd name="connsiteX23" fmla="*/ 72318 w 124435"/>
                <a:gd name="connsiteY23" fmla="*/ 26022 h 139989"/>
                <a:gd name="connsiteX24" fmla="*/ 52174 w 124435"/>
                <a:gd name="connsiteY24" fmla="*/ 33799 h 139989"/>
                <a:gd name="connsiteX25" fmla="*/ 38098 w 124435"/>
                <a:gd name="connsiteY25" fmla="*/ 57286 h 139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4435" h="139989">
                  <a:moveTo>
                    <a:pt x="127846" y="81084"/>
                  </a:moveTo>
                  <a:lnTo>
                    <a:pt x="33354" y="81084"/>
                  </a:lnTo>
                  <a:cubicBezTo>
                    <a:pt x="33175" y="83184"/>
                    <a:pt x="33175" y="85284"/>
                    <a:pt x="33354" y="87384"/>
                  </a:cubicBezTo>
                  <a:cubicBezTo>
                    <a:pt x="33805" y="92913"/>
                    <a:pt x="35593" y="98248"/>
                    <a:pt x="38564" y="102938"/>
                  </a:cubicBezTo>
                  <a:cubicBezTo>
                    <a:pt x="41154" y="106625"/>
                    <a:pt x="44701" y="109533"/>
                    <a:pt x="48830" y="111338"/>
                  </a:cubicBezTo>
                  <a:cubicBezTo>
                    <a:pt x="51708" y="112512"/>
                    <a:pt x="54710" y="113367"/>
                    <a:pt x="57774" y="113904"/>
                  </a:cubicBezTo>
                  <a:cubicBezTo>
                    <a:pt x="74985" y="116541"/>
                    <a:pt x="92593" y="114052"/>
                    <a:pt x="108403" y="106749"/>
                  </a:cubicBezTo>
                  <a:lnTo>
                    <a:pt x="111204" y="105582"/>
                  </a:lnTo>
                  <a:cubicBezTo>
                    <a:pt x="109726" y="114448"/>
                    <a:pt x="106771" y="132725"/>
                    <a:pt x="106771" y="132725"/>
                  </a:cubicBezTo>
                  <a:lnTo>
                    <a:pt x="104748" y="133347"/>
                  </a:lnTo>
                  <a:cubicBezTo>
                    <a:pt x="94996" y="136388"/>
                    <a:pt x="84963" y="138472"/>
                    <a:pt x="74806" y="139569"/>
                  </a:cubicBezTo>
                  <a:cubicBezTo>
                    <a:pt x="63443" y="140953"/>
                    <a:pt x="51918" y="140214"/>
                    <a:pt x="40820" y="137391"/>
                  </a:cubicBezTo>
                  <a:cubicBezTo>
                    <a:pt x="18958" y="132958"/>
                    <a:pt x="2626" y="114658"/>
                    <a:pt x="689" y="92439"/>
                  </a:cubicBezTo>
                  <a:cubicBezTo>
                    <a:pt x="-3860" y="57130"/>
                    <a:pt x="14424" y="22810"/>
                    <a:pt x="46264" y="6890"/>
                  </a:cubicBezTo>
                  <a:cubicBezTo>
                    <a:pt x="63809" y="-1533"/>
                    <a:pt x="84069" y="-2264"/>
                    <a:pt x="102182" y="4868"/>
                  </a:cubicBezTo>
                  <a:cubicBezTo>
                    <a:pt x="117472" y="10319"/>
                    <a:pt x="128259" y="24101"/>
                    <a:pt x="129869" y="40254"/>
                  </a:cubicBezTo>
                  <a:cubicBezTo>
                    <a:pt x="131556" y="53879"/>
                    <a:pt x="130872" y="67692"/>
                    <a:pt x="127846" y="81084"/>
                  </a:cubicBezTo>
                  <a:close/>
                  <a:moveTo>
                    <a:pt x="38098" y="57286"/>
                  </a:moveTo>
                  <a:lnTo>
                    <a:pt x="39964" y="57286"/>
                  </a:lnTo>
                  <a:lnTo>
                    <a:pt x="95494" y="57286"/>
                  </a:lnTo>
                  <a:cubicBezTo>
                    <a:pt x="97049" y="57286"/>
                    <a:pt x="97671" y="56586"/>
                    <a:pt x="97671" y="55264"/>
                  </a:cubicBezTo>
                  <a:cubicBezTo>
                    <a:pt x="97943" y="50940"/>
                    <a:pt x="97943" y="46600"/>
                    <a:pt x="97671" y="42276"/>
                  </a:cubicBezTo>
                  <a:cubicBezTo>
                    <a:pt x="96854" y="34444"/>
                    <a:pt x="90959" y="28098"/>
                    <a:pt x="83205" y="26721"/>
                  </a:cubicBezTo>
                  <a:cubicBezTo>
                    <a:pt x="79620" y="26022"/>
                    <a:pt x="75965" y="25780"/>
                    <a:pt x="72318" y="26022"/>
                  </a:cubicBezTo>
                  <a:cubicBezTo>
                    <a:pt x="64890" y="26123"/>
                    <a:pt x="57743" y="28884"/>
                    <a:pt x="52174" y="33799"/>
                  </a:cubicBezTo>
                  <a:cubicBezTo>
                    <a:pt x="45618" y="40347"/>
                    <a:pt x="40781" y="48412"/>
                    <a:pt x="38098" y="57286"/>
                  </a:cubicBezTo>
                  <a:close/>
                </a:path>
              </a:pathLst>
            </a:custGeom>
            <a:solidFill>
              <a:srgbClr val="005BAA"/>
            </a:solidFill>
            <a:ln w="7739" cap="flat">
              <a:noFill/>
              <a:prstDash val="solid"/>
              <a:miter/>
            </a:ln>
          </p:spPr>
          <p:txBody>
            <a:bodyPr rtlCol="0" anchor="ctr"/>
            <a:lstStyle/>
            <a:p>
              <a:endParaRPr lang="en-IN">
                <a:latin typeface="+mn-lt"/>
              </a:endParaRPr>
            </a:p>
          </p:txBody>
        </p:sp>
        <p:sp>
          <p:nvSpPr>
            <p:cNvPr id="28" name="Freeform: Shape 27">
              <a:extLst>
                <a:ext uri="{FF2B5EF4-FFF2-40B4-BE49-F238E27FC236}">
                  <a16:creationId xmlns:a16="http://schemas.microsoft.com/office/drawing/2014/main" id="{CD1C708A-6121-4023-8855-FFF73BE5C410}"/>
                </a:ext>
              </a:extLst>
            </p:cNvPr>
            <p:cNvSpPr/>
            <p:nvPr/>
          </p:nvSpPr>
          <p:spPr>
            <a:xfrm>
              <a:off x="1251969" y="6351280"/>
              <a:ext cx="139990" cy="132213"/>
            </a:xfrm>
            <a:custGeom>
              <a:avLst/>
              <a:gdLst>
                <a:gd name="connsiteX0" fmla="*/ 123191 w 139989"/>
                <a:gd name="connsiteY0" fmla="*/ 136587 h 132212"/>
                <a:gd name="connsiteX1" fmla="*/ 88738 w 139989"/>
                <a:gd name="connsiteY1" fmla="*/ 136587 h 132212"/>
                <a:gd name="connsiteX2" fmla="*/ 91538 w 139989"/>
                <a:gd name="connsiteY2" fmla="*/ 122510 h 132212"/>
                <a:gd name="connsiteX3" fmla="*/ 104137 w 139989"/>
                <a:gd name="connsiteY3" fmla="*/ 59826 h 132212"/>
                <a:gd name="connsiteX4" fmla="*/ 104992 w 139989"/>
                <a:gd name="connsiteY4" fmla="*/ 41550 h 132212"/>
                <a:gd name="connsiteX5" fmla="*/ 87338 w 139989"/>
                <a:gd name="connsiteY5" fmla="*/ 26695 h 132212"/>
                <a:gd name="connsiteX6" fmla="*/ 60040 w 139989"/>
                <a:gd name="connsiteY6" fmla="*/ 40694 h 132212"/>
                <a:gd name="connsiteX7" fmla="*/ 49230 w 139989"/>
                <a:gd name="connsiteY7" fmla="*/ 67526 h 132212"/>
                <a:gd name="connsiteX8" fmla="*/ 34842 w 139989"/>
                <a:gd name="connsiteY8" fmla="*/ 134798 h 132212"/>
                <a:gd name="connsiteX9" fmla="*/ 34453 w 139989"/>
                <a:gd name="connsiteY9" fmla="*/ 136743 h 132212"/>
                <a:gd name="connsiteX10" fmla="*/ 0 w 139989"/>
                <a:gd name="connsiteY10" fmla="*/ 136743 h 132212"/>
                <a:gd name="connsiteX11" fmla="*/ 28543 w 139989"/>
                <a:gd name="connsiteY11" fmla="*/ 3130 h 132212"/>
                <a:gd name="connsiteX12" fmla="*/ 61674 w 139989"/>
                <a:gd name="connsiteY12" fmla="*/ 3130 h 132212"/>
                <a:gd name="connsiteX13" fmla="*/ 59340 w 139989"/>
                <a:gd name="connsiteY13" fmla="*/ 16507 h 132212"/>
                <a:gd name="connsiteX14" fmla="*/ 61751 w 139989"/>
                <a:gd name="connsiteY14" fmla="*/ 14641 h 132212"/>
                <a:gd name="connsiteX15" fmla="*/ 91305 w 139989"/>
                <a:gd name="connsiteY15" fmla="*/ 486 h 132212"/>
                <a:gd name="connsiteX16" fmla="*/ 134235 w 139989"/>
                <a:gd name="connsiteY16" fmla="*/ 16896 h 132212"/>
                <a:gd name="connsiteX17" fmla="*/ 141234 w 139989"/>
                <a:gd name="connsiteY17" fmla="*/ 48005 h 132212"/>
                <a:gd name="connsiteX18" fmla="*/ 132057 w 139989"/>
                <a:gd name="connsiteY18" fmla="*/ 95524 h 132212"/>
                <a:gd name="connsiteX19" fmla="*/ 123191 w 139989"/>
                <a:gd name="connsiteY19" fmla="*/ 136587 h 1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9989" h="132212">
                  <a:moveTo>
                    <a:pt x="123191" y="136587"/>
                  </a:moveTo>
                  <a:lnTo>
                    <a:pt x="88738" y="136587"/>
                  </a:lnTo>
                  <a:lnTo>
                    <a:pt x="91538" y="122510"/>
                  </a:lnTo>
                  <a:cubicBezTo>
                    <a:pt x="95815" y="101590"/>
                    <a:pt x="100248" y="80747"/>
                    <a:pt x="104137" y="59826"/>
                  </a:cubicBezTo>
                  <a:cubicBezTo>
                    <a:pt x="105350" y="53814"/>
                    <a:pt x="105638" y="47647"/>
                    <a:pt x="104992" y="41550"/>
                  </a:cubicBezTo>
                  <a:cubicBezTo>
                    <a:pt x="103803" y="32800"/>
                    <a:pt x="96166" y="26376"/>
                    <a:pt x="87338" y="26695"/>
                  </a:cubicBezTo>
                  <a:cubicBezTo>
                    <a:pt x="76388" y="26143"/>
                    <a:pt x="65982" y="31478"/>
                    <a:pt x="60040" y="40694"/>
                  </a:cubicBezTo>
                  <a:cubicBezTo>
                    <a:pt x="54674" y="48821"/>
                    <a:pt x="51003" y="57952"/>
                    <a:pt x="49230" y="67526"/>
                  </a:cubicBezTo>
                  <a:cubicBezTo>
                    <a:pt x="44408" y="89924"/>
                    <a:pt x="39664" y="112400"/>
                    <a:pt x="34842" y="134798"/>
                  </a:cubicBezTo>
                  <a:cubicBezTo>
                    <a:pt x="34842" y="135421"/>
                    <a:pt x="34453" y="136743"/>
                    <a:pt x="34453" y="136743"/>
                  </a:cubicBezTo>
                  <a:lnTo>
                    <a:pt x="0" y="136743"/>
                  </a:lnTo>
                  <a:cubicBezTo>
                    <a:pt x="9566" y="92102"/>
                    <a:pt x="19054" y="47694"/>
                    <a:pt x="28543" y="3130"/>
                  </a:cubicBezTo>
                  <a:lnTo>
                    <a:pt x="61674" y="3130"/>
                  </a:lnTo>
                  <a:lnTo>
                    <a:pt x="59340" y="16507"/>
                  </a:lnTo>
                  <a:lnTo>
                    <a:pt x="61751" y="14641"/>
                  </a:lnTo>
                  <a:cubicBezTo>
                    <a:pt x="69948" y="7050"/>
                    <a:pt x="80253" y="2111"/>
                    <a:pt x="91305" y="486"/>
                  </a:cubicBezTo>
                  <a:cubicBezTo>
                    <a:pt x="108337" y="-1458"/>
                    <a:pt x="123658" y="2119"/>
                    <a:pt x="134235" y="16896"/>
                  </a:cubicBezTo>
                  <a:cubicBezTo>
                    <a:pt x="140643" y="25910"/>
                    <a:pt x="143171" y="37117"/>
                    <a:pt x="141234" y="48005"/>
                  </a:cubicBezTo>
                  <a:cubicBezTo>
                    <a:pt x="138746" y="63948"/>
                    <a:pt x="135324" y="79736"/>
                    <a:pt x="132057" y="95524"/>
                  </a:cubicBezTo>
                  <a:cubicBezTo>
                    <a:pt x="129258" y="109134"/>
                    <a:pt x="126224" y="122744"/>
                    <a:pt x="123191" y="136587"/>
                  </a:cubicBezTo>
                  <a:close/>
                </a:path>
              </a:pathLst>
            </a:custGeom>
            <a:solidFill>
              <a:srgbClr val="005BAA"/>
            </a:solidFill>
            <a:ln w="7739" cap="flat">
              <a:noFill/>
              <a:prstDash val="solid"/>
              <a:miter/>
            </a:ln>
          </p:spPr>
          <p:txBody>
            <a:bodyPr rtlCol="0" anchor="ctr"/>
            <a:lstStyle/>
            <a:p>
              <a:endParaRPr lang="en-IN">
                <a:latin typeface="+mn-lt"/>
              </a:endParaRPr>
            </a:p>
          </p:txBody>
        </p:sp>
        <p:sp>
          <p:nvSpPr>
            <p:cNvPr id="29" name="Freeform: Shape 28">
              <a:extLst>
                <a:ext uri="{FF2B5EF4-FFF2-40B4-BE49-F238E27FC236}">
                  <a16:creationId xmlns:a16="http://schemas.microsoft.com/office/drawing/2014/main" id="{C0DCC608-306D-4E97-A2EB-EA6744925F87}"/>
                </a:ext>
              </a:extLst>
            </p:cNvPr>
            <p:cNvSpPr/>
            <p:nvPr/>
          </p:nvSpPr>
          <p:spPr>
            <a:xfrm>
              <a:off x="816990" y="6350939"/>
              <a:ext cx="139990" cy="132213"/>
            </a:xfrm>
            <a:custGeom>
              <a:avLst/>
              <a:gdLst>
                <a:gd name="connsiteX0" fmla="*/ 123035 w 139989"/>
                <a:gd name="connsiteY0" fmla="*/ 136928 h 132212"/>
                <a:gd name="connsiteX1" fmla="*/ 88582 w 139989"/>
                <a:gd name="connsiteY1" fmla="*/ 136928 h 132212"/>
                <a:gd name="connsiteX2" fmla="*/ 90916 w 139989"/>
                <a:gd name="connsiteY2" fmla="*/ 125651 h 132212"/>
                <a:gd name="connsiteX3" fmla="*/ 103981 w 139989"/>
                <a:gd name="connsiteY3" fmla="*/ 60711 h 132212"/>
                <a:gd name="connsiteX4" fmla="*/ 105070 w 139989"/>
                <a:gd name="connsiteY4" fmla="*/ 43601 h 132212"/>
                <a:gd name="connsiteX5" fmla="*/ 87105 w 139989"/>
                <a:gd name="connsiteY5" fmla="*/ 27036 h 132212"/>
                <a:gd name="connsiteX6" fmla="*/ 60273 w 139989"/>
                <a:gd name="connsiteY6" fmla="*/ 40568 h 132212"/>
                <a:gd name="connsiteX7" fmla="*/ 49074 w 139989"/>
                <a:gd name="connsiteY7" fmla="*/ 68255 h 132212"/>
                <a:gd name="connsiteX8" fmla="*/ 34997 w 139989"/>
                <a:gd name="connsiteY8" fmla="*/ 134439 h 132212"/>
                <a:gd name="connsiteX9" fmla="*/ 34376 w 139989"/>
                <a:gd name="connsiteY9" fmla="*/ 136928 h 132212"/>
                <a:gd name="connsiteX10" fmla="*/ 0 w 139989"/>
                <a:gd name="connsiteY10" fmla="*/ 136928 h 132212"/>
                <a:gd name="connsiteX11" fmla="*/ 28854 w 139989"/>
                <a:gd name="connsiteY11" fmla="*/ 3549 h 132212"/>
                <a:gd name="connsiteX12" fmla="*/ 61985 w 139989"/>
                <a:gd name="connsiteY12" fmla="*/ 3549 h 132212"/>
                <a:gd name="connsiteX13" fmla="*/ 59651 w 139989"/>
                <a:gd name="connsiteY13" fmla="*/ 16848 h 132212"/>
                <a:gd name="connsiteX14" fmla="*/ 62062 w 139989"/>
                <a:gd name="connsiteY14" fmla="*/ 14981 h 132212"/>
                <a:gd name="connsiteX15" fmla="*/ 91616 w 139989"/>
                <a:gd name="connsiteY15" fmla="*/ 827 h 132212"/>
                <a:gd name="connsiteX16" fmla="*/ 133457 w 139989"/>
                <a:gd name="connsiteY16" fmla="*/ 15759 h 132212"/>
                <a:gd name="connsiteX17" fmla="*/ 141779 w 139989"/>
                <a:gd name="connsiteY17" fmla="*/ 39091 h 132212"/>
                <a:gd name="connsiteX18" fmla="*/ 137890 w 139989"/>
                <a:gd name="connsiteY18" fmla="*/ 70199 h 132212"/>
                <a:gd name="connsiteX19" fmla="*/ 124046 w 139989"/>
                <a:gd name="connsiteY19" fmla="*/ 134284 h 132212"/>
                <a:gd name="connsiteX20" fmla="*/ 123035 w 139989"/>
                <a:gd name="connsiteY20" fmla="*/ 136928 h 1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9989" h="132212">
                  <a:moveTo>
                    <a:pt x="123035" y="136928"/>
                  </a:moveTo>
                  <a:lnTo>
                    <a:pt x="88582" y="136928"/>
                  </a:lnTo>
                  <a:cubicBezTo>
                    <a:pt x="89360" y="133039"/>
                    <a:pt x="90138" y="129151"/>
                    <a:pt x="90916" y="125651"/>
                  </a:cubicBezTo>
                  <a:cubicBezTo>
                    <a:pt x="95271" y="104030"/>
                    <a:pt x="99860" y="82410"/>
                    <a:pt x="103981" y="60711"/>
                  </a:cubicBezTo>
                  <a:cubicBezTo>
                    <a:pt x="105078" y="55081"/>
                    <a:pt x="105444" y="49325"/>
                    <a:pt x="105070" y="43601"/>
                  </a:cubicBezTo>
                  <a:cubicBezTo>
                    <a:pt x="104650" y="34082"/>
                    <a:pt x="96624" y="26686"/>
                    <a:pt x="87105" y="27036"/>
                  </a:cubicBezTo>
                  <a:cubicBezTo>
                    <a:pt x="76404" y="26523"/>
                    <a:pt x="66215" y="31656"/>
                    <a:pt x="60273" y="40568"/>
                  </a:cubicBezTo>
                  <a:cubicBezTo>
                    <a:pt x="54643" y="48913"/>
                    <a:pt x="50824" y="58339"/>
                    <a:pt x="49074" y="68255"/>
                  </a:cubicBezTo>
                  <a:cubicBezTo>
                    <a:pt x="44252" y="90265"/>
                    <a:pt x="39664" y="112352"/>
                    <a:pt x="34997" y="134439"/>
                  </a:cubicBezTo>
                  <a:cubicBezTo>
                    <a:pt x="34997" y="135217"/>
                    <a:pt x="34997" y="136072"/>
                    <a:pt x="34376" y="136928"/>
                  </a:cubicBezTo>
                  <a:lnTo>
                    <a:pt x="0" y="136928"/>
                  </a:lnTo>
                  <a:lnTo>
                    <a:pt x="28854" y="3549"/>
                  </a:lnTo>
                  <a:lnTo>
                    <a:pt x="61985" y="3549"/>
                  </a:lnTo>
                  <a:lnTo>
                    <a:pt x="59651" y="16848"/>
                  </a:lnTo>
                  <a:lnTo>
                    <a:pt x="62062" y="14981"/>
                  </a:lnTo>
                  <a:cubicBezTo>
                    <a:pt x="70259" y="7391"/>
                    <a:pt x="80564" y="2452"/>
                    <a:pt x="91616" y="827"/>
                  </a:cubicBezTo>
                  <a:cubicBezTo>
                    <a:pt x="107248" y="-2269"/>
                    <a:pt x="123315" y="3463"/>
                    <a:pt x="133457" y="15759"/>
                  </a:cubicBezTo>
                  <a:cubicBezTo>
                    <a:pt x="138574" y="22486"/>
                    <a:pt x="141483" y="30637"/>
                    <a:pt x="141779" y="39091"/>
                  </a:cubicBezTo>
                  <a:cubicBezTo>
                    <a:pt x="141887" y="49590"/>
                    <a:pt x="140581" y="60050"/>
                    <a:pt x="137890" y="70199"/>
                  </a:cubicBezTo>
                  <a:cubicBezTo>
                    <a:pt x="133224" y="91509"/>
                    <a:pt x="128612" y="112873"/>
                    <a:pt x="124046" y="134284"/>
                  </a:cubicBezTo>
                  <a:cubicBezTo>
                    <a:pt x="123502" y="135217"/>
                    <a:pt x="123269" y="135995"/>
                    <a:pt x="123035" y="136928"/>
                  </a:cubicBezTo>
                  <a:close/>
                </a:path>
              </a:pathLst>
            </a:custGeom>
            <a:solidFill>
              <a:srgbClr val="005BAA"/>
            </a:solidFill>
            <a:ln w="7739" cap="flat">
              <a:noFill/>
              <a:prstDash val="solid"/>
              <a:miter/>
            </a:ln>
          </p:spPr>
          <p:txBody>
            <a:bodyPr rtlCol="0" anchor="ctr"/>
            <a:lstStyle/>
            <a:p>
              <a:endParaRPr lang="en-IN">
                <a:latin typeface="+mn-lt"/>
              </a:endParaRPr>
            </a:p>
          </p:txBody>
        </p:sp>
      </p:grpSp>
      <p:sp>
        <p:nvSpPr>
          <p:cNvPr id="30" name="Footer Placeholder 3">
            <a:extLst>
              <a:ext uri="{FF2B5EF4-FFF2-40B4-BE49-F238E27FC236}">
                <a16:creationId xmlns:a16="http://schemas.microsoft.com/office/drawing/2014/main" id="{8C4A82BD-76EC-42E4-9D3A-D224D1EBAB7B}"/>
              </a:ext>
            </a:extLst>
          </p:cNvPr>
          <p:cNvSpPr txBox="1">
            <a:spLocks/>
          </p:cNvSpPr>
          <p:nvPr userDrawn="1"/>
        </p:nvSpPr>
        <p:spPr>
          <a:xfrm>
            <a:off x="1600959" y="6377684"/>
            <a:ext cx="1598442"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algn="l" defTabSz="914400" rtl="0" eaLnBrk="1" latinLnBrk="0" hangingPunct="1"/>
            <a:r>
              <a:rPr lang="en-IN" sz="1050" kern="1200">
                <a:solidFill>
                  <a:schemeClr val="tx1">
                    <a:lumMod val="75000"/>
                    <a:lumOff val="25000"/>
                  </a:schemeClr>
                </a:solidFill>
                <a:latin typeface="+mn-lt"/>
                <a:ea typeface="+mn-ea"/>
                <a:cs typeface="Arial" panose="020B0604020202020204" pitchFamily="34" charset="0"/>
              </a:rPr>
              <a:t>Putting Science to Work</a:t>
            </a:r>
          </a:p>
        </p:txBody>
      </p:sp>
    </p:spTree>
    <p:extLst>
      <p:ext uri="{BB962C8B-B14F-4D97-AF65-F5344CB8AC3E}">
        <p14:creationId xmlns:p14="http://schemas.microsoft.com/office/powerpoint/2010/main" val="35691502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8_Section Divider with sub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2691FE-CED7-404F-A77D-4D6A8752769A}"/>
              </a:ext>
            </a:extLst>
          </p:cNvPr>
          <p:cNvSpPr/>
          <p:nvPr userDrawn="1"/>
        </p:nvSpPr>
        <p:spPr>
          <a:xfrm>
            <a:off x="-1" y="-5080"/>
            <a:ext cx="12192001" cy="68503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6" name="Group 5">
            <a:extLst>
              <a:ext uri="{FF2B5EF4-FFF2-40B4-BE49-F238E27FC236}">
                <a16:creationId xmlns:a16="http://schemas.microsoft.com/office/drawing/2014/main" id="{8F038D29-9197-4034-9B83-A8F18A7678AE}"/>
              </a:ext>
            </a:extLst>
          </p:cNvPr>
          <p:cNvGrpSpPr/>
          <p:nvPr userDrawn="1"/>
        </p:nvGrpSpPr>
        <p:grpSpPr>
          <a:xfrm>
            <a:off x="0" y="12681"/>
            <a:ext cx="1369607" cy="3595756"/>
            <a:chOff x="1" y="-1"/>
            <a:chExt cx="1554478" cy="4081116"/>
          </a:xfrm>
        </p:grpSpPr>
        <p:sp>
          <p:nvSpPr>
            <p:cNvPr id="7" name="Freeform: Shape 6">
              <a:extLst>
                <a:ext uri="{FF2B5EF4-FFF2-40B4-BE49-F238E27FC236}">
                  <a16:creationId xmlns:a16="http://schemas.microsoft.com/office/drawing/2014/main" id="{03B14E01-EA98-44B4-A784-1EB68F79F90B}"/>
                </a:ext>
              </a:extLst>
            </p:cNvPr>
            <p:cNvSpPr/>
            <p:nvPr userDrawn="1"/>
          </p:nvSpPr>
          <p:spPr>
            <a:xfrm rot="5400000">
              <a:off x="-499730" y="3015093"/>
              <a:ext cx="1565753" cy="566292"/>
            </a:xfrm>
            <a:custGeom>
              <a:avLst/>
              <a:gdLst>
                <a:gd name="connsiteX0" fmla="*/ 1565753 w 1565753"/>
                <a:gd name="connsiteY0" fmla="*/ 566292 h 566292"/>
                <a:gd name="connsiteX1" fmla="*/ 1383602 w 1565753"/>
                <a:gd name="connsiteY1" fmla="*/ 566292 h 566292"/>
                <a:gd name="connsiteX2" fmla="*/ 1369837 w 1565753"/>
                <a:gd name="connsiteY2" fmla="*/ 487320 h 566292"/>
                <a:gd name="connsiteX3" fmla="*/ 1322366 w 1565753"/>
                <a:gd name="connsiteY3" fmla="*/ 363208 h 566292"/>
                <a:gd name="connsiteX4" fmla="*/ 287291 w 1565753"/>
                <a:gd name="connsiteY4" fmla="*/ 545881 h 566292"/>
                <a:gd name="connsiteX5" fmla="*/ 286630 w 1565753"/>
                <a:gd name="connsiteY5" fmla="*/ 566292 h 566292"/>
                <a:gd name="connsiteX6" fmla="*/ 0 w 1565753"/>
                <a:gd name="connsiteY6" fmla="*/ 566292 h 566292"/>
                <a:gd name="connsiteX7" fmla="*/ 1142 w 1565753"/>
                <a:gd name="connsiteY7" fmla="*/ 562355 h 566292"/>
                <a:gd name="connsiteX8" fmla="*/ 1509152 w 1565753"/>
                <a:gd name="connsiteY8" fmla="*/ 429025 h 566292"/>
                <a:gd name="connsiteX9" fmla="*/ 1549611 w 1565753"/>
                <a:gd name="connsiteY9" fmla="*/ 518921 h 566292"/>
                <a:gd name="connsiteX10" fmla="*/ 1565753 w 1565753"/>
                <a:gd name="connsiteY10" fmla="*/ 566292 h 566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65753" h="566292">
                  <a:moveTo>
                    <a:pt x="1565753" y="566292"/>
                  </a:moveTo>
                  <a:lnTo>
                    <a:pt x="1383602" y="566292"/>
                  </a:lnTo>
                  <a:lnTo>
                    <a:pt x="1369837" y="487320"/>
                  </a:lnTo>
                  <a:cubicBezTo>
                    <a:pt x="1358639" y="446860"/>
                    <a:pt x="1342964" y="405416"/>
                    <a:pt x="1322366" y="363208"/>
                  </a:cubicBezTo>
                  <a:cubicBezTo>
                    <a:pt x="1022090" y="-139909"/>
                    <a:pt x="351453" y="82546"/>
                    <a:pt x="287291" y="545881"/>
                  </a:cubicBezTo>
                  <a:lnTo>
                    <a:pt x="286630" y="566292"/>
                  </a:lnTo>
                  <a:lnTo>
                    <a:pt x="0" y="566292"/>
                  </a:lnTo>
                  <a:lnTo>
                    <a:pt x="1142" y="562355"/>
                  </a:lnTo>
                  <a:cubicBezTo>
                    <a:pt x="202220" y="-19852"/>
                    <a:pt x="1071097" y="-281206"/>
                    <a:pt x="1509152" y="429025"/>
                  </a:cubicBezTo>
                  <a:cubicBezTo>
                    <a:pt x="1524407" y="459187"/>
                    <a:pt x="1537867" y="489167"/>
                    <a:pt x="1549611" y="518921"/>
                  </a:cubicBezTo>
                  <a:lnTo>
                    <a:pt x="1565753" y="566292"/>
                  </a:lnTo>
                  <a:close/>
                </a:path>
              </a:pathLst>
            </a:custGeom>
            <a:solidFill>
              <a:srgbClr val="88D2F0">
                <a:alpha val="20000"/>
              </a:srgbClr>
            </a:solidFill>
            <a:ln w="9525" cap="flat">
              <a:noFill/>
              <a:prstDash val="solid"/>
              <a:miter/>
            </a:ln>
          </p:spPr>
          <p:txBody>
            <a:bodyPr rtlCol="0" anchor="ctr"/>
            <a:lstStyle/>
            <a:p>
              <a:endParaRPr lang="en-IN"/>
            </a:p>
          </p:txBody>
        </p:sp>
        <p:sp>
          <p:nvSpPr>
            <p:cNvPr id="8" name="Freeform: Shape 7">
              <a:extLst>
                <a:ext uri="{FF2B5EF4-FFF2-40B4-BE49-F238E27FC236}">
                  <a16:creationId xmlns:a16="http://schemas.microsoft.com/office/drawing/2014/main" id="{6152786D-C8BD-4EE5-A83D-E724D9940C44}"/>
                </a:ext>
              </a:extLst>
            </p:cNvPr>
            <p:cNvSpPr/>
            <p:nvPr userDrawn="1"/>
          </p:nvSpPr>
          <p:spPr>
            <a:xfrm rot="5400000">
              <a:off x="-473996" y="473996"/>
              <a:ext cx="2502471" cy="1554478"/>
            </a:xfrm>
            <a:custGeom>
              <a:avLst/>
              <a:gdLst>
                <a:gd name="connsiteX0" fmla="*/ 0 w 2502471"/>
                <a:gd name="connsiteY0" fmla="*/ 1554478 h 1554478"/>
                <a:gd name="connsiteX1" fmla="*/ 0 w 2502471"/>
                <a:gd name="connsiteY1" fmla="*/ 842167 h 1554478"/>
                <a:gd name="connsiteX2" fmla="*/ 56266 w 2502471"/>
                <a:gd name="connsiteY2" fmla="*/ 712583 h 1554478"/>
                <a:gd name="connsiteX3" fmla="*/ 216991 w 2502471"/>
                <a:gd name="connsiteY3" fmla="*/ 466998 h 1554478"/>
                <a:gd name="connsiteX4" fmla="*/ 2035505 w 2502471"/>
                <a:gd name="connsiteY4" fmla="*/ 297453 h 1554478"/>
                <a:gd name="connsiteX5" fmla="*/ 2478037 w 2502471"/>
                <a:gd name="connsiteY5" fmla="*/ 1542616 h 1554478"/>
                <a:gd name="connsiteX6" fmla="*/ 2475091 w 2502471"/>
                <a:gd name="connsiteY6" fmla="*/ 1554478 h 1554478"/>
                <a:gd name="connsiteX7" fmla="*/ 2114076 w 2502471"/>
                <a:gd name="connsiteY7" fmla="*/ 1554478 h 1554478"/>
                <a:gd name="connsiteX8" fmla="*/ 2112824 w 2502471"/>
                <a:gd name="connsiteY8" fmla="*/ 1526844 h 1554478"/>
                <a:gd name="connsiteX9" fmla="*/ 1803095 w 2502471"/>
                <a:gd name="connsiteY9" fmla="*/ 940009 h 1554478"/>
                <a:gd name="connsiteX10" fmla="*/ 582275 w 2502471"/>
                <a:gd name="connsiteY10" fmla="*/ 1053833 h 1554478"/>
                <a:gd name="connsiteX11" fmla="*/ 386798 w 2502471"/>
                <a:gd name="connsiteY11" fmla="*/ 1521463 h 1554478"/>
                <a:gd name="connsiteX12" fmla="*/ 385135 w 2502471"/>
                <a:gd name="connsiteY12" fmla="*/ 1554478 h 1554478"/>
                <a:gd name="connsiteX13" fmla="*/ 0 w 2502471"/>
                <a:gd name="connsiteY13" fmla="*/ 1554478 h 1554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02471" h="1554478">
                  <a:moveTo>
                    <a:pt x="0" y="1554478"/>
                  </a:moveTo>
                  <a:lnTo>
                    <a:pt x="0" y="842167"/>
                  </a:lnTo>
                  <a:lnTo>
                    <a:pt x="56266" y="712583"/>
                  </a:lnTo>
                  <a:cubicBezTo>
                    <a:pt x="99444" y="626631"/>
                    <a:pt x="152965" y="544190"/>
                    <a:pt x="216991" y="466998"/>
                  </a:cubicBezTo>
                  <a:cubicBezTo>
                    <a:pt x="672287" y="-82024"/>
                    <a:pt x="1486484" y="-157843"/>
                    <a:pt x="2035505" y="297453"/>
                  </a:cubicBezTo>
                  <a:cubicBezTo>
                    <a:pt x="2412892" y="610468"/>
                    <a:pt x="2566706" y="1093121"/>
                    <a:pt x="2478037" y="1542616"/>
                  </a:cubicBezTo>
                  <a:lnTo>
                    <a:pt x="2475091" y="1554478"/>
                  </a:lnTo>
                  <a:lnTo>
                    <a:pt x="2114076" y="1554478"/>
                  </a:lnTo>
                  <a:lnTo>
                    <a:pt x="2112824" y="1526844"/>
                  </a:lnTo>
                  <a:cubicBezTo>
                    <a:pt x="2092226" y="1305912"/>
                    <a:pt x="1987356" y="1092838"/>
                    <a:pt x="1803095" y="940009"/>
                  </a:cubicBezTo>
                  <a:cubicBezTo>
                    <a:pt x="1434573" y="634352"/>
                    <a:pt x="887932" y="685311"/>
                    <a:pt x="582275" y="1053833"/>
                  </a:cubicBezTo>
                  <a:cubicBezTo>
                    <a:pt x="467653" y="1192029"/>
                    <a:pt x="403181" y="1355272"/>
                    <a:pt x="386798" y="1521463"/>
                  </a:cubicBezTo>
                  <a:lnTo>
                    <a:pt x="385135" y="1554478"/>
                  </a:lnTo>
                  <a:lnTo>
                    <a:pt x="0" y="1554478"/>
                  </a:lnTo>
                  <a:close/>
                </a:path>
              </a:pathLst>
            </a:custGeom>
            <a:solidFill>
              <a:srgbClr val="88D2F0">
                <a:alpha val="20000"/>
              </a:srgbClr>
            </a:solidFill>
            <a:ln w="9525" cap="flat">
              <a:noFill/>
              <a:prstDash val="solid"/>
              <a:miter/>
            </a:ln>
          </p:spPr>
          <p:txBody>
            <a:bodyPr rtlCol="0" anchor="ctr"/>
            <a:lstStyle/>
            <a:p>
              <a:endParaRPr lang="en-IN"/>
            </a:p>
          </p:txBody>
        </p:sp>
      </p:grpSp>
      <p:sp>
        <p:nvSpPr>
          <p:cNvPr id="31" name="Title 1">
            <a:extLst>
              <a:ext uri="{FF2B5EF4-FFF2-40B4-BE49-F238E27FC236}">
                <a16:creationId xmlns:a16="http://schemas.microsoft.com/office/drawing/2014/main" id="{C7D4842D-08A1-41E7-8D6E-E5FD0E1F478D}"/>
              </a:ext>
            </a:extLst>
          </p:cNvPr>
          <p:cNvSpPr>
            <a:spLocks noGrp="1"/>
          </p:cNvSpPr>
          <p:nvPr>
            <p:ph type="title" hasCustomPrompt="1"/>
          </p:nvPr>
        </p:nvSpPr>
        <p:spPr>
          <a:xfrm>
            <a:off x="263525" y="3020175"/>
            <a:ext cx="3385045" cy="493341"/>
          </a:xfrm>
          <a:prstGeom prst="rect">
            <a:avLst/>
          </a:prstGeom>
        </p:spPr>
        <p:txBody>
          <a:bodyPr lIns="0">
            <a:spAutoFit/>
          </a:bodyPr>
          <a:lstStyle>
            <a:lvl1pPr>
              <a:defRPr sz="2800" b="1">
                <a:solidFill>
                  <a:srgbClr val="0B4E8F"/>
                </a:solidFill>
                <a:latin typeface="+mn-lt"/>
                <a:cs typeface="Arial" panose="020B0604020202020204" pitchFamily="34" charset="0"/>
              </a:defRPr>
            </a:lvl1pPr>
          </a:lstStyle>
          <a:p>
            <a:r>
              <a:rPr lang="en-US"/>
              <a:t>Section Divider</a:t>
            </a:r>
            <a:endParaRPr lang="en-IN"/>
          </a:p>
        </p:txBody>
      </p:sp>
      <p:sp>
        <p:nvSpPr>
          <p:cNvPr id="32" name="Content Placeholder 2">
            <a:extLst>
              <a:ext uri="{FF2B5EF4-FFF2-40B4-BE49-F238E27FC236}">
                <a16:creationId xmlns:a16="http://schemas.microsoft.com/office/drawing/2014/main" id="{7AB9488C-698F-4D08-ADA1-45001FD4AE6A}"/>
              </a:ext>
            </a:extLst>
          </p:cNvPr>
          <p:cNvSpPr>
            <a:spLocks noGrp="1"/>
          </p:cNvSpPr>
          <p:nvPr>
            <p:ph idx="1" hasCustomPrompt="1"/>
          </p:nvPr>
        </p:nvSpPr>
        <p:spPr>
          <a:xfrm>
            <a:off x="263525" y="3551690"/>
            <a:ext cx="3391844" cy="369332"/>
          </a:xfrm>
          <a:prstGeom prst="rect">
            <a:avLst/>
          </a:prstGeom>
        </p:spPr>
        <p:txBody>
          <a:bodyPr lIns="0">
            <a:spAutoFit/>
          </a:bodyPr>
          <a:lstStyle>
            <a:lvl1pPr marL="0" indent="0">
              <a:lnSpc>
                <a:spcPct val="100000"/>
              </a:lnSpc>
              <a:spcBef>
                <a:spcPts val="0"/>
              </a:spcBef>
              <a:spcAft>
                <a:spcPts val="1400"/>
              </a:spcAft>
              <a:buFont typeface="Arial" panose="020B0604020202020204" pitchFamily="34" charset="0"/>
              <a:buNone/>
              <a:defRPr sz="1800">
                <a:latin typeface="+mn-lt"/>
                <a:cs typeface="Arial" panose="020B0604020202020204" pitchFamily="34" charset="0"/>
              </a:defRPr>
            </a:lvl1pPr>
          </a:lstStyle>
          <a:p>
            <a:pPr lvl="0"/>
            <a:r>
              <a:rPr lang="en-US"/>
              <a:t>Sub divider</a:t>
            </a:r>
          </a:p>
        </p:txBody>
      </p:sp>
      <p:sp>
        <p:nvSpPr>
          <p:cNvPr id="33" name="Freeform: Shape 32">
            <a:extLst>
              <a:ext uri="{FF2B5EF4-FFF2-40B4-BE49-F238E27FC236}">
                <a16:creationId xmlns:a16="http://schemas.microsoft.com/office/drawing/2014/main" id="{B06184C0-7ADE-4DFE-ABFE-AF8A9B16168B}"/>
              </a:ext>
            </a:extLst>
          </p:cNvPr>
          <p:cNvSpPr/>
          <p:nvPr userDrawn="1"/>
        </p:nvSpPr>
        <p:spPr>
          <a:xfrm>
            <a:off x="3597102" y="-5080"/>
            <a:ext cx="8593021" cy="6861203"/>
          </a:xfrm>
          <a:custGeom>
            <a:avLst/>
            <a:gdLst>
              <a:gd name="connsiteX0" fmla="*/ 5801135 w 6835158"/>
              <a:gd name="connsiteY0" fmla="*/ 6672586 h 6835158"/>
              <a:gd name="connsiteX1" fmla="*/ 2794426 w 6835158"/>
              <a:gd name="connsiteY1" fmla="*/ 3665877 h 6835158"/>
              <a:gd name="connsiteX2" fmla="*/ 3593975 w 6835158"/>
              <a:gd name="connsiteY2" fmla="*/ 1624333 h 6835158"/>
              <a:gd name="connsiteX3" fmla="*/ 2351980 w 6835158"/>
              <a:gd name="connsiteY3" fmla="*/ 0 h 6835158"/>
              <a:gd name="connsiteX4" fmla="*/ 0 w 6835158"/>
              <a:gd name="connsiteY4" fmla="*/ 0 h 6835158"/>
              <a:gd name="connsiteX5" fmla="*/ 0 w 6835158"/>
              <a:gd name="connsiteY5" fmla="*/ 2361110 h 6835158"/>
              <a:gd name="connsiteX6" fmla="*/ 3429119 w 6835158"/>
              <a:gd name="connsiteY6" fmla="*/ 6845938 h 6835158"/>
              <a:gd name="connsiteX7" fmla="*/ 6845938 w 6835158"/>
              <a:gd name="connsiteY7" fmla="*/ 6845938 h 6835158"/>
              <a:gd name="connsiteX8" fmla="*/ 6845938 w 6835158"/>
              <a:gd name="connsiteY8" fmla="*/ 6485793 h 6835158"/>
              <a:gd name="connsiteX9" fmla="*/ 5801135 w 6835158"/>
              <a:gd name="connsiteY9" fmla="*/ 6672586 h 6835158"/>
              <a:gd name="connsiteX0" fmla="*/ 7432334 w 8477137"/>
              <a:gd name="connsiteY0" fmla="*/ 6672586 h 6845938"/>
              <a:gd name="connsiteX1" fmla="*/ 4425625 w 8477137"/>
              <a:gd name="connsiteY1" fmla="*/ 3665877 h 6845938"/>
              <a:gd name="connsiteX2" fmla="*/ 5225174 w 8477137"/>
              <a:gd name="connsiteY2" fmla="*/ 1624333 h 6845938"/>
              <a:gd name="connsiteX3" fmla="*/ 3983179 w 8477137"/>
              <a:gd name="connsiteY3" fmla="*/ 0 h 6845938"/>
              <a:gd name="connsiteX4" fmla="*/ 0 w 8477137"/>
              <a:gd name="connsiteY4" fmla="*/ 13824 h 6845938"/>
              <a:gd name="connsiteX5" fmla="*/ 1631199 w 8477137"/>
              <a:gd name="connsiteY5" fmla="*/ 2361110 h 6845938"/>
              <a:gd name="connsiteX6" fmla="*/ 5060318 w 8477137"/>
              <a:gd name="connsiteY6" fmla="*/ 6845938 h 6845938"/>
              <a:gd name="connsiteX7" fmla="*/ 8477137 w 8477137"/>
              <a:gd name="connsiteY7" fmla="*/ 6845938 h 6845938"/>
              <a:gd name="connsiteX8" fmla="*/ 8477137 w 8477137"/>
              <a:gd name="connsiteY8" fmla="*/ 6485793 h 6845938"/>
              <a:gd name="connsiteX9" fmla="*/ 7432334 w 8477137"/>
              <a:gd name="connsiteY9" fmla="*/ 6672586 h 6845938"/>
              <a:gd name="connsiteX0" fmla="*/ 7529100 w 8573903"/>
              <a:gd name="connsiteY0" fmla="*/ 6672586 h 6845938"/>
              <a:gd name="connsiteX1" fmla="*/ 4522391 w 8573903"/>
              <a:gd name="connsiteY1" fmla="*/ 3665877 h 6845938"/>
              <a:gd name="connsiteX2" fmla="*/ 5321940 w 8573903"/>
              <a:gd name="connsiteY2" fmla="*/ 1624333 h 6845938"/>
              <a:gd name="connsiteX3" fmla="*/ 4079945 w 8573903"/>
              <a:gd name="connsiteY3" fmla="*/ 0 h 6845938"/>
              <a:gd name="connsiteX4" fmla="*/ 0 w 8573903"/>
              <a:gd name="connsiteY4" fmla="*/ 13824 h 6845938"/>
              <a:gd name="connsiteX5" fmla="*/ 1727965 w 8573903"/>
              <a:gd name="connsiteY5" fmla="*/ 2361110 h 6845938"/>
              <a:gd name="connsiteX6" fmla="*/ 5157084 w 8573903"/>
              <a:gd name="connsiteY6" fmla="*/ 6845938 h 6845938"/>
              <a:gd name="connsiteX7" fmla="*/ 8573903 w 8573903"/>
              <a:gd name="connsiteY7" fmla="*/ 6845938 h 6845938"/>
              <a:gd name="connsiteX8" fmla="*/ 8573903 w 8573903"/>
              <a:gd name="connsiteY8" fmla="*/ 6485793 h 6845938"/>
              <a:gd name="connsiteX9" fmla="*/ 7529100 w 8573903"/>
              <a:gd name="connsiteY9" fmla="*/ 6672586 h 6845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73903" h="6845938">
                <a:moveTo>
                  <a:pt x="7529100" y="6672586"/>
                </a:moveTo>
                <a:cubicBezTo>
                  <a:pt x="5868499" y="6672586"/>
                  <a:pt x="4522391" y="5326478"/>
                  <a:pt x="4522391" y="3665877"/>
                </a:cubicBezTo>
                <a:cubicBezTo>
                  <a:pt x="4522391" y="2877741"/>
                  <a:pt x="4825725" y="2160621"/>
                  <a:pt x="5321940" y="1624333"/>
                </a:cubicBezTo>
                <a:lnTo>
                  <a:pt x="4079945" y="0"/>
                </a:lnTo>
                <a:lnTo>
                  <a:pt x="0" y="13824"/>
                </a:lnTo>
                <a:lnTo>
                  <a:pt x="1727965" y="2361110"/>
                </a:lnTo>
                <a:lnTo>
                  <a:pt x="5157084" y="6845938"/>
                </a:lnTo>
                <a:lnTo>
                  <a:pt x="8573903" y="6845938"/>
                </a:lnTo>
                <a:lnTo>
                  <a:pt x="8573903" y="6485793"/>
                </a:lnTo>
                <a:cubicBezTo>
                  <a:pt x="8248504" y="6606517"/>
                  <a:pt x="7896474" y="6672586"/>
                  <a:pt x="7529100" y="6672586"/>
                </a:cubicBezTo>
                <a:close/>
              </a:path>
            </a:pathLst>
          </a:custGeom>
          <a:solidFill>
            <a:srgbClr val="E7F6FC"/>
          </a:solidFill>
          <a:ln w="12665" cap="flat">
            <a:noFill/>
            <a:prstDash val="solid"/>
            <a:miter/>
          </a:ln>
        </p:spPr>
        <p:txBody>
          <a:bodyPr rtlCol="0" anchor="ctr"/>
          <a:lstStyle/>
          <a:p>
            <a:endParaRPr lang="en-IN"/>
          </a:p>
        </p:txBody>
      </p:sp>
      <p:sp>
        <p:nvSpPr>
          <p:cNvPr id="34" name="Freeform: Shape 33">
            <a:extLst>
              <a:ext uri="{FF2B5EF4-FFF2-40B4-BE49-F238E27FC236}">
                <a16:creationId xmlns:a16="http://schemas.microsoft.com/office/drawing/2014/main" id="{4C459D5C-F07A-42FA-923B-79F4C096D462}"/>
              </a:ext>
            </a:extLst>
          </p:cNvPr>
          <p:cNvSpPr/>
          <p:nvPr userDrawn="1"/>
        </p:nvSpPr>
        <p:spPr>
          <a:xfrm>
            <a:off x="8271287" y="828788"/>
            <a:ext cx="2859629" cy="5719257"/>
          </a:xfrm>
          <a:custGeom>
            <a:avLst/>
            <a:gdLst>
              <a:gd name="connsiteX0" fmla="*/ 2855550 w 2853266"/>
              <a:gd name="connsiteY0" fmla="*/ 5711098 h 5706533"/>
              <a:gd name="connsiteX1" fmla="*/ 0 w 2853266"/>
              <a:gd name="connsiteY1" fmla="*/ 2855550 h 5706533"/>
              <a:gd name="connsiteX2" fmla="*/ 2855550 w 2853266"/>
              <a:gd name="connsiteY2" fmla="*/ 0 h 5706533"/>
              <a:gd name="connsiteX3" fmla="*/ 2855550 w 2853266"/>
              <a:gd name="connsiteY3" fmla="*/ 185018 h 5706533"/>
              <a:gd name="connsiteX4" fmla="*/ 185019 w 2853266"/>
              <a:gd name="connsiteY4" fmla="*/ 2855550 h 5706533"/>
              <a:gd name="connsiteX5" fmla="*/ 2855550 w 2853266"/>
              <a:gd name="connsiteY5" fmla="*/ 5526080 h 5706533"/>
              <a:gd name="connsiteX6" fmla="*/ 2855550 w 2853266"/>
              <a:gd name="connsiteY6" fmla="*/ 5711098 h 5706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3266" h="5706533">
                <a:moveTo>
                  <a:pt x="2855550" y="5711098"/>
                </a:moveTo>
                <a:cubicBezTo>
                  <a:pt x="1280927" y="5711098"/>
                  <a:pt x="0" y="4430046"/>
                  <a:pt x="0" y="2855550"/>
                </a:cubicBezTo>
                <a:cubicBezTo>
                  <a:pt x="0" y="1280927"/>
                  <a:pt x="1281053" y="0"/>
                  <a:pt x="2855550" y="0"/>
                </a:cubicBezTo>
                <a:lnTo>
                  <a:pt x="2855550" y="185018"/>
                </a:lnTo>
                <a:cubicBezTo>
                  <a:pt x="1383010" y="185018"/>
                  <a:pt x="185019" y="1383010"/>
                  <a:pt x="185019" y="2855550"/>
                </a:cubicBezTo>
                <a:cubicBezTo>
                  <a:pt x="185019" y="4328089"/>
                  <a:pt x="1383010" y="5526080"/>
                  <a:pt x="2855550" y="5526080"/>
                </a:cubicBezTo>
                <a:lnTo>
                  <a:pt x="2855550" y="5711098"/>
                </a:lnTo>
                <a:close/>
              </a:path>
            </a:pathLst>
          </a:custGeom>
          <a:solidFill>
            <a:srgbClr val="87D3F2">
              <a:alpha val="45882"/>
            </a:srgbClr>
          </a:solidFill>
          <a:ln w="12665" cap="flat">
            <a:noFill/>
            <a:prstDash val="solid"/>
            <a:miter/>
          </a:ln>
        </p:spPr>
        <p:txBody>
          <a:bodyPr rtlCol="0" anchor="ctr"/>
          <a:lstStyle/>
          <a:p>
            <a:endParaRPr lang="en-IN"/>
          </a:p>
        </p:txBody>
      </p:sp>
      <p:sp>
        <p:nvSpPr>
          <p:cNvPr id="35" name="Freeform: Shape 34">
            <a:extLst>
              <a:ext uri="{FF2B5EF4-FFF2-40B4-BE49-F238E27FC236}">
                <a16:creationId xmlns:a16="http://schemas.microsoft.com/office/drawing/2014/main" id="{1A880098-700E-4BD1-B0EF-C5047F433D0D}"/>
              </a:ext>
            </a:extLst>
          </p:cNvPr>
          <p:cNvSpPr/>
          <p:nvPr userDrawn="1"/>
        </p:nvSpPr>
        <p:spPr>
          <a:xfrm>
            <a:off x="8203292" y="1162029"/>
            <a:ext cx="1741196" cy="5134622"/>
          </a:xfrm>
          <a:custGeom>
            <a:avLst/>
            <a:gdLst>
              <a:gd name="connsiteX0" fmla="*/ 1604931 w 1737322"/>
              <a:gd name="connsiteY0" fmla="*/ 5125355 h 5123198"/>
              <a:gd name="connsiteX1" fmla="*/ 445617 w 1737322"/>
              <a:gd name="connsiteY1" fmla="*/ 4071675 h 5123198"/>
              <a:gd name="connsiteX2" fmla="*/ 0 w 1737322"/>
              <a:gd name="connsiteY2" fmla="*/ 2523049 h 5123198"/>
              <a:gd name="connsiteX3" fmla="*/ 1458083 w 1737322"/>
              <a:gd name="connsiteY3" fmla="*/ 0 h 5123198"/>
              <a:gd name="connsiteX4" fmla="*/ 1606072 w 1737322"/>
              <a:gd name="connsiteY4" fmla="*/ 256414 h 5123198"/>
              <a:gd name="connsiteX5" fmla="*/ 296106 w 1737322"/>
              <a:gd name="connsiteY5" fmla="*/ 2523049 h 5123198"/>
              <a:gd name="connsiteX6" fmla="*/ 1738083 w 1737322"/>
              <a:gd name="connsiteY6" fmla="*/ 4860826 h 5123198"/>
              <a:gd name="connsiteX7" fmla="*/ 1604931 w 1737322"/>
              <a:gd name="connsiteY7" fmla="*/ 5125355 h 5123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22" h="5123198">
                <a:moveTo>
                  <a:pt x="1604931" y="5125355"/>
                </a:moveTo>
                <a:cubicBezTo>
                  <a:pt x="1130020" y="4886568"/>
                  <a:pt x="729168" y="4522238"/>
                  <a:pt x="445617" y="4071675"/>
                </a:cubicBezTo>
                <a:cubicBezTo>
                  <a:pt x="154076" y="3608431"/>
                  <a:pt x="0" y="3072905"/>
                  <a:pt x="0" y="2523049"/>
                </a:cubicBezTo>
                <a:cubicBezTo>
                  <a:pt x="0" y="1485728"/>
                  <a:pt x="558733" y="519041"/>
                  <a:pt x="1458083" y="0"/>
                </a:cubicBezTo>
                <a:lnTo>
                  <a:pt x="1606072" y="256414"/>
                </a:lnTo>
                <a:cubicBezTo>
                  <a:pt x="798027" y="722701"/>
                  <a:pt x="296106" y="1591235"/>
                  <a:pt x="296106" y="2523049"/>
                </a:cubicBezTo>
                <a:cubicBezTo>
                  <a:pt x="296106" y="3517888"/>
                  <a:pt x="848625" y="4413687"/>
                  <a:pt x="1738083" y="4860826"/>
                </a:cubicBezTo>
                <a:lnTo>
                  <a:pt x="1604931" y="5125355"/>
                </a:lnTo>
                <a:close/>
              </a:path>
            </a:pathLst>
          </a:custGeom>
          <a:solidFill>
            <a:srgbClr val="04508E"/>
          </a:solidFill>
          <a:ln w="12665" cap="flat">
            <a:noFill/>
            <a:prstDash val="solid"/>
            <a:miter/>
          </a:ln>
        </p:spPr>
        <p:txBody>
          <a:bodyPr rtlCol="0" anchor="ctr"/>
          <a:lstStyle/>
          <a:p>
            <a:endParaRPr lang="en-IN"/>
          </a:p>
        </p:txBody>
      </p:sp>
      <p:sp>
        <p:nvSpPr>
          <p:cNvPr id="36" name="Freeform: Shape 35">
            <a:extLst>
              <a:ext uri="{FF2B5EF4-FFF2-40B4-BE49-F238E27FC236}">
                <a16:creationId xmlns:a16="http://schemas.microsoft.com/office/drawing/2014/main" id="{17E34D32-F41E-49C8-BF2F-1DACB83FCD07}"/>
              </a:ext>
            </a:extLst>
          </p:cNvPr>
          <p:cNvSpPr/>
          <p:nvPr userDrawn="1"/>
        </p:nvSpPr>
        <p:spPr>
          <a:xfrm>
            <a:off x="8341034" y="890810"/>
            <a:ext cx="3850966" cy="5594069"/>
          </a:xfrm>
          <a:custGeom>
            <a:avLst/>
            <a:gdLst>
              <a:gd name="connsiteX0" fmla="*/ 2797098 w 3850966"/>
              <a:gd name="connsiteY0" fmla="*/ 0 h 5594069"/>
              <a:gd name="connsiteX1" fmla="*/ 3609840 w 3850966"/>
              <a:gd name="connsiteY1" fmla="*/ 120533 h 5594069"/>
              <a:gd name="connsiteX2" fmla="*/ 3850966 w 3850966"/>
              <a:gd name="connsiteY2" fmla="*/ 206855 h 5594069"/>
              <a:gd name="connsiteX3" fmla="*/ 3850966 w 3850966"/>
              <a:gd name="connsiteY3" fmla="*/ 266883 h 5594069"/>
              <a:gd name="connsiteX4" fmla="*/ 3610359 w 3850966"/>
              <a:gd name="connsiteY4" fmla="*/ 178775 h 5594069"/>
              <a:gd name="connsiteX5" fmla="*/ 2797098 w 3850966"/>
              <a:gd name="connsiteY5" fmla="*/ 55668 h 5594069"/>
              <a:gd name="connsiteX6" fmla="*/ 55668 w 3850966"/>
              <a:gd name="connsiteY6" fmla="*/ 2797098 h 5594069"/>
              <a:gd name="connsiteX7" fmla="*/ 2797098 w 3850966"/>
              <a:gd name="connsiteY7" fmla="*/ 5538529 h 5594069"/>
              <a:gd name="connsiteX8" fmla="*/ 3610305 w 3850966"/>
              <a:gd name="connsiteY8" fmla="*/ 5415422 h 5594069"/>
              <a:gd name="connsiteX9" fmla="*/ 3850966 w 3850966"/>
              <a:gd name="connsiteY9" fmla="*/ 5327314 h 5594069"/>
              <a:gd name="connsiteX10" fmla="*/ 3850966 w 3850966"/>
              <a:gd name="connsiteY10" fmla="*/ 5387214 h 5594069"/>
              <a:gd name="connsiteX11" fmla="*/ 3609912 w 3850966"/>
              <a:gd name="connsiteY11" fmla="*/ 5473482 h 5594069"/>
              <a:gd name="connsiteX12" fmla="*/ 2797098 w 3850966"/>
              <a:gd name="connsiteY12" fmla="*/ 5594069 h 5594069"/>
              <a:gd name="connsiteX13" fmla="*/ 0 w 3850966"/>
              <a:gd name="connsiteY13" fmla="*/ 2796972 h 5594069"/>
              <a:gd name="connsiteX14" fmla="*/ 2797098 w 3850966"/>
              <a:gd name="connsiteY14" fmla="*/ 0 h 5594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50966" h="5594069">
                <a:moveTo>
                  <a:pt x="2797098" y="0"/>
                </a:moveTo>
                <a:cubicBezTo>
                  <a:pt x="3079629" y="0"/>
                  <a:pt x="3352509" y="42180"/>
                  <a:pt x="3609840" y="120533"/>
                </a:cubicBezTo>
                <a:lnTo>
                  <a:pt x="3850966" y="206855"/>
                </a:lnTo>
                <a:lnTo>
                  <a:pt x="3850966" y="266883"/>
                </a:lnTo>
                <a:lnTo>
                  <a:pt x="3610359" y="178775"/>
                </a:lnTo>
                <a:cubicBezTo>
                  <a:pt x="3353320" y="98776"/>
                  <a:pt x="3080106" y="55668"/>
                  <a:pt x="2797098" y="55668"/>
                </a:cubicBezTo>
                <a:cubicBezTo>
                  <a:pt x="1285435" y="55668"/>
                  <a:pt x="55668" y="1285435"/>
                  <a:pt x="55668" y="2797098"/>
                </a:cubicBezTo>
                <a:cubicBezTo>
                  <a:pt x="55668" y="4308762"/>
                  <a:pt x="1285435" y="5538529"/>
                  <a:pt x="2797098" y="5538529"/>
                </a:cubicBezTo>
                <a:cubicBezTo>
                  <a:pt x="3080106" y="5538529"/>
                  <a:pt x="3353248" y="5495420"/>
                  <a:pt x="3610305" y="5415422"/>
                </a:cubicBezTo>
                <a:lnTo>
                  <a:pt x="3850966" y="5327314"/>
                </a:lnTo>
                <a:lnTo>
                  <a:pt x="3850966" y="5387214"/>
                </a:lnTo>
                <a:lnTo>
                  <a:pt x="3609912" y="5473482"/>
                </a:lnTo>
                <a:cubicBezTo>
                  <a:pt x="3352628" y="5551818"/>
                  <a:pt x="3079724" y="5594069"/>
                  <a:pt x="2797098" y="5594069"/>
                </a:cubicBezTo>
                <a:cubicBezTo>
                  <a:pt x="1254804" y="5594069"/>
                  <a:pt x="0" y="4339138"/>
                  <a:pt x="0" y="2796972"/>
                </a:cubicBezTo>
                <a:cubicBezTo>
                  <a:pt x="0" y="1254806"/>
                  <a:pt x="1254804" y="0"/>
                  <a:pt x="2797098" y="0"/>
                </a:cubicBezTo>
                <a:close/>
              </a:path>
            </a:pathLst>
          </a:custGeom>
          <a:solidFill>
            <a:srgbClr val="42A2DA"/>
          </a:solidFill>
          <a:ln w="12665" cap="flat">
            <a:noFill/>
            <a:prstDash val="solid"/>
            <a:miter/>
          </a:ln>
        </p:spPr>
        <p:txBody>
          <a:bodyPr rtlCol="0" anchor="ctr"/>
          <a:lstStyle/>
          <a:p>
            <a:endParaRPr lang="en-IN"/>
          </a:p>
        </p:txBody>
      </p:sp>
      <p:sp>
        <p:nvSpPr>
          <p:cNvPr id="37" name="Picture Placeholder 165">
            <a:extLst>
              <a:ext uri="{FF2B5EF4-FFF2-40B4-BE49-F238E27FC236}">
                <a16:creationId xmlns:a16="http://schemas.microsoft.com/office/drawing/2014/main" id="{B8D2F4C6-D346-4F80-A1AB-3BCA30ACEBBA}"/>
              </a:ext>
            </a:extLst>
          </p:cNvPr>
          <p:cNvSpPr>
            <a:spLocks noGrp="1"/>
          </p:cNvSpPr>
          <p:nvPr>
            <p:ph type="pic" sz="quarter" idx="11"/>
          </p:nvPr>
        </p:nvSpPr>
        <p:spPr>
          <a:xfrm>
            <a:off x="8396702" y="946479"/>
            <a:ext cx="3795298" cy="5482861"/>
          </a:xfrm>
          <a:custGeom>
            <a:avLst/>
            <a:gdLst>
              <a:gd name="connsiteX0" fmla="*/ 2741430 w 3795298"/>
              <a:gd name="connsiteY0" fmla="*/ 0 h 5482861"/>
              <a:gd name="connsiteX1" fmla="*/ 3554691 w 3795298"/>
              <a:gd name="connsiteY1" fmla="*/ 123107 h 5482861"/>
              <a:gd name="connsiteX2" fmla="*/ 3795298 w 3795298"/>
              <a:gd name="connsiteY2" fmla="*/ 211215 h 5482861"/>
              <a:gd name="connsiteX3" fmla="*/ 3795298 w 3795298"/>
              <a:gd name="connsiteY3" fmla="*/ 5271646 h 5482861"/>
              <a:gd name="connsiteX4" fmla="*/ 3554637 w 3795298"/>
              <a:gd name="connsiteY4" fmla="*/ 5359754 h 5482861"/>
              <a:gd name="connsiteX5" fmla="*/ 2741430 w 3795298"/>
              <a:gd name="connsiteY5" fmla="*/ 5482861 h 5482861"/>
              <a:gd name="connsiteX6" fmla="*/ 0 w 3795298"/>
              <a:gd name="connsiteY6" fmla="*/ 2741430 h 5482861"/>
              <a:gd name="connsiteX7" fmla="*/ 2741430 w 3795298"/>
              <a:gd name="connsiteY7" fmla="*/ 0 h 5482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95298" h="5482861">
                <a:moveTo>
                  <a:pt x="2741430" y="0"/>
                </a:moveTo>
                <a:cubicBezTo>
                  <a:pt x="3024438" y="0"/>
                  <a:pt x="3297652" y="43108"/>
                  <a:pt x="3554691" y="123107"/>
                </a:cubicBezTo>
                <a:lnTo>
                  <a:pt x="3795298" y="211215"/>
                </a:lnTo>
                <a:lnTo>
                  <a:pt x="3795298" y="5271646"/>
                </a:lnTo>
                <a:lnTo>
                  <a:pt x="3554637" y="5359754"/>
                </a:lnTo>
                <a:cubicBezTo>
                  <a:pt x="3297580" y="5439752"/>
                  <a:pt x="3024438" y="5482861"/>
                  <a:pt x="2741430" y="5482861"/>
                </a:cubicBezTo>
                <a:cubicBezTo>
                  <a:pt x="1229767" y="5482861"/>
                  <a:pt x="0" y="4253094"/>
                  <a:pt x="0" y="2741430"/>
                </a:cubicBezTo>
                <a:cubicBezTo>
                  <a:pt x="0" y="1229767"/>
                  <a:pt x="1229767" y="0"/>
                  <a:pt x="2741430" y="0"/>
                </a:cubicBezTo>
                <a:close/>
              </a:path>
            </a:pathLst>
          </a:custGeom>
        </p:spPr>
        <p:txBody>
          <a:bodyPr wrap="square">
            <a:noAutofit/>
          </a:bodyPr>
          <a:lstStyle>
            <a:lvl1pPr>
              <a:defRPr sz="1800"/>
            </a:lvl1pPr>
          </a:lstStyle>
          <a:p>
            <a:r>
              <a:rPr lang="en-US"/>
              <a:t>Click icon to add picture</a:t>
            </a:r>
            <a:endParaRPr lang="en-IN"/>
          </a:p>
        </p:txBody>
      </p:sp>
      <p:cxnSp>
        <p:nvCxnSpPr>
          <p:cNvPr id="41" name="Straight Connector 40">
            <a:extLst>
              <a:ext uri="{FF2B5EF4-FFF2-40B4-BE49-F238E27FC236}">
                <a16:creationId xmlns:a16="http://schemas.microsoft.com/office/drawing/2014/main" id="{C9E0527B-60AC-4F35-9D67-0C0E940E5CB7}"/>
              </a:ext>
            </a:extLst>
          </p:cNvPr>
          <p:cNvCxnSpPr>
            <a:cxnSpLocks/>
          </p:cNvCxnSpPr>
          <p:nvPr userDrawn="1"/>
        </p:nvCxnSpPr>
        <p:spPr>
          <a:xfrm>
            <a:off x="1464304" y="6430812"/>
            <a:ext cx="0" cy="2524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42" name="Group 41">
            <a:extLst>
              <a:ext uri="{FF2B5EF4-FFF2-40B4-BE49-F238E27FC236}">
                <a16:creationId xmlns:a16="http://schemas.microsoft.com/office/drawing/2014/main" id="{427FFFCA-A7AF-453D-ACB0-F30EC6245FC1}"/>
              </a:ext>
            </a:extLst>
          </p:cNvPr>
          <p:cNvGrpSpPr/>
          <p:nvPr userDrawn="1"/>
        </p:nvGrpSpPr>
        <p:grpSpPr>
          <a:xfrm>
            <a:off x="277256" y="6436012"/>
            <a:ext cx="985615" cy="242012"/>
            <a:chOff x="542999" y="6303642"/>
            <a:chExt cx="985615" cy="242012"/>
          </a:xfrm>
        </p:grpSpPr>
        <p:sp>
          <p:nvSpPr>
            <p:cNvPr id="43" name="Freeform: Shape 42">
              <a:extLst>
                <a:ext uri="{FF2B5EF4-FFF2-40B4-BE49-F238E27FC236}">
                  <a16:creationId xmlns:a16="http://schemas.microsoft.com/office/drawing/2014/main" id="{A8C3EAE1-111E-4525-838D-973189BC854A}"/>
                </a:ext>
              </a:extLst>
            </p:cNvPr>
            <p:cNvSpPr/>
            <p:nvPr/>
          </p:nvSpPr>
          <p:spPr>
            <a:xfrm>
              <a:off x="962579" y="6351224"/>
              <a:ext cx="147767" cy="194430"/>
            </a:xfrm>
            <a:custGeom>
              <a:avLst/>
              <a:gdLst>
                <a:gd name="connsiteX0" fmla="*/ 49463 w 147766"/>
                <a:gd name="connsiteY0" fmla="*/ 194661 h 194430"/>
                <a:gd name="connsiteX1" fmla="*/ 29087 w 147766"/>
                <a:gd name="connsiteY1" fmla="*/ 192794 h 194430"/>
                <a:gd name="connsiteX2" fmla="*/ 9566 w 147766"/>
                <a:gd name="connsiteY2" fmla="*/ 188595 h 194430"/>
                <a:gd name="connsiteX3" fmla="*/ 1011 w 147766"/>
                <a:gd name="connsiteY3" fmla="*/ 185795 h 194430"/>
                <a:gd name="connsiteX4" fmla="*/ 0 w 147766"/>
                <a:gd name="connsiteY4" fmla="*/ 185251 h 194430"/>
                <a:gd name="connsiteX5" fmla="*/ 8555 w 147766"/>
                <a:gd name="connsiteY5" fmla="*/ 157719 h 194430"/>
                <a:gd name="connsiteX6" fmla="*/ 29165 w 147766"/>
                <a:gd name="connsiteY6" fmla="*/ 164641 h 194430"/>
                <a:gd name="connsiteX7" fmla="*/ 61207 w 147766"/>
                <a:gd name="connsiteY7" fmla="*/ 166896 h 194430"/>
                <a:gd name="connsiteX8" fmla="*/ 89671 w 147766"/>
                <a:gd name="connsiteY8" fmla="*/ 146365 h 194430"/>
                <a:gd name="connsiteX9" fmla="*/ 99548 w 147766"/>
                <a:gd name="connsiteY9" fmla="*/ 118833 h 194430"/>
                <a:gd name="connsiteX10" fmla="*/ 101492 w 147766"/>
                <a:gd name="connsiteY10" fmla="*/ 111600 h 194430"/>
                <a:gd name="connsiteX11" fmla="*/ 100870 w 147766"/>
                <a:gd name="connsiteY11" fmla="*/ 111600 h 194430"/>
                <a:gd name="connsiteX12" fmla="*/ 99704 w 147766"/>
                <a:gd name="connsiteY12" fmla="*/ 113389 h 194430"/>
                <a:gd name="connsiteX13" fmla="*/ 61984 w 147766"/>
                <a:gd name="connsiteY13" fmla="*/ 136721 h 194430"/>
                <a:gd name="connsiteX14" fmla="*/ 41530 w 147766"/>
                <a:gd name="connsiteY14" fmla="*/ 135010 h 194430"/>
                <a:gd name="connsiteX15" fmla="*/ 13688 w 147766"/>
                <a:gd name="connsiteY15" fmla="*/ 106390 h 194430"/>
                <a:gd name="connsiteX16" fmla="*/ 10344 w 147766"/>
                <a:gd name="connsiteY16" fmla="*/ 68048 h 194430"/>
                <a:gd name="connsiteX17" fmla="*/ 25898 w 147766"/>
                <a:gd name="connsiteY17" fmla="*/ 26984 h 194430"/>
                <a:gd name="connsiteX18" fmla="*/ 66028 w 147766"/>
                <a:gd name="connsiteY18" fmla="*/ 1242 h 194430"/>
                <a:gd name="connsiteX19" fmla="*/ 111447 w 147766"/>
                <a:gd name="connsiteY19" fmla="*/ 14463 h 194430"/>
                <a:gd name="connsiteX20" fmla="*/ 118058 w 147766"/>
                <a:gd name="connsiteY20" fmla="*/ 22240 h 194430"/>
                <a:gd name="connsiteX21" fmla="*/ 122024 w 147766"/>
                <a:gd name="connsiteY21" fmla="*/ 3108 h 194430"/>
                <a:gd name="connsiteX22" fmla="*/ 155466 w 147766"/>
                <a:gd name="connsiteY22" fmla="*/ 3108 h 194430"/>
                <a:gd name="connsiteX23" fmla="*/ 150489 w 147766"/>
                <a:gd name="connsiteY23" fmla="*/ 25818 h 194430"/>
                <a:gd name="connsiteX24" fmla="*/ 129101 w 147766"/>
                <a:gd name="connsiteY24" fmla="*/ 126299 h 194430"/>
                <a:gd name="connsiteX25" fmla="*/ 112847 w 147766"/>
                <a:gd name="connsiteY25" fmla="*/ 167363 h 194430"/>
                <a:gd name="connsiteX26" fmla="*/ 102270 w 147766"/>
                <a:gd name="connsiteY26" fmla="*/ 179107 h 194430"/>
                <a:gd name="connsiteX27" fmla="*/ 89516 w 147766"/>
                <a:gd name="connsiteY27" fmla="*/ 186884 h 194430"/>
                <a:gd name="connsiteX28" fmla="*/ 74739 w 147766"/>
                <a:gd name="connsiteY28" fmla="*/ 191861 h 194430"/>
                <a:gd name="connsiteX29" fmla="*/ 64551 w 147766"/>
                <a:gd name="connsiteY29" fmla="*/ 193494 h 194430"/>
                <a:gd name="connsiteX30" fmla="*/ 54363 w 147766"/>
                <a:gd name="connsiteY30" fmla="*/ 194194 h 194430"/>
                <a:gd name="connsiteX31" fmla="*/ 45574 w 147766"/>
                <a:gd name="connsiteY31" fmla="*/ 79636 h 194430"/>
                <a:gd name="connsiteX32" fmla="*/ 49385 w 147766"/>
                <a:gd name="connsiteY32" fmla="*/ 98457 h 194430"/>
                <a:gd name="connsiteX33" fmla="*/ 62995 w 147766"/>
                <a:gd name="connsiteY33" fmla="*/ 109423 h 194430"/>
                <a:gd name="connsiteX34" fmla="*/ 91149 w 147766"/>
                <a:gd name="connsiteY34" fmla="*/ 100634 h 194430"/>
                <a:gd name="connsiteX35" fmla="*/ 105848 w 147766"/>
                <a:gd name="connsiteY35" fmla="*/ 45339 h 194430"/>
                <a:gd name="connsiteX36" fmla="*/ 81272 w 147766"/>
                <a:gd name="connsiteY36" fmla="*/ 26751 h 194430"/>
                <a:gd name="connsiteX37" fmla="*/ 59029 w 147766"/>
                <a:gd name="connsiteY37" fmla="*/ 38650 h 194430"/>
                <a:gd name="connsiteX38" fmla="*/ 45574 w 147766"/>
                <a:gd name="connsiteY38" fmla="*/ 79636 h 194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7766" h="194430">
                  <a:moveTo>
                    <a:pt x="49463" y="194661"/>
                  </a:moveTo>
                  <a:cubicBezTo>
                    <a:pt x="42642" y="194389"/>
                    <a:pt x="35845" y="193767"/>
                    <a:pt x="29087" y="192794"/>
                  </a:cubicBezTo>
                  <a:cubicBezTo>
                    <a:pt x="22484" y="191869"/>
                    <a:pt x="15966" y="190461"/>
                    <a:pt x="9566" y="188595"/>
                  </a:cubicBezTo>
                  <a:cubicBezTo>
                    <a:pt x="6688" y="187817"/>
                    <a:pt x="3811" y="186806"/>
                    <a:pt x="1011" y="185795"/>
                  </a:cubicBezTo>
                  <a:cubicBezTo>
                    <a:pt x="661" y="185639"/>
                    <a:pt x="319" y="185460"/>
                    <a:pt x="0" y="185251"/>
                  </a:cubicBezTo>
                  <a:lnTo>
                    <a:pt x="8555" y="157719"/>
                  </a:lnTo>
                  <a:cubicBezTo>
                    <a:pt x="15554" y="160052"/>
                    <a:pt x="22243" y="162619"/>
                    <a:pt x="29165" y="164641"/>
                  </a:cubicBezTo>
                  <a:cubicBezTo>
                    <a:pt x="39547" y="167760"/>
                    <a:pt x="50490" y="168529"/>
                    <a:pt x="61207" y="166896"/>
                  </a:cubicBezTo>
                  <a:cubicBezTo>
                    <a:pt x="73510" y="165193"/>
                    <a:pt x="84173" y="157501"/>
                    <a:pt x="89671" y="146365"/>
                  </a:cubicBezTo>
                  <a:cubicBezTo>
                    <a:pt x="93956" y="137576"/>
                    <a:pt x="97270" y="128345"/>
                    <a:pt x="99548" y="118833"/>
                  </a:cubicBezTo>
                  <a:cubicBezTo>
                    <a:pt x="100170" y="116422"/>
                    <a:pt x="100792" y="114011"/>
                    <a:pt x="101492" y="111600"/>
                  </a:cubicBezTo>
                  <a:lnTo>
                    <a:pt x="100870" y="111600"/>
                  </a:lnTo>
                  <a:lnTo>
                    <a:pt x="99704" y="113389"/>
                  </a:lnTo>
                  <a:cubicBezTo>
                    <a:pt x="91530" y="126696"/>
                    <a:pt x="77538" y="135344"/>
                    <a:pt x="61984" y="136721"/>
                  </a:cubicBezTo>
                  <a:cubicBezTo>
                    <a:pt x="55125" y="137561"/>
                    <a:pt x="48157" y="136977"/>
                    <a:pt x="41530" y="135010"/>
                  </a:cubicBezTo>
                  <a:cubicBezTo>
                    <a:pt x="28083" y="130662"/>
                    <a:pt x="17662" y="119945"/>
                    <a:pt x="13688" y="106390"/>
                  </a:cubicBezTo>
                  <a:cubicBezTo>
                    <a:pt x="9511" y="94063"/>
                    <a:pt x="8368" y="80912"/>
                    <a:pt x="10344" y="68048"/>
                  </a:cubicBezTo>
                  <a:cubicBezTo>
                    <a:pt x="11953" y="53263"/>
                    <a:pt x="17312" y="39132"/>
                    <a:pt x="25898" y="26984"/>
                  </a:cubicBezTo>
                  <a:cubicBezTo>
                    <a:pt x="35200" y="13289"/>
                    <a:pt x="49696" y="3987"/>
                    <a:pt x="66028" y="1242"/>
                  </a:cubicBezTo>
                  <a:cubicBezTo>
                    <a:pt x="82438" y="-2546"/>
                    <a:pt x="99634" y="2463"/>
                    <a:pt x="111447" y="14463"/>
                  </a:cubicBezTo>
                  <a:cubicBezTo>
                    <a:pt x="113781" y="16874"/>
                    <a:pt x="115647" y="19596"/>
                    <a:pt x="118058" y="22240"/>
                  </a:cubicBezTo>
                  <a:lnTo>
                    <a:pt x="122024" y="3108"/>
                  </a:lnTo>
                  <a:lnTo>
                    <a:pt x="155466" y="3108"/>
                  </a:lnTo>
                  <a:cubicBezTo>
                    <a:pt x="153755" y="10886"/>
                    <a:pt x="152044" y="18196"/>
                    <a:pt x="150489" y="25818"/>
                  </a:cubicBezTo>
                  <a:cubicBezTo>
                    <a:pt x="143334" y="59260"/>
                    <a:pt x="136202" y="92756"/>
                    <a:pt x="129101" y="126299"/>
                  </a:cubicBezTo>
                  <a:cubicBezTo>
                    <a:pt x="126488" y="140936"/>
                    <a:pt x="120959" y="154904"/>
                    <a:pt x="112847" y="167363"/>
                  </a:cubicBezTo>
                  <a:cubicBezTo>
                    <a:pt x="109806" y="171687"/>
                    <a:pt x="106252" y="175630"/>
                    <a:pt x="102270" y="179107"/>
                  </a:cubicBezTo>
                  <a:cubicBezTo>
                    <a:pt x="98366" y="182225"/>
                    <a:pt x="94081" y="184838"/>
                    <a:pt x="89516" y="186884"/>
                  </a:cubicBezTo>
                  <a:cubicBezTo>
                    <a:pt x="84795" y="189108"/>
                    <a:pt x="79841" y="190780"/>
                    <a:pt x="74739" y="191861"/>
                  </a:cubicBezTo>
                  <a:cubicBezTo>
                    <a:pt x="71395" y="192561"/>
                    <a:pt x="67973" y="193028"/>
                    <a:pt x="64551" y="193494"/>
                  </a:cubicBezTo>
                  <a:cubicBezTo>
                    <a:pt x="61175" y="193961"/>
                    <a:pt x="57769" y="194194"/>
                    <a:pt x="54363" y="194194"/>
                  </a:cubicBezTo>
                  <a:close/>
                  <a:moveTo>
                    <a:pt x="45574" y="79636"/>
                  </a:moveTo>
                  <a:cubicBezTo>
                    <a:pt x="45388" y="86122"/>
                    <a:pt x="46686" y="92562"/>
                    <a:pt x="49385" y="98457"/>
                  </a:cubicBezTo>
                  <a:cubicBezTo>
                    <a:pt x="51788" y="104165"/>
                    <a:pt x="56906" y="108287"/>
                    <a:pt x="62995" y="109423"/>
                  </a:cubicBezTo>
                  <a:cubicBezTo>
                    <a:pt x="73277" y="111670"/>
                    <a:pt x="83978" y="108334"/>
                    <a:pt x="91149" y="100634"/>
                  </a:cubicBezTo>
                  <a:cubicBezTo>
                    <a:pt x="104938" y="85796"/>
                    <a:pt x="110452" y="65069"/>
                    <a:pt x="105848" y="45339"/>
                  </a:cubicBezTo>
                  <a:cubicBezTo>
                    <a:pt x="103491" y="33844"/>
                    <a:pt x="92969" y="25888"/>
                    <a:pt x="81272" y="26751"/>
                  </a:cubicBezTo>
                  <a:cubicBezTo>
                    <a:pt x="72390" y="26953"/>
                    <a:pt x="64123" y="31371"/>
                    <a:pt x="59029" y="38650"/>
                  </a:cubicBezTo>
                  <a:cubicBezTo>
                    <a:pt x="50303" y="50534"/>
                    <a:pt x="45590" y="64891"/>
                    <a:pt x="45574" y="79636"/>
                  </a:cubicBezTo>
                  <a:close/>
                </a:path>
              </a:pathLst>
            </a:custGeom>
            <a:solidFill>
              <a:srgbClr val="005BAA"/>
            </a:solidFill>
            <a:ln w="7739" cap="flat">
              <a:noFill/>
              <a:prstDash val="solid"/>
              <a:miter/>
            </a:ln>
          </p:spPr>
          <p:txBody>
            <a:bodyPr rtlCol="0" anchor="ctr"/>
            <a:lstStyle/>
            <a:p>
              <a:endParaRPr lang="en-IN">
                <a:latin typeface="+mn-lt"/>
              </a:endParaRPr>
            </a:p>
          </p:txBody>
        </p:sp>
        <p:sp>
          <p:nvSpPr>
            <p:cNvPr id="44" name="Freeform: Shape 43">
              <a:extLst>
                <a:ext uri="{FF2B5EF4-FFF2-40B4-BE49-F238E27FC236}">
                  <a16:creationId xmlns:a16="http://schemas.microsoft.com/office/drawing/2014/main" id="{A08E4B49-4DA6-4A01-82BB-939A47F18326}"/>
                </a:ext>
              </a:extLst>
            </p:cNvPr>
            <p:cNvSpPr/>
            <p:nvPr/>
          </p:nvSpPr>
          <p:spPr>
            <a:xfrm>
              <a:off x="663468" y="6354410"/>
              <a:ext cx="163321" cy="186653"/>
            </a:xfrm>
            <a:custGeom>
              <a:avLst/>
              <a:gdLst>
                <a:gd name="connsiteX0" fmla="*/ 23021 w 163321"/>
                <a:gd name="connsiteY0" fmla="*/ 191319 h 186653"/>
                <a:gd name="connsiteX1" fmla="*/ 22087 w 163321"/>
                <a:gd name="connsiteY1" fmla="*/ 191319 h 186653"/>
                <a:gd name="connsiteX2" fmla="*/ 18665 w 163321"/>
                <a:gd name="connsiteY2" fmla="*/ 191319 h 186653"/>
                <a:gd name="connsiteX3" fmla="*/ 10888 w 163321"/>
                <a:gd name="connsiteY3" fmla="*/ 190308 h 186653"/>
                <a:gd name="connsiteX4" fmla="*/ 0 w 163321"/>
                <a:gd name="connsiteY4" fmla="*/ 188131 h 186653"/>
                <a:gd name="connsiteX5" fmla="*/ 7777 w 163321"/>
                <a:gd name="connsiteY5" fmla="*/ 162155 h 186653"/>
                <a:gd name="connsiteX6" fmla="*/ 18121 w 163321"/>
                <a:gd name="connsiteY6" fmla="*/ 164488 h 186653"/>
                <a:gd name="connsiteX7" fmla="*/ 39741 w 163321"/>
                <a:gd name="connsiteY7" fmla="*/ 157955 h 186653"/>
                <a:gd name="connsiteX8" fmla="*/ 53741 w 163321"/>
                <a:gd name="connsiteY8" fmla="*/ 140301 h 186653"/>
                <a:gd name="connsiteX9" fmla="*/ 53274 w 163321"/>
                <a:gd name="connsiteY9" fmla="*/ 137890 h 186653"/>
                <a:gd name="connsiteX10" fmla="*/ 42619 w 163321"/>
                <a:gd name="connsiteY10" fmla="*/ 74895 h 186653"/>
                <a:gd name="connsiteX11" fmla="*/ 33053 w 163321"/>
                <a:gd name="connsiteY11" fmla="*/ 18199 h 186653"/>
                <a:gd name="connsiteX12" fmla="*/ 30098 w 163321"/>
                <a:gd name="connsiteY12" fmla="*/ 389 h 186653"/>
                <a:gd name="connsiteX13" fmla="*/ 65407 w 163321"/>
                <a:gd name="connsiteY13" fmla="*/ 389 h 186653"/>
                <a:gd name="connsiteX14" fmla="*/ 77772 w 163321"/>
                <a:gd name="connsiteY14" fmla="*/ 99626 h 186653"/>
                <a:gd name="connsiteX15" fmla="*/ 78394 w 163321"/>
                <a:gd name="connsiteY15" fmla="*/ 99626 h 186653"/>
                <a:gd name="connsiteX16" fmla="*/ 79872 w 163321"/>
                <a:gd name="connsiteY16" fmla="*/ 97293 h 186653"/>
                <a:gd name="connsiteX17" fmla="*/ 130735 w 163321"/>
                <a:gd name="connsiteY17" fmla="*/ 2178 h 186653"/>
                <a:gd name="connsiteX18" fmla="*/ 132057 w 163321"/>
                <a:gd name="connsiteY18" fmla="*/ 0 h 186653"/>
                <a:gd name="connsiteX19" fmla="*/ 169621 w 163321"/>
                <a:gd name="connsiteY19" fmla="*/ 0 h 186653"/>
                <a:gd name="connsiteX20" fmla="*/ 168454 w 163321"/>
                <a:gd name="connsiteY20" fmla="*/ 2255 h 186653"/>
                <a:gd name="connsiteX21" fmla="*/ 77850 w 163321"/>
                <a:gd name="connsiteY21" fmla="*/ 156166 h 186653"/>
                <a:gd name="connsiteX22" fmla="*/ 57318 w 163321"/>
                <a:gd name="connsiteY22" fmla="*/ 181287 h 186653"/>
                <a:gd name="connsiteX23" fmla="*/ 43708 w 163321"/>
                <a:gd name="connsiteY23" fmla="*/ 188597 h 186653"/>
                <a:gd name="connsiteX24" fmla="*/ 26054 w 163321"/>
                <a:gd name="connsiteY24" fmla="*/ 191475 h 186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63321" h="186653">
                  <a:moveTo>
                    <a:pt x="23021" y="191319"/>
                  </a:moveTo>
                  <a:lnTo>
                    <a:pt x="22087" y="191319"/>
                  </a:lnTo>
                  <a:cubicBezTo>
                    <a:pt x="20921" y="191319"/>
                    <a:pt x="19754" y="191319"/>
                    <a:pt x="18665" y="191319"/>
                  </a:cubicBezTo>
                  <a:lnTo>
                    <a:pt x="10888" y="190308"/>
                  </a:lnTo>
                  <a:cubicBezTo>
                    <a:pt x="7311" y="189764"/>
                    <a:pt x="3811" y="188908"/>
                    <a:pt x="0" y="188131"/>
                  </a:cubicBezTo>
                  <a:lnTo>
                    <a:pt x="7777" y="162155"/>
                  </a:lnTo>
                  <a:cubicBezTo>
                    <a:pt x="11355" y="162932"/>
                    <a:pt x="14777" y="163944"/>
                    <a:pt x="18121" y="164488"/>
                  </a:cubicBezTo>
                  <a:cubicBezTo>
                    <a:pt x="25976" y="166269"/>
                    <a:pt x="34189" y="163788"/>
                    <a:pt x="39741" y="157955"/>
                  </a:cubicBezTo>
                  <a:cubicBezTo>
                    <a:pt x="44564" y="152900"/>
                    <a:pt x="53741" y="140301"/>
                    <a:pt x="53741" y="140301"/>
                  </a:cubicBezTo>
                  <a:cubicBezTo>
                    <a:pt x="53741" y="140301"/>
                    <a:pt x="53741" y="139057"/>
                    <a:pt x="53274" y="137890"/>
                  </a:cubicBezTo>
                  <a:cubicBezTo>
                    <a:pt x="49751" y="116891"/>
                    <a:pt x="46197" y="95893"/>
                    <a:pt x="42619" y="74895"/>
                  </a:cubicBezTo>
                  <a:lnTo>
                    <a:pt x="33053" y="18199"/>
                  </a:lnTo>
                  <a:cubicBezTo>
                    <a:pt x="32042" y="12366"/>
                    <a:pt x="31109" y="6455"/>
                    <a:pt x="30098" y="389"/>
                  </a:cubicBezTo>
                  <a:lnTo>
                    <a:pt x="65407" y="389"/>
                  </a:lnTo>
                  <a:lnTo>
                    <a:pt x="77772" y="99626"/>
                  </a:lnTo>
                  <a:lnTo>
                    <a:pt x="78394" y="99626"/>
                  </a:lnTo>
                  <a:cubicBezTo>
                    <a:pt x="78939" y="98887"/>
                    <a:pt x="79436" y="98102"/>
                    <a:pt x="79872" y="97293"/>
                  </a:cubicBezTo>
                  <a:lnTo>
                    <a:pt x="130735" y="2178"/>
                  </a:lnTo>
                  <a:lnTo>
                    <a:pt x="132057" y="0"/>
                  </a:lnTo>
                  <a:lnTo>
                    <a:pt x="169621" y="0"/>
                  </a:lnTo>
                  <a:lnTo>
                    <a:pt x="168454" y="2255"/>
                  </a:lnTo>
                  <a:cubicBezTo>
                    <a:pt x="138279" y="53585"/>
                    <a:pt x="108080" y="104891"/>
                    <a:pt x="77850" y="156166"/>
                  </a:cubicBezTo>
                  <a:cubicBezTo>
                    <a:pt x="72725" y="165810"/>
                    <a:pt x="65749" y="174342"/>
                    <a:pt x="57318" y="181287"/>
                  </a:cubicBezTo>
                  <a:cubicBezTo>
                    <a:pt x="53188" y="184413"/>
                    <a:pt x="48592" y="186879"/>
                    <a:pt x="43708" y="188597"/>
                  </a:cubicBezTo>
                  <a:cubicBezTo>
                    <a:pt x="38015" y="190487"/>
                    <a:pt x="32050" y="191459"/>
                    <a:pt x="26054" y="191475"/>
                  </a:cubicBezTo>
                  <a:close/>
                </a:path>
              </a:pathLst>
            </a:custGeom>
            <a:solidFill>
              <a:srgbClr val="005BAA"/>
            </a:solidFill>
            <a:ln w="7739" cap="flat">
              <a:noFill/>
              <a:prstDash val="solid"/>
              <a:miter/>
            </a:ln>
          </p:spPr>
          <p:txBody>
            <a:bodyPr rtlCol="0" anchor="ctr"/>
            <a:lstStyle/>
            <a:p>
              <a:endParaRPr lang="en-IN">
                <a:latin typeface="+mn-lt"/>
              </a:endParaRPr>
            </a:p>
          </p:txBody>
        </p:sp>
        <p:sp>
          <p:nvSpPr>
            <p:cNvPr id="45" name="Freeform: Shape 44">
              <a:extLst>
                <a:ext uri="{FF2B5EF4-FFF2-40B4-BE49-F238E27FC236}">
                  <a16:creationId xmlns:a16="http://schemas.microsoft.com/office/drawing/2014/main" id="{EFE9778D-C7D0-4B00-B403-C4D2848EB0AE}"/>
                </a:ext>
              </a:extLst>
            </p:cNvPr>
            <p:cNvSpPr/>
            <p:nvPr/>
          </p:nvSpPr>
          <p:spPr>
            <a:xfrm>
              <a:off x="542999" y="6303642"/>
              <a:ext cx="139990" cy="186653"/>
            </a:xfrm>
            <a:custGeom>
              <a:avLst/>
              <a:gdLst>
                <a:gd name="connsiteX0" fmla="*/ 0 w 139989"/>
                <a:gd name="connsiteY0" fmla="*/ 177226 h 186653"/>
                <a:gd name="connsiteX1" fmla="*/ 9177 w 139989"/>
                <a:gd name="connsiteY1" fmla="*/ 147128 h 186653"/>
                <a:gd name="connsiteX2" fmla="*/ 32509 w 139989"/>
                <a:gd name="connsiteY2" fmla="*/ 155761 h 186653"/>
                <a:gd name="connsiteX3" fmla="*/ 66184 w 139989"/>
                <a:gd name="connsiteY3" fmla="*/ 157394 h 186653"/>
                <a:gd name="connsiteX4" fmla="*/ 82283 w 139989"/>
                <a:gd name="connsiteY4" fmla="*/ 147750 h 186653"/>
                <a:gd name="connsiteX5" fmla="*/ 79996 w 139989"/>
                <a:gd name="connsiteY5" fmla="*/ 112962 h 186653"/>
                <a:gd name="connsiteX6" fmla="*/ 79094 w 139989"/>
                <a:gd name="connsiteY6" fmla="*/ 112208 h 186653"/>
                <a:gd name="connsiteX7" fmla="*/ 63540 w 139989"/>
                <a:gd name="connsiteY7" fmla="*/ 102176 h 186653"/>
                <a:gd name="connsiteX8" fmla="*/ 42074 w 139989"/>
                <a:gd name="connsiteY8" fmla="*/ 88410 h 186653"/>
                <a:gd name="connsiteX9" fmla="*/ 26520 w 139989"/>
                <a:gd name="connsiteY9" fmla="*/ 49524 h 186653"/>
                <a:gd name="connsiteX10" fmla="*/ 65406 w 139989"/>
                <a:gd name="connsiteY10" fmla="*/ 4105 h 186653"/>
                <a:gd name="connsiteX11" fmla="*/ 98304 w 139989"/>
                <a:gd name="connsiteY11" fmla="*/ 139 h 186653"/>
                <a:gd name="connsiteX12" fmla="*/ 137190 w 139989"/>
                <a:gd name="connsiteY12" fmla="*/ 6905 h 186653"/>
                <a:gd name="connsiteX13" fmla="*/ 140223 w 139989"/>
                <a:gd name="connsiteY13" fmla="*/ 8071 h 186653"/>
                <a:gd name="connsiteX14" fmla="*/ 131824 w 139989"/>
                <a:gd name="connsiteY14" fmla="*/ 37236 h 186653"/>
                <a:gd name="connsiteX15" fmla="*/ 116269 w 139989"/>
                <a:gd name="connsiteY15" fmla="*/ 31714 h 186653"/>
                <a:gd name="connsiteX16" fmla="*/ 81194 w 139989"/>
                <a:gd name="connsiteY16" fmla="*/ 30081 h 186653"/>
                <a:gd name="connsiteX17" fmla="*/ 71473 w 139989"/>
                <a:gd name="connsiteY17" fmla="*/ 34436 h 186653"/>
                <a:gd name="connsiteX18" fmla="*/ 65888 w 139989"/>
                <a:gd name="connsiteY18" fmla="*/ 58545 h 186653"/>
                <a:gd name="connsiteX19" fmla="*/ 66573 w 139989"/>
                <a:gd name="connsiteY19" fmla="*/ 59556 h 186653"/>
                <a:gd name="connsiteX20" fmla="*/ 76216 w 139989"/>
                <a:gd name="connsiteY20" fmla="*/ 68889 h 186653"/>
                <a:gd name="connsiteX21" fmla="*/ 93949 w 139989"/>
                <a:gd name="connsiteY21" fmla="*/ 80088 h 186653"/>
                <a:gd name="connsiteX22" fmla="*/ 108336 w 139989"/>
                <a:gd name="connsiteY22" fmla="*/ 90354 h 186653"/>
                <a:gd name="connsiteX23" fmla="*/ 125213 w 139989"/>
                <a:gd name="connsiteY23" fmla="*/ 124807 h 186653"/>
                <a:gd name="connsiteX24" fmla="*/ 117436 w 139989"/>
                <a:gd name="connsiteY24" fmla="*/ 158327 h 186653"/>
                <a:gd name="connsiteX25" fmla="*/ 85160 w 139989"/>
                <a:gd name="connsiteY25" fmla="*/ 182514 h 186653"/>
                <a:gd name="connsiteX26" fmla="*/ 39353 w 139989"/>
                <a:gd name="connsiteY26" fmla="*/ 186869 h 186653"/>
                <a:gd name="connsiteX27" fmla="*/ 467 w 139989"/>
                <a:gd name="connsiteY27" fmla="*/ 178003 h 186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9989" h="186653">
                  <a:moveTo>
                    <a:pt x="0" y="177226"/>
                  </a:moveTo>
                  <a:lnTo>
                    <a:pt x="9177" y="147128"/>
                  </a:lnTo>
                  <a:cubicBezTo>
                    <a:pt x="16954" y="150083"/>
                    <a:pt x="24731" y="153350"/>
                    <a:pt x="32509" y="155761"/>
                  </a:cubicBezTo>
                  <a:cubicBezTo>
                    <a:pt x="43327" y="159602"/>
                    <a:pt x="55039" y="160170"/>
                    <a:pt x="66184" y="157394"/>
                  </a:cubicBezTo>
                  <a:cubicBezTo>
                    <a:pt x="72445" y="155986"/>
                    <a:pt x="78083" y="152603"/>
                    <a:pt x="82283" y="147750"/>
                  </a:cubicBezTo>
                  <a:cubicBezTo>
                    <a:pt x="91258" y="137507"/>
                    <a:pt x="90231" y="121937"/>
                    <a:pt x="79996" y="112962"/>
                  </a:cubicBezTo>
                  <a:cubicBezTo>
                    <a:pt x="79701" y="112706"/>
                    <a:pt x="79397" y="112449"/>
                    <a:pt x="79094" y="112208"/>
                  </a:cubicBezTo>
                  <a:cubicBezTo>
                    <a:pt x="74350" y="108475"/>
                    <a:pt x="69062" y="105442"/>
                    <a:pt x="63540" y="102176"/>
                  </a:cubicBezTo>
                  <a:cubicBezTo>
                    <a:pt x="56385" y="97587"/>
                    <a:pt x="48763" y="93543"/>
                    <a:pt x="42074" y="88410"/>
                  </a:cubicBezTo>
                  <a:cubicBezTo>
                    <a:pt x="30160" y="79272"/>
                    <a:pt x="24187" y="64355"/>
                    <a:pt x="26520" y="49524"/>
                  </a:cubicBezTo>
                  <a:cubicBezTo>
                    <a:pt x="28854" y="25181"/>
                    <a:pt x="43397" y="11260"/>
                    <a:pt x="65406" y="4105"/>
                  </a:cubicBezTo>
                  <a:cubicBezTo>
                    <a:pt x="76061" y="885"/>
                    <a:pt x="87190" y="-460"/>
                    <a:pt x="98304" y="139"/>
                  </a:cubicBezTo>
                  <a:cubicBezTo>
                    <a:pt x="111540" y="341"/>
                    <a:pt x="124661" y="2627"/>
                    <a:pt x="137190" y="6905"/>
                  </a:cubicBezTo>
                  <a:lnTo>
                    <a:pt x="140223" y="8071"/>
                  </a:lnTo>
                  <a:lnTo>
                    <a:pt x="131824" y="37236"/>
                  </a:lnTo>
                  <a:cubicBezTo>
                    <a:pt x="126613" y="35369"/>
                    <a:pt x="121558" y="33192"/>
                    <a:pt x="116269" y="31714"/>
                  </a:cubicBezTo>
                  <a:cubicBezTo>
                    <a:pt x="104969" y="27833"/>
                    <a:pt x="92805" y="27265"/>
                    <a:pt x="81194" y="30081"/>
                  </a:cubicBezTo>
                  <a:cubicBezTo>
                    <a:pt x="77772" y="31076"/>
                    <a:pt x="74498" y="32546"/>
                    <a:pt x="71473" y="34436"/>
                  </a:cubicBezTo>
                  <a:cubicBezTo>
                    <a:pt x="63275" y="39553"/>
                    <a:pt x="60779" y="50348"/>
                    <a:pt x="65888" y="58545"/>
                  </a:cubicBezTo>
                  <a:cubicBezTo>
                    <a:pt x="66106" y="58888"/>
                    <a:pt x="66332" y="59230"/>
                    <a:pt x="66573" y="59556"/>
                  </a:cubicBezTo>
                  <a:cubicBezTo>
                    <a:pt x="69225" y="63196"/>
                    <a:pt x="72491" y="66354"/>
                    <a:pt x="76216" y="68889"/>
                  </a:cubicBezTo>
                  <a:cubicBezTo>
                    <a:pt x="81894" y="73011"/>
                    <a:pt x="88116" y="76277"/>
                    <a:pt x="93949" y="80088"/>
                  </a:cubicBezTo>
                  <a:cubicBezTo>
                    <a:pt x="98918" y="83261"/>
                    <a:pt x="103717" y="86691"/>
                    <a:pt x="108336" y="90354"/>
                  </a:cubicBezTo>
                  <a:cubicBezTo>
                    <a:pt x="118890" y="98691"/>
                    <a:pt x="125096" y="111360"/>
                    <a:pt x="125213" y="124807"/>
                  </a:cubicBezTo>
                  <a:cubicBezTo>
                    <a:pt x="125944" y="136496"/>
                    <a:pt x="123238" y="148147"/>
                    <a:pt x="117436" y="158327"/>
                  </a:cubicBezTo>
                  <a:cubicBezTo>
                    <a:pt x="110087" y="170148"/>
                    <a:pt x="98568" y="178781"/>
                    <a:pt x="85160" y="182514"/>
                  </a:cubicBezTo>
                  <a:cubicBezTo>
                    <a:pt x="70345" y="187064"/>
                    <a:pt x="54759" y="188549"/>
                    <a:pt x="39353" y="186869"/>
                  </a:cubicBezTo>
                  <a:cubicBezTo>
                    <a:pt x="26069" y="185571"/>
                    <a:pt x="13003" y="182592"/>
                    <a:pt x="467" y="178003"/>
                  </a:cubicBezTo>
                  <a:close/>
                </a:path>
              </a:pathLst>
            </a:custGeom>
            <a:solidFill>
              <a:srgbClr val="005BAA"/>
            </a:solidFill>
            <a:ln w="7739" cap="flat">
              <a:noFill/>
              <a:prstDash val="solid"/>
              <a:miter/>
            </a:ln>
          </p:spPr>
          <p:txBody>
            <a:bodyPr rtlCol="0" anchor="ctr"/>
            <a:lstStyle/>
            <a:p>
              <a:endParaRPr lang="en-IN">
                <a:latin typeface="+mn-lt"/>
              </a:endParaRPr>
            </a:p>
          </p:txBody>
        </p:sp>
        <p:sp>
          <p:nvSpPr>
            <p:cNvPr id="46" name="Freeform: Shape 45">
              <a:extLst>
                <a:ext uri="{FF2B5EF4-FFF2-40B4-BE49-F238E27FC236}">
                  <a16:creationId xmlns:a16="http://schemas.microsoft.com/office/drawing/2014/main" id="{9ECD4F3E-C38A-43C9-904F-8584CB018590}"/>
                </a:ext>
              </a:extLst>
            </p:cNvPr>
            <p:cNvSpPr/>
            <p:nvPr/>
          </p:nvSpPr>
          <p:spPr>
            <a:xfrm>
              <a:off x="1119525" y="6351128"/>
              <a:ext cx="124435" cy="132213"/>
            </a:xfrm>
            <a:custGeom>
              <a:avLst/>
              <a:gdLst>
                <a:gd name="connsiteX0" fmla="*/ 33051 w 124435"/>
                <a:gd name="connsiteY0" fmla="*/ 80588 h 132212"/>
                <a:gd name="connsiteX1" fmla="*/ 57394 w 124435"/>
                <a:gd name="connsiteY1" fmla="*/ 113641 h 132212"/>
                <a:gd name="connsiteX2" fmla="*/ 108102 w 124435"/>
                <a:gd name="connsiteY2" fmla="*/ 106486 h 132212"/>
                <a:gd name="connsiteX3" fmla="*/ 110046 w 124435"/>
                <a:gd name="connsiteY3" fmla="*/ 105708 h 132212"/>
                <a:gd name="connsiteX4" fmla="*/ 110823 w 124435"/>
                <a:gd name="connsiteY4" fmla="*/ 105319 h 132212"/>
                <a:gd name="connsiteX5" fmla="*/ 109734 w 124435"/>
                <a:gd name="connsiteY5" fmla="*/ 113096 h 132212"/>
                <a:gd name="connsiteX6" fmla="*/ 107013 w 124435"/>
                <a:gd name="connsiteY6" fmla="*/ 130284 h 132212"/>
                <a:gd name="connsiteX7" fmla="*/ 107013 w 124435"/>
                <a:gd name="connsiteY7" fmla="*/ 132539 h 132212"/>
                <a:gd name="connsiteX8" fmla="*/ 104913 w 124435"/>
                <a:gd name="connsiteY8" fmla="*/ 133239 h 132212"/>
                <a:gd name="connsiteX9" fmla="*/ 56772 w 124435"/>
                <a:gd name="connsiteY9" fmla="*/ 139772 h 132212"/>
                <a:gd name="connsiteX10" fmla="*/ 15242 w 124435"/>
                <a:gd name="connsiteY10" fmla="*/ 123284 h 132212"/>
                <a:gd name="connsiteX11" fmla="*/ 776 w 124435"/>
                <a:gd name="connsiteY11" fmla="*/ 92720 h 132212"/>
                <a:gd name="connsiteX12" fmla="*/ 23019 w 124435"/>
                <a:gd name="connsiteY12" fmla="*/ 23892 h 132212"/>
                <a:gd name="connsiteX13" fmla="*/ 68360 w 124435"/>
                <a:gd name="connsiteY13" fmla="*/ 560 h 132212"/>
                <a:gd name="connsiteX14" fmla="*/ 104446 w 124435"/>
                <a:gd name="connsiteY14" fmla="*/ 5615 h 132212"/>
                <a:gd name="connsiteX15" fmla="*/ 129722 w 124435"/>
                <a:gd name="connsiteY15" fmla="*/ 38746 h 132212"/>
                <a:gd name="connsiteX16" fmla="*/ 128555 w 124435"/>
                <a:gd name="connsiteY16" fmla="*/ 74832 h 132212"/>
                <a:gd name="connsiteX17" fmla="*/ 127467 w 124435"/>
                <a:gd name="connsiteY17" fmla="*/ 80665 h 132212"/>
                <a:gd name="connsiteX18" fmla="*/ 33362 w 124435"/>
                <a:gd name="connsiteY18" fmla="*/ 80665 h 132212"/>
                <a:gd name="connsiteX19" fmla="*/ 37640 w 124435"/>
                <a:gd name="connsiteY19" fmla="*/ 57256 h 132212"/>
                <a:gd name="connsiteX20" fmla="*/ 96747 w 124435"/>
                <a:gd name="connsiteY20" fmla="*/ 57256 h 132212"/>
                <a:gd name="connsiteX21" fmla="*/ 97369 w 124435"/>
                <a:gd name="connsiteY21" fmla="*/ 44501 h 132212"/>
                <a:gd name="connsiteX22" fmla="*/ 81815 w 124435"/>
                <a:gd name="connsiteY22" fmla="*/ 26225 h 132212"/>
                <a:gd name="connsiteX23" fmla="*/ 66260 w 124435"/>
                <a:gd name="connsiteY23" fmla="*/ 26225 h 132212"/>
                <a:gd name="connsiteX24" fmla="*/ 37407 w 124435"/>
                <a:gd name="connsiteY24" fmla="*/ 57100 h 1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4435" h="132212">
                  <a:moveTo>
                    <a:pt x="33051" y="80588"/>
                  </a:moveTo>
                  <a:cubicBezTo>
                    <a:pt x="32118" y="96920"/>
                    <a:pt x="39040" y="110530"/>
                    <a:pt x="57394" y="113641"/>
                  </a:cubicBezTo>
                  <a:cubicBezTo>
                    <a:pt x="74636" y="116285"/>
                    <a:pt x="92267" y="113796"/>
                    <a:pt x="108102" y="106486"/>
                  </a:cubicBezTo>
                  <a:lnTo>
                    <a:pt x="110046" y="105708"/>
                  </a:lnTo>
                  <a:lnTo>
                    <a:pt x="110823" y="105319"/>
                  </a:lnTo>
                  <a:cubicBezTo>
                    <a:pt x="110823" y="107963"/>
                    <a:pt x="110123" y="110530"/>
                    <a:pt x="109734" y="113096"/>
                  </a:cubicBezTo>
                  <a:cubicBezTo>
                    <a:pt x="108879" y="118851"/>
                    <a:pt x="107868" y="124607"/>
                    <a:pt x="107013" y="130284"/>
                  </a:cubicBezTo>
                  <a:cubicBezTo>
                    <a:pt x="107013" y="131062"/>
                    <a:pt x="107013" y="132539"/>
                    <a:pt x="107013" y="132539"/>
                  </a:cubicBezTo>
                  <a:lnTo>
                    <a:pt x="104913" y="133239"/>
                  </a:lnTo>
                  <a:cubicBezTo>
                    <a:pt x="89374" y="138240"/>
                    <a:pt x="73080" y="140449"/>
                    <a:pt x="56772" y="139772"/>
                  </a:cubicBezTo>
                  <a:cubicBezTo>
                    <a:pt x="41381" y="139523"/>
                    <a:pt x="26612" y="133659"/>
                    <a:pt x="15242" y="123284"/>
                  </a:cubicBezTo>
                  <a:cubicBezTo>
                    <a:pt x="6959" y="115126"/>
                    <a:pt x="1834" y="104300"/>
                    <a:pt x="776" y="92720"/>
                  </a:cubicBezTo>
                  <a:cubicBezTo>
                    <a:pt x="-2677" y="67584"/>
                    <a:pt x="5512" y="42254"/>
                    <a:pt x="23019" y="23892"/>
                  </a:cubicBezTo>
                  <a:cubicBezTo>
                    <a:pt x="34661" y="10694"/>
                    <a:pt x="50853" y="2357"/>
                    <a:pt x="68360" y="560"/>
                  </a:cubicBezTo>
                  <a:cubicBezTo>
                    <a:pt x="80625" y="-1011"/>
                    <a:pt x="93084" y="739"/>
                    <a:pt x="104446" y="5615"/>
                  </a:cubicBezTo>
                  <a:cubicBezTo>
                    <a:pt x="118111" y="11440"/>
                    <a:pt x="127715" y="24024"/>
                    <a:pt x="129722" y="38746"/>
                  </a:cubicBezTo>
                  <a:cubicBezTo>
                    <a:pt x="131480" y="50746"/>
                    <a:pt x="131083" y="62964"/>
                    <a:pt x="128555" y="74832"/>
                  </a:cubicBezTo>
                  <a:cubicBezTo>
                    <a:pt x="128089" y="77554"/>
                    <a:pt x="127467" y="80665"/>
                    <a:pt x="127467" y="80665"/>
                  </a:cubicBezTo>
                  <a:lnTo>
                    <a:pt x="33362" y="80665"/>
                  </a:lnTo>
                  <a:close/>
                  <a:moveTo>
                    <a:pt x="37640" y="57256"/>
                  </a:moveTo>
                  <a:lnTo>
                    <a:pt x="96747" y="57256"/>
                  </a:lnTo>
                  <a:cubicBezTo>
                    <a:pt x="97314" y="53033"/>
                    <a:pt x="97524" y="48763"/>
                    <a:pt x="97369" y="44501"/>
                  </a:cubicBezTo>
                  <a:cubicBezTo>
                    <a:pt x="97501" y="35371"/>
                    <a:pt x="90852" y="27547"/>
                    <a:pt x="81815" y="26225"/>
                  </a:cubicBezTo>
                  <a:cubicBezTo>
                    <a:pt x="76666" y="25377"/>
                    <a:pt x="71409" y="25377"/>
                    <a:pt x="66260" y="26225"/>
                  </a:cubicBezTo>
                  <a:cubicBezTo>
                    <a:pt x="51398" y="29935"/>
                    <a:pt x="40105" y="42028"/>
                    <a:pt x="37407" y="57100"/>
                  </a:cubicBezTo>
                  <a:close/>
                </a:path>
              </a:pathLst>
            </a:custGeom>
            <a:solidFill>
              <a:srgbClr val="005BAA"/>
            </a:solidFill>
            <a:ln w="7739" cap="flat">
              <a:noFill/>
              <a:prstDash val="solid"/>
              <a:miter/>
            </a:ln>
          </p:spPr>
          <p:txBody>
            <a:bodyPr rtlCol="0" anchor="ctr"/>
            <a:lstStyle/>
            <a:p>
              <a:endParaRPr lang="en-IN">
                <a:latin typeface="+mn-lt"/>
              </a:endParaRPr>
            </a:p>
          </p:txBody>
        </p:sp>
        <p:sp>
          <p:nvSpPr>
            <p:cNvPr id="47" name="Freeform: Shape 46">
              <a:extLst>
                <a:ext uri="{FF2B5EF4-FFF2-40B4-BE49-F238E27FC236}">
                  <a16:creationId xmlns:a16="http://schemas.microsoft.com/office/drawing/2014/main" id="{1C89E5B2-895A-4947-B770-E3C23F086826}"/>
                </a:ext>
              </a:extLst>
            </p:cNvPr>
            <p:cNvSpPr/>
            <p:nvPr/>
          </p:nvSpPr>
          <p:spPr>
            <a:xfrm>
              <a:off x="1404179" y="6350631"/>
              <a:ext cx="124435" cy="139990"/>
            </a:xfrm>
            <a:custGeom>
              <a:avLst/>
              <a:gdLst>
                <a:gd name="connsiteX0" fmla="*/ 127846 w 124435"/>
                <a:gd name="connsiteY0" fmla="*/ 81084 h 139989"/>
                <a:gd name="connsiteX1" fmla="*/ 33354 w 124435"/>
                <a:gd name="connsiteY1" fmla="*/ 81084 h 139989"/>
                <a:gd name="connsiteX2" fmla="*/ 33354 w 124435"/>
                <a:gd name="connsiteY2" fmla="*/ 87384 h 139989"/>
                <a:gd name="connsiteX3" fmla="*/ 38564 w 124435"/>
                <a:gd name="connsiteY3" fmla="*/ 102938 h 139989"/>
                <a:gd name="connsiteX4" fmla="*/ 48830 w 124435"/>
                <a:gd name="connsiteY4" fmla="*/ 111338 h 139989"/>
                <a:gd name="connsiteX5" fmla="*/ 57774 w 124435"/>
                <a:gd name="connsiteY5" fmla="*/ 113904 h 139989"/>
                <a:gd name="connsiteX6" fmla="*/ 108403 w 124435"/>
                <a:gd name="connsiteY6" fmla="*/ 106749 h 139989"/>
                <a:gd name="connsiteX7" fmla="*/ 111204 w 124435"/>
                <a:gd name="connsiteY7" fmla="*/ 105582 h 139989"/>
                <a:gd name="connsiteX8" fmla="*/ 106771 w 124435"/>
                <a:gd name="connsiteY8" fmla="*/ 132725 h 139989"/>
                <a:gd name="connsiteX9" fmla="*/ 104748 w 124435"/>
                <a:gd name="connsiteY9" fmla="*/ 133347 h 139989"/>
                <a:gd name="connsiteX10" fmla="*/ 74806 w 124435"/>
                <a:gd name="connsiteY10" fmla="*/ 139569 h 139989"/>
                <a:gd name="connsiteX11" fmla="*/ 40820 w 124435"/>
                <a:gd name="connsiteY11" fmla="*/ 137391 h 139989"/>
                <a:gd name="connsiteX12" fmla="*/ 689 w 124435"/>
                <a:gd name="connsiteY12" fmla="*/ 92439 h 139989"/>
                <a:gd name="connsiteX13" fmla="*/ 46264 w 124435"/>
                <a:gd name="connsiteY13" fmla="*/ 6890 h 139989"/>
                <a:gd name="connsiteX14" fmla="*/ 102182 w 124435"/>
                <a:gd name="connsiteY14" fmla="*/ 4868 h 139989"/>
                <a:gd name="connsiteX15" fmla="*/ 129869 w 124435"/>
                <a:gd name="connsiteY15" fmla="*/ 40254 h 139989"/>
                <a:gd name="connsiteX16" fmla="*/ 127846 w 124435"/>
                <a:gd name="connsiteY16" fmla="*/ 81084 h 139989"/>
                <a:gd name="connsiteX17" fmla="*/ 38098 w 124435"/>
                <a:gd name="connsiteY17" fmla="*/ 57286 h 139989"/>
                <a:gd name="connsiteX18" fmla="*/ 39964 w 124435"/>
                <a:gd name="connsiteY18" fmla="*/ 57286 h 139989"/>
                <a:gd name="connsiteX19" fmla="*/ 95494 w 124435"/>
                <a:gd name="connsiteY19" fmla="*/ 57286 h 139989"/>
                <a:gd name="connsiteX20" fmla="*/ 97671 w 124435"/>
                <a:gd name="connsiteY20" fmla="*/ 55264 h 139989"/>
                <a:gd name="connsiteX21" fmla="*/ 97671 w 124435"/>
                <a:gd name="connsiteY21" fmla="*/ 42276 h 139989"/>
                <a:gd name="connsiteX22" fmla="*/ 83205 w 124435"/>
                <a:gd name="connsiteY22" fmla="*/ 26721 h 139989"/>
                <a:gd name="connsiteX23" fmla="*/ 72318 w 124435"/>
                <a:gd name="connsiteY23" fmla="*/ 26022 h 139989"/>
                <a:gd name="connsiteX24" fmla="*/ 52174 w 124435"/>
                <a:gd name="connsiteY24" fmla="*/ 33799 h 139989"/>
                <a:gd name="connsiteX25" fmla="*/ 38098 w 124435"/>
                <a:gd name="connsiteY25" fmla="*/ 57286 h 139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4435" h="139989">
                  <a:moveTo>
                    <a:pt x="127846" y="81084"/>
                  </a:moveTo>
                  <a:lnTo>
                    <a:pt x="33354" y="81084"/>
                  </a:lnTo>
                  <a:cubicBezTo>
                    <a:pt x="33175" y="83184"/>
                    <a:pt x="33175" y="85284"/>
                    <a:pt x="33354" y="87384"/>
                  </a:cubicBezTo>
                  <a:cubicBezTo>
                    <a:pt x="33805" y="92913"/>
                    <a:pt x="35593" y="98248"/>
                    <a:pt x="38564" y="102938"/>
                  </a:cubicBezTo>
                  <a:cubicBezTo>
                    <a:pt x="41154" y="106625"/>
                    <a:pt x="44701" y="109533"/>
                    <a:pt x="48830" y="111338"/>
                  </a:cubicBezTo>
                  <a:cubicBezTo>
                    <a:pt x="51708" y="112512"/>
                    <a:pt x="54710" y="113367"/>
                    <a:pt x="57774" y="113904"/>
                  </a:cubicBezTo>
                  <a:cubicBezTo>
                    <a:pt x="74985" y="116541"/>
                    <a:pt x="92593" y="114052"/>
                    <a:pt x="108403" y="106749"/>
                  </a:cubicBezTo>
                  <a:lnTo>
                    <a:pt x="111204" y="105582"/>
                  </a:lnTo>
                  <a:cubicBezTo>
                    <a:pt x="109726" y="114448"/>
                    <a:pt x="106771" y="132725"/>
                    <a:pt x="106771" y="132725"/>
                  </a:cubicBezTo>
                  <a:lnTo>
                    <a:pt x="104748" y="133347"/>
                  </a:lnTo>
                  <a:cubicBezTo>
                    <a:pt x="94996" y="136388"/>
                    <a:pt x="84963" y="138472"/>
                    <a:pt x="74806" y="139569"/>
                  </a:cubicBezTo>
                  <a:cubicBezTo>
                    <a:pt x="63443" y="140953"/>
                    <a:pt x="51918" y="140214"/>
                    <a:pt x="40820" y="137391"/>
                  </a:cubicBezTo>
                  <a:cubicBezTo>
                    <a:pt x="18958" y="132958"/>
                    <a:pt x="2626" y="114658"/>
                    <a:pt x="689" y="92439"/>
                  </a:cubicBezTo>
                  <a:cubicBezTo>
                    <a:pt x="-3860" y="57130"/>
                    <a:pt x="14424" y="22810"/>
                    <a:pt x="46264" y="6890"/>
                  </a:cubicBezTo>
                  <a:cubicBezTo>
                    <a:pt x="63809" y="-1533"/>
                    <a:pt x="84069" y="-2264"/>
                    <a:pt x="102182" y="4868"/>
                  </a:cubicBezTo>
                  <a:cubicBezTo>
                    <a:pt x="117472" y="10319"/>
                    <a:pt x="128259" y="24101"/>
                    <a:pt x="129869" y="40254"/>
                  </a:cubicBezTo>
                  <a:cubicBezTo>
                    <a:pt x="131556" y="53879"/>
                    <a:pt x="130872" y="67692"/>
                    <a:pt x="127846" y="81084"/>
                  </a:cubicBezTo>
                  <a:close/>
                  <a:moveTo>
                    <a:pt x="38098" y="57286"/>
                  </a:moveTo>
                  <a:lnTo>
                    <a:pt x="39964" y="57286"/>
                  </a:lnTo>
                  <a:lnTo>
                    <a:pt x="95494" y="57286"/>
                  </a:lnTo>
                  <a:cubicBezTo>
                    <a:pt x="97049" y="57286"/>
                    <a:pt x="97671" y="56586"/>
                    <a:pt x="97671" y="55264"/>
                  </a:cubicBezTo>
                  <a:cubicBezTo>
                    <a:pt x="97943" y="50940"/>
                    <a:pt x="97943" y="46600"/>
                    <a:pt x="97671" y="42276"/>
                  </a:cubicBezTo>
                  <a:cubicBezTo>
                    <a:pt x="96854" y="34444"/>
                    <a:pt x="90959" y="28098"/>
                    <a:pt x="83205" y="26721"/>
                  </a:cubicBezTo>
                  <a:cubicBezTo>
                    <a:pt x="79620" y="26022"/>
                    <a:pt x="75965" y="25780"/>
                    <a:pt x="72318" y="26022"/>
                  </a:cubicBezTo>
                  <a:cubicBezTo>
                    <a:pt x="64890" y="26123"/>
                    <a:pt x="57743" y="28884"/>
                    <a:pt x="52174" y="33799"/>
                  </a:cubicBezTo>
                  <a:cubicBezTo>
                    <a:pt x="45618" y="40347"/>
                    <a:pt x="40781" y="48412"/>
                    <a:pt x="38098" y="57286"/>
                  </a:cubicBezTo>
                  <a:close/>
                </a:path>
              </a:pathLst>
            </a:custGeom>
            <a:solidFill>
              <a:srgbClr val="005BAA"/>
            </a:solidFill>
            <a:ln w="7739" cap="flat">
              <a:noFill/>
              <a:prstDash val="solid"/>
              <a:miter/>
            </a:ln>
          </p:spPr>
          <p:txBody>
            <a:bodyPr rtlCol="0" anchor="ctr"/>
            <a:lstStyle/>
            <a:p>
              <a:endParaRPr lang="en-IN">
                <a:latin typeface="+mn-lt"/>
              </a:endParaRPr>
            </a:p>
          </p:txBody>
        </p:sp>
        <p:sp>
          <p:nvSpPr>
            <p:cNvPr id="48" name="Freeform: Shape 47">
              <a:extLst>
                <a:ext uri="{FF2B5EF4-FFF2-40B4-BE49-F238E27FC236}">
                  <a16:creationId xmlns:a16="http://schemas.microsoft.com/office/drawing/2014/main" id="{43369E7D-5EFE-4F26-B20E-7BC5DDD14B00}"/>
                </a:ext>
              </a:extLst>
            </p:cNvPr>
            <p:cNvSpPr/>
            <p:nvPr/>
          </p:nvSpPr>
          <p:spPr>
            <a:xfrm>
              <a:off x="1251969" y="6351280"/>
              <a:ext cx="139990" cy="132213"/>
            </a:xfrm>
            <a:custGeom>
              <a:avLst/>
              <a:gdLst>
                <a:gd name="connsiteX0" fmla="*/ 123191 w 139989"/>
                <a:gd name="connsiteY0" fmla="*/ 136587 h 132212"/>
                <a:gd name="connsiteX1" fmla="*/ 88738 w 139989"/>
                <a:gd name="connsiteY1" fmla="*/ 136587 h 132212"/>
                <a:gd name="connsiteX2" fmla="*/ 91538 w 139989"/>
                <a:gd name="connsiteY2" fmla="*/ 122510 h 132212"/>
                <a:gd name="connsiteX3" fmla="*/ 104137 w 139989"/>
                <a:gd name="connsiteY3" fmla="*/ 59826 h 132212"/>
                <a:gd name="connsiteX4" fmla="*/ 104992 w 139989"/>
                <a:gd name="connsiteY4" fmla="*/ 41550 h 132212"/>
                <a:gd name="connsiteX5" fmla="*/ 87338 w 139989"/>
                <a:gd name="connsiteY5" fmla="*/ 26695 h 132212"/>
                <a:gd name="connsiteX6" fmla="*/ 60040 w 139989"/>
                <a:gd name="connsiteY6" fmla="*/ 40694 h 132212"/>
                <a:gd name="connsiteX7" fmla="*/ 49230 w 139989"/>
                <a:gd name="connsiteY7" fmla="*/ 67526 h 132212"/>
                <a:gd name="connsiteX8" fmla="*/ 34842 w 139989"/>
                <a:gd name="connsiteY8" fmla="*/ 134798 h 132212"/>
                <a:gd name="connsiteX9" fmla="*/ 34453 w 139989"/>
                <a:gd name="connsiteY9" fmla="*/ 136743 h 132212"/>
                <a:gd name="connsiteX10" fmla="*/ 0 w 139989"/>
                <a:gd name="connsiteY10" fmla="*/ 136743 h 132212"/>
                <a:gd name="connsiteX11" fmla="*/ 28543 w 139989"/>
                <a:gd name="connsiteY11" fmla="*/ 3130 h 132212"/>
                <a:gd name="connsiteX12" fmla="*/ 61674 w 139989"/>
                <a:gd name="connsiteY12" fmla="*/ 3130 h 132212"/>
                <a:gd name="connsiteX13" fmla="*/ 59340 w 139989"/>
                <a:gd name="connsiteY13" fmla="*/ 16507 h 132212"/>
                <a:gd name="connsiteX14" fmla="*/ 61751 w 139989"/>
                <a:gd name="connsiteY14" fmla="*/ 14641 h 132212"/>
                <a:gd name="connsiteX15" fmla="*/ 91305 w 139989"/>
                <a:gd name="connsiteY15" fmla="*/ 486 h 132212"/>
                <a:gd name="connsiteX16" fmla="*/ 134235 w 139989"/>
                <a:gd name="connsiteY16" fmla="*/ 16896 h 132212"/>
                <a:gd name="connsiteX17" fmla="*/ 141234 w 139989"/>
                <a:gd name="connsiteY17" fmla="*/ 48005 h 132212"/>
                <a:gd name="connsiteX18" fmla="*/ 132057 w 139989"/>
                <a:gd name="connsiteY18" fmla="*/ 95524 h 132212"/>
                <a:gd name="connsiteX19" fmla="*/ 123191 w 139989"/>
                <a:gd name="connsiteY19" fmla="*/ 136587 h 1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9989" h="132212">
                  <a:moveTo>
                    <a:pt x="123191" y="136587"/>
                  </a:moveTo>
                  <a:lnTo>
                    <a:pt x="88738" y="136587"/>
                  </a:lnTo>
                  <a:lnTo>
                    <a:pt x="91538" y="122510"/>
                  </a:lnTo>
                  <a:cubicBezTo>
                    <a:pt x="95815" y="101590"/>
                    <a:pt x="100248" y="80747"/>
                    <a:pt x="104137" y="59826"/>
                  </a:cubicBezTo>
                  <a:cubicBezTo>
                    <a:pt x="105350" y="53814"/>
                    <a:pt x="105638" y="47647"/>
                    <a:pt x="104992" y="41550"/>
                  </a:cubicBezTo>
                  <a:cubicBezTo>
                    <a:pt x="103803" y="32800"/>
                    <a:pt x="96166" y="26376"/>
                    <a:pt x="87338" y="26695"/>
                  </a:cubicBezTo>
                  <a:cubicBezTo>
                    <a:pt x="76388" y="26143"/>
                    <a:pt x="65982" y="31478"/>
                    <a:pt x="60040" y="40694"/>
                  </a:cubicBezTo>
                  <a:cubicBezTo>
                    <a:pt x="54674" y="48821"/>
                    <a:pt x="51003" y="57952"/>
                    <a:pt x="49230" y="67526"/>
                  </a:cubicBezTo>
                  <a:cubicBezTo>
                    <a:pt x="44408" y="89924"/>
                    <a:pt x="39664" y="112400"/>
                    <a:pt x="34842" y="134798"/>
                  </a:cubicBezTo>
                  <a:cubicBezTo>
                    <a:pt x="34842" y="135421"/>
                    <a:pt x="34453" y="136743"/>
                    <a:pt x="34453" y="136743"/>
                  </a:cubicBezTo>
                  <a:lnTo>
                    <a:pt x="0" y="136743"/>
                  </a:lnTo>
                  <a:cubicBezTo>
                    <a:pt x="9566" y="92102"/>
                    <a:pt x="19054" y="47694"/>
                    <a:pt x="28543" y="3130"/>
                  </a:cubicBezTo>
                  <a:lnTo>
                    <a:pt x="61674" y="3130"/>
                  </a:lnTo>
                  <a:lnTo>
                    <a:pt x="59340" y="16507"/>
                  </a:lnTo>
                  <a:lnTo>
                    <a:pt x="61751" y="14641"/>
                  </a:lnTo>
                  <a:cubicBezTo>
                    <a:pt x="69948" y="7050"/>
                    <a:pt x="80253" y="2111"/>
                    <a:pt x="91305" y="486"/>
                  </a:cubicBezTo>
                  <a:cubicBezTo>
                    <a:pt x="108337" y="-1458"/>
                    <a:pt x="123658" y="2119"/>
                    <a:pt x="134235" y="16896"/>
                  </a:cubicBezTo>
                  <a:cubicBezTo>
                    <a:pt x="140643" y="25910"/>
                    <a:pt x="143171" y="37117"/>
                    <a:pt x="141234" y="48005"/>
                  </a:cubicBezTo>
                  <a:cubicBezTo>
                    <a:pt x="138746" y="63948"/>
                    <a:pt x="135324" y="79736"/>
                    <a:pt x="132057" y="95524"/>
                  </a:cubicBezTo>
                  <a:cubicBezTo>
                    <a:pt x="129258" y="109134"/>
                    <a:pt x="126224" y="122744"/>
                    <a:pt x="123191" y="136587"/>
                  </a:cubicBezTo>
                  <a:close/>
                </a:path>
              </a:pathLst>
            </a:custGeom>
            <a:solidFill>
              <a:srgbClr val="005BAA"/>
            </a:solidFill>
            <a:ln w="7739" cap="flat">
              <a:noFill/>
              <a:prstDash val="solid"/>
              <a:miter/>
            </a:ln>
          </p:spPr>
          <p:txBody>
            <a:bodyPr rtlCol="0" anchor="ctr"/>
            <a:lstStyle/>
            <a:p>
              <a:endParaRPr lang="en-IN">
                <a:latin typeface="+mn-lt"/>
              </a:endParaRPr>
            </a:p>
          </p:txBody>
        </p:sp>
        <p:sp>
          <p:nvSpPr>
            <p:cNvPr id="49" name="Freeform: Shape 48">
              <a:extLst>
                <a:ext uri="{FF2B5EF4-FFF2-40B4-BE49-F238E27FC236}">
                  <a16:creationId xmlns:a16="http://schemas.microsoft.com/office/drawing/2014/main" id="{6E014858-0B62-4694-BBA8-8724BA262555}"/>
                </a:ext>
              </a:extLst>
            </p:cNvPr>
            <p:cNvSpPr/>
            <p:nvPr/>
          </p:nvSpPr>
          <p:spPr>
            <a:xfrm>
              <a:off x="816990" y="6350939"/>
              <a:ext cx="139990" cy="132213"/>
            </a:xfrm>
            <a:custGeom>
              <a:avLst/>
              <a:gdLst>
                <a:gd name="connsiteX0" fmla="*/ 123035 w 139989"/>
                <a:gd name="connsiteY0" fmla="*/ 136928 h 132212"/>
                <a:gd name="connsiteX1" fmla="*/ 88582 w 139989"/>
                <a:gd name="connsiteY1" fmla="*/ 136928 h 132212"/>
                <a:gd name="connsiteX2" fmla="*/ 90916 w 139989"/>
                <a:gd name="connsiteY2" fmla="*/ 125651 h 132212"/>
                <a:gd name="connsiteX3" fmla="*/ 103981 w 139989"/>
                <a:gd name="connsiteY3" fmla="*/ 60711 h 132212"/>
                <a:gd name="connsiteX4" fmla="*/ 105070 w 139989"/>
                <a:gd name="connsiteY4" fmla="*/ 43601 h 132212"/>
                <a:gd name="connsiteX5" fmla="*/ 87105 w 139989"/>
                <a:gd name="connsiteY5" fmla="*/ 27036 h 132212"/>
                <a:gd name="connsiteX6" fmla="*/ 60273 w 139989"/>
                <a:gd name="connsiteY6" fmla="*/ 40568 h 132212"/>
                <a:gd name="connsiteX7" fmla="*/ 49074 w 139989"/>
                <a:gd name="connsiteY7" fmla="*/ 68255 h 132212"/>
                <a:gd name="connsiteX8" fmla="*/ 34997 w 139989"/>
                <a:gd name="connsiteY8" fmla="*/ 134439 h 132212"/>
                <a:gd name="connsiteX9" fmla="*/ 34376 w 139989"/>
                <a:gd name="connsiteY9" fmla="*/ 136928 h 132212"/>
                <a:gd name="connsiteX10" fmla="*/ 0 w 139989"/>
                <a:gd name="connsiteY10" fmla="*/ 136928 h 132212"/>
                <a:gd name="connsiteX11" fmla="*/ 28854 w 139989"/>
                <a:gd name="connsiteY11" fmla="*/ 3549 h 132212"/>
                <a:gd name="connsiteX12" fmla="*/ 61985 w 139989"/>
                <a:gd name="connsiteY12" fmla="*/ 3549 h 132212"/>
                <a:gd name="connsiteX13" fmla="*/ 59651 w 139989"/>
                <a:gd name="connsiteY13" fmla="*/ 16848 h 132212"/>
                <a:gd name="connsiteX14" fmla="*/ 62062 w 139989"/>
                <a:gd name="connsiteY14" fmla="*/ 14981 h 132212"/>
                <a:gd name="connsiteX15" fmla="*/ 91616 w 139989"/>
                <a:gd name="connsiteY15" fmla="*/ 827 h 132212"/>
                <a:gd name="connsiteX16" fmla="*/ 133457 w 139989"/>
                <a:gd name="connsiteY16" fmla="*/ 15759 h 132212"/>
                <a:gd name="connsiteX17" fmla="*/ 141779 w 139989"/>
                <a:gd name="connsiteY17" fmla="*/ 39091 h 132212"/>
                <a:gd name="connsiteX18" fmla="*/ 137890 w 139989"/>
                <a:gd name="connsiteY18" fmla="*/ 70199 h 132212"/>
                <a:gd name="connsiteX19" fmla="*/ 124046 w 139989"/>
                <a:gd name="connsiteY19" fmla="*/ 134284 h 132212"/>
                <a:gd name="connsiteX20" fmla="*/ 123035 w 139989"/>
                <a:gd name="connsiteY20" fmla="*/ 136928 h 1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9989" h="132212">
                  <a:moveTo>
                    <a:pt x="123035" y="136928"/>
                  </a:moveTo>
                  <a:lnTo>
                    <a:pt x="88582" y="136928"/>
                  </a:lnTo>
                  <a:cubicBezTo>
                    <a:pt x="89360" y="133039"/>
                    <a:pt x="90138" y="129151"/>
                    <a:pt x="90916" y="125651"/>
                  </a:cubicBezTo>
                  <a:cubicBezTo>
                    <a:pt x="95271" y="104030"/>
                    <a:pt x="99860" y="82410"/>
                    <a:pt x="103981" y="60711"/>
                  </a:cubicBezTo>
                  <a:cubicBezTo>
                    <a:pt x="105078" y="55081"/>
                    <a:pt x="105444" y="49325"/>
                    <a:pt x="105070" y="43601"/>
                  </a:cubicBezTo>
                  <a:cubicBezTo>
                    <a:pt x="104650" y="34082"/>
                    <a:pt x="96624" y="26686"/>
                    <a:pt x="87105" y="27036"/>
                  </a:cubicBezTo>
                  <a:cubicBezTo>
                    <a:pt x="76404" y="26523"/>
                    <a:pt x="66215" y="31656"/>
                    <a:pt x="60273" y="40568"/>
                  </a:cubicBezTo>
                  <a:cubicBezTo>
                    <a:pt x="54643" y="48913"/>
                    <a:pt x="50824" y="58339"/>
                    <a:pt x="49074" y="68255"/>
                  </a:cubicBezTo>
                  <a:cubicBezTo>
                    <a:pt x="44252" y="90265"/>
                    <a:pt x="39664" y="112352"/>
                    <a:pt x="34997" y="134439"/>
                  </a:cubicBezTo>
                  <a:cubicBezTo>
                    <a:pt x="34997" y="135217"/>
                    <a:pt x="34997" y="136072"/>
                    <a:pt x="34376" y="136928"/>
                  </a:cubicBezTo>
                  <a:lnTo>
                    <a:pt x="0" y="136928"/>
                  </a:lnTo>
                  <a:lnTo>
                    <a:pt x="28854" y="3549"/>
                  </a:lnTo>
                  <a:lnTo>
                    <a:pt x="61985" y="3549"/>
                  </a:lnTo>
                  <a:lnTo>
                    <a:pt x="59651" y="16848"/>
                  </a:lnTo>
                  <a:lnTo>
                    <a:pt x="62062" y="14981"/>
                  </a:lnTo>
                  <a:cubicBezTo>
                    <a:pt x="70259" y="7391"/>
                    <a:pt x="80564" y="2452"/>
                    <a:pt x="91616" y="827"/>
                  </a:cubicBezTo>
                  <a:cubicBezTo>
                    <a:pt x="107248" y="-2269"/>
                    <a:pt x="123315" y="3463"/>
                    <a:pt x="133457" y="15759"/>
                  </a:cubicBezTo>
                  <a:cubicBezTo>
                    <a:pt x="138574" y="22486"/>
                    <a:pt x="141483" y="30637"/>
                    <a:pt x="141779" y="39091"/>
                  </a:cubicBezTo>
                  <a:cubicBezTo>
                    <a:pt x="141887" y="49590"/>
                    <a:pt x="140581" y="60050"/>
                    <a:pt x="137890" y="70199"/>
                  </a:cubicBezTo>
                  <a:cubicBezTo>
                    <a:pt x="133224" y="91509"/>
                    <a:pt x="128612" y="112873"/>
                    <a:pt x="124046" y="134284"/>
                  </a:cubicBezTo>
                  <a:cubicBezTo>
                    <a:pt x="123502" y="135217"/>
                    <a:pt x="123269" y="135995"/>
                    <a:pt x="123035" y="136928"/>
                  </a:cubicBezTo>
                  <a:close/>
                </a:path>
              </a:pathLst>
            </a:custGeom>
            <a:solidFill>
              <a:srgbClr val="005BAA"/>
            </a:solidFill>
            <a:ln w="7739" cap="flat">
              <a:noFill/>
              <a:prstDash val="solid"/>
              <a:miter/>
            </a:ln>
          </p:spPr>
          <p:txBody>
            <a:bodyPr rtlCol="0" anchor="ctr"/>
            <a:lstStyle/>
            <a:p>
              <a:endParaRPr lang="en-IN">
                <a:latin typeface="+mn-lt"/>
              </a:endParaRPr>
            </a:p>
          </p:txBody>
        </p:sp>
      </p:grpSp>
      <p:sp>
        <p:nvSpPr>
          <p:cNvPr id="50" name="Footer Placeholder 3">
            <a:extLst>
              <a:ext uri="{FF2B5EF4-FFF2-40B4-BE49-F238E27FC236}">
                <a16:creationId xmlns:a16="http://schemas.microsoft.com/office/drawing/2014/main" id="{8F53AAC7-D92F-480D-BAEF-B0CD336C120A}"/>
              </a:ext>
            </a:extLst>
          </p:cNvPr>
          <p:cNvSpPr txBox="1">
            <a:spLocks/>
          </p:cNvSpPr>
          <p:nvPr userDrawn="1"/>
        </p:nvSpPr>
        <p:spPr>
          <a:xfrm>
            <a:off x="1600959" y="6377684"/>
            <a:ext cx="1598442"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algn="l" defTabSz="914400" rtl="0" eaLnBrk="1" latinLnBrk="0" hangingPunct="1"/>
            <a:r>
              <a:rPr lang="en-IN" sz="1050" kern="1200">
                <a:solidFill>
                  <a:schemeClr val="tx1">
                    <a:lumMod val="75000"/>
                    <a:lumOff val="25000"/>
                  </a:schemeClr>
                </a:solidFill>
                <a:latin typeface="+mn-lt"/>
                <a:ea typeface="+mn-ea"/>
                <a:cs typeface="Arial" panose="020B0604020202020204" pitchFamily="34" charset="0"/>
              </a:rPr>
              <a:t>Putting Science to Work</a:t>
            </a:r>
          </a:p>
        </p:txBody>
      </p:sp>
    </p:spTree>
    <p:extLst>
      <p:ext uri="{BB962C8B-B14F-4D97-AF65-F5344CB8AC3E}">
        <p14:creationId xmlns:p14="http://schemas.microsoft.com/office/powerpoint/2010/main" val="296830637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9_Back Slide">
    <p:spTree>
      <p:nvGrpSpPr>
        <p:cNvPr id="1" name=""/>
        <p:cNvGrpSpPr/>
        <p:nvPr/>
      </p:nvGrpSpPr>
      <p:grpSpPr>
        <a:xfrm>
          <a:off x="0" y="0"/>
          <a:ext cx="0" cy="0"/>
          <a:chOff x="0" y="0"/>
          <a:chExt cx="0" cy="0"/>
        </a:xfrm>
      </p:grpSpPr>
      <p:pic>
        <p:nvPicPr>
          <p:cNvPr id="5" name="Picture 4" descr="Diagram, engineering drawing&#10;&#10;Description automatically generated">
            <a:extLst>
              <a:ext uri="{FF2B5EF4-FFF2-40B4-BE49-F238E27FC236}">
                <a16:creationId xmlns:a16="http://schemas.microsoft.com/office/drawing/2014/main" id="{FD66B3CB-1843-4987-82B1-2A531FB2C4C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708" y="0"/>
            <a:ext cx="12186584" cy="6858000"/>
          </a:xfrm>
          <a:prstGeom prst="rect">
            <a:avLst/>
          </a:prstGeom>
        </p:spPr>
      </p:pic>
      <p:sp>
        <p:nvSpPr>
          <p:cNvPr id="6" name="TextBox 2">
            <a:extLst>
              <a:ext uri="{FF2B5EF4-FFF2-40B4-BE49-F238E27FC236}">
                <a16:creationId xmlns:a16="http://schemas.microsoft.com/office/drawing/2014/main" id="{B7424696-B15D-47B7-8772-1F2824947F1C}"/>
              </a:ext>
            </a:extLst>
          </p:cNvPr>
          <p:cNvSpPr txBox="1">
            <a:spLocks noChangeArrowheads="1"/>
          </p:cNvSpPr>
          <p:nvPr userDrawn="1"/>
        </p:nvSpPr>
        <p:spPr bwMode="auto">
          <a:xfrm>
            <a:off x="273006" y="5118852"/>
            <a:ext cx="539627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a:spAutoFit/>
          </a:bodyPr>
          <a:lstStyle>
            <a:lvl1pPr>
              <a:spcBef>
                <a:spcPct val="20000"/>
              </a:spcBef>
              <a:buClr>
                <a:srgbClr val="0070C0"/>
              </a:buClr>
              <a:buSzPct val="85000"/>
              <a:buFont typeface="Wingdings 2" panose="05020102010507070707" pitchFamily="18" charset="2"/>
              <a:buChar char=""/>
              <a:defRPr sz="27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rgbClr val="0070C0"/>
              </a:buClr>
              <a:buSzPct val="70000"/>
              <a:buFont typeface="Wingdings" panose="05000000000000000000" pitchFamily="2" charset="2"/>
              <a:buChar char=""/>
              <a:defRPr sz="22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rgbClr val="0070C0"/>
              </a:buClr>
              <a:buSzPct val="75000"/>
              <a:buFont typeface="Wingdings 2" panose="05020102010507070707" pitchFamily="18" charset="2"/>
              <a:buChar char=""/>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rgbClr val="0070C0"/>
              </a:buClr>
              <a:buSzPct val="7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rgbClr val="0070C0"/>
              </a:buClr>
              <a:buChar char="•"/>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rgbClr val="0070C0"/>
              </a:buClr>
              <a:buChar char="•"/>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rgbClr val="0070C0"/>
              </a:buClr>
              <a:buChar char="•"/>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rgbClr val="0070C0"/>
              </a:buClr>
              <a:buChar char="•"/>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rgbClr val="0070C0"/>
              </a:buClr>
              <a:buChar char="•"/>
              <a:defRPr>
                <a:solidFill>
                  <a:schemeClr val="tx1"/>
                </a:solidFill>
                <a:latin typeface="Verdana" panose="020B0604030504040204" pitchFamily="34" charset="0"/>
                <a:ea typeface="MS PGothic" panose="020B0600070205080204" pitchFamily="34" charset="-128"/>
              </a:defRPr>
            </a:lvl9pPr>
          </a:lstStyle>
          <a:p>
            <a:pPr algn="just">
              <a:buNone/>
            </a:pPr>
            <a:r>
              <a:rPr lang="en-US" sz="800" b="1" i="0" u="none" strike="noStrike" kern="1200" baseline="0">
                <a:solidFill>
                  <a:schemeClr val="tx1">
                    <a:lumMod val="75000"/>
                    <a:lumOff val="25000"/>
                  </a:schemeClr>
                </a:solidFill>
                <a:latin typeface="+mn-lt"/>
                <a:ea typeface="MS PGothic" panose="020B0600070205080204" pitchFamily="34" charset="-128"/>
                <a:cs typeface="Arial" pitchFamily="34" charset="0"/>
              </a:rPr>
              <a:t>© 2025 Syngene International Limited, Bengaluru, India. All Rights Reserved. </a:t>
            </a:r>
            <a:r>
              <a:rPr lang="en-US" sz="800" b="0" i="0" u="none" strike="noStrike" kern="1200" baseline="0">
                <a:solidFill>
                  <a:schemeClr val="tx1">
                    <a:lumMod val="75000"/>
                    <a:lumOff val="25000"/>
                  </a:schemeClr>
                </a:solidFill>
                <a:latin typeface="+mn-lt"/>
                <a:ea typeface="MS PGothic" panose="020B0600070205080204" pitchFamily="34" charset="-128"/>
                <a:cs typeface="Arial" pitchFamily="34" charset="0"/>
              </a:rPr>
              <a:t>Syngene believes the information in this document is accurate as of its publication date; such information is subject to change without notice. Syngene acknowledges the proprietary rights of other companies to the trademarks, product names and such other intellectual property rights mentioned in this document. Except as expressly permitted, neither this documentation nor any part of it may be reproduced, stored in a retrieval system, or transmitted in any form or by any means, electronic, mechanical, printing, photocopying, recording or otherwise, without the prior permission of Syngene International Limited and/ or any named intellectual property rights holders under this document.</a:t>
            </a:r>
          </a:p>
        </p:txBody>
      </p:sp>
      <p:sp>
        <p:nvSpPr>
          <p:cNvPr id="9" name="TextBox 2">
            <a:extLst>
              <a:ext uri="{FF2B5EF4-FFF2-40B4-BE49-F238E27FC236}">
                <a16:creationId xmlns:a16="http://schemas.microsoft.com/office/drawing/2014/main" id="{7E893991-5C2F-424C-9D2E-4935299A424C}"/>
              </a:ext>
            </a:extLst>
          </p:cNvPr>
          <p:cNvSpPr txBox="1">
            <a:spLocks noChangeArrowheads="1"/>
          </p:cNvSpPr>
          <p:nvPr userDrawn="1"/>
        </p:nvSpPr>
        <p:spPr bwMode="auto">
          <a:xfrm>
            <a:off x="263525" y="6286379"/>
            <a:ext cx="119697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a:spAutoFit/>
          </a:bodyPr>
          <a:lstStyle>
            <a:lvl1pPr>
              <a:spcBef>
                <a:spcPct val="20000"/>
              </a:spcBef>
              <a:buClr>
                <a:srgbClr val="0070C0"/>
              </a:buClr>
              <a:buSzPct val="85000"/>
              <a:buFont typeface="Wingdings 2" panose="05020102010507070707" pitchFamily="18" charset="2"/>
              <a:buChar char=""/>
              <a:defRPr sz="27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rgbClr val="0070C0"/>
              </a:buClr>
              <a:buSzPct val="70000"/>
              <a:buFont typeface="Wingdings" panose="05000000000000000000" pitchFamily="2" charset="2"/>
              <a:buChar char=""/>
              <a:defRPr sz="22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rgbClr val="0070C0"/>
              </a:buClr>
              <a:buSzPct val="75000"/>
              <a:buFont typeface="Wingdings 2" panose="05020102010507070707" pitchFamily="18" charset="2"/>
              <a:buChar char=""/>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rgbClr val="0070C0"/>
              </a:buClr>
              <a:buSzPct val="7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rgbClr val="0070C0"/>
              </a:buClr>
              <a:buChar char="•"/>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rgbClr val="0070C0"/>
              </a:buClr>
              <a:buChar char="•"/>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rgbClr val="0070C0"/>
              </a:buClr>
              <a:buChar char="•"/>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rgbClr val="0070C0"/>
              </a:buClr>
              <a:buChar char="•"/>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rgbClr val="0070C0"/>
              </a:buClr>
              <a:buChar char="•"/>
              <a:defRPr>
                <a:solidFill>
                  <a:schemeClr val="tx1"/>
                </a:solidFill>
                <a:latin typeface="Verdana" panose="020B0604030504040204" pitchFamily="34" charset="0"/>
                <a:ea typeface="MS PGothic" panose="020B0600070205080204" pitchFamily="34" charset="-128"/>
              </a:defRPr>
            </a:lvl9pPr>
          </a:lstStyle>
          <a:p>
            <a:pPr algn="just">
              <a:buNone/>
            </a:pPr>
            <a:r>
              <a:rPr lang="en-US" sz="800" b="0" i="0" u="none" strike="noStrike" kern="1200" baseline="0">
                <a:solidFill>
                  <a:schemeClr val="tx1">
                    <a:lumMod val="75000"/>
                    <a:lumOff val="25000"/>
                  </a:schemeClr>
                </a:solidFill>
                <a:latin typeface="+mn-lt"/>
                <a:ea typeface="MS PGothic" panose="020B0600070205080204" pitchFamily="34" charset="-128"/>
                <a:cs typeface="Arial" pitchFamily="34" charset="0"/>
              </a:rPr>
              <a:t>www.syngeneintl.com</a:t>
            </a:r>
          </a:p>
        </p:txBody>
      </p:sp>
      <p:sp>
        <p:nvSpPr>
          <p:cNvPr id="10" name="TextBox 2">
            <a:extLst>
              <a:ext uri="{FF2B5EF4-FFF2-40B4-BE49-F238E27FC236}">
                <a16:creationId xmlns:a16="http://schemas.microsoft.com/office/drawing/2014/main" id="{31F3ED37-AA5C-44E3-87A1-D5A5E7C7AC5D}"/>
              </a:ext>
            </a:extLst>
          </p:cNvPr>
          <p:cNvSpPr txBox="1">
            <a:spLocks noChangeArrowheads="1"/>
          </p:cNvSpPr>
          <p:nvPr userDrawn="1"/>
        </p:nvSpPr>
        <p:spPr bwMode="auto">
          <a:xfrm>
            <a:off x="3510594" y="6286379"/>
            <a:ext cx="119697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70C0"/>
              </a:buClr>
              <a:buSzPct val="85000"/>
              <a:buFont typeface="Wingdings 2" panose="05020102010507070707" pitchFamily="18" charset="2"/>
              <a:buChar char=""/>
              <a:defRPr sz="27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rgbClr val="0070C0"/>
              </a:buClr>
              <a:buSzPct val="70000"/>
              <a:buFont typeface="Wingdings" panose="05000000000000000000" pitchFamily="2" charset="2"/>
              <a:buChar char=""/>
              <a:defRPr sz="22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rgbClr val="0070C0"/>
              </a:buClr>
              <a:buSzPct val="75000"/>
              <a:buFont typeface="Wingdings 2" panose="05020102010507070707" pitchFamily="18" charset="2"/>
              <a:buChar char=""/>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rgbClr val="0070C0"/>
              </a:buClr>
              <a:buSzPct val="7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rgbClr val="0070C0"/>
              </a:buClr>
              <a:buChar char="•"/>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rgbClr val="0070C0"/>
              </a:buClr>
              <a:buChar char="•"/>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rgbClr val="0070C0"/>
              </a:buClr>
              <a:buChar char="•"/>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rgbClr val="0070C0"/>
              </a:buClr>
              <a:buChar char="•"/>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rgbClr val="0070C0"/>
              </a:buClr>
              <a:buChar char="•"/>
              <a:defRPr>
                <a:solidFill>
                  <a:schemeClr val="tx1"/>
                </a:solidFill>
                <a:latin typeface="Verdana" panose="020B0604030504040204" pitchFamily="34" charset="0"/>
                <a:ea typeface="MS PGothic" panose="020B0600070205080204" pitchFamily="34" charset="-128"/>
              </a:defRPr>
            </a:lvl9pPr>
          </a:lstStyle>
          <a:p>
            <a:pPr algn="r">
              <a:buNone/>
            </a:pPr>
            <a:r>
              <a:rPr lang="en-US" sz="800" b="0" i="0" u="none" strike="noStrike" kern="1200" baseline="0">
                <a:solidFill>
                  <a:schemeClr val="tx1">
                    <a:lumMod val="75000"/>
                    <a:lumOff val="25000"/>
                  </a:schemeClr>
                </a:solidFill>
                <a:latin typeface="+mn-lt"/>
                <a:ea typeface="MS PGothic" panose="020B0600070205080204" pitchFamily="34" charset="-128"/>
                <a:cs typeface="Arial" pitchFamily="34" charset="0"/>
              </a:rPr>
              <a:t>Stay Connected</a:t>
            </a:r>
          </a:p>
        </p:txBody>
      </p:sp>
      <p:grpSp>
        <p:nvGrpSpPr>
          <p:cNvPr id="11" name="Group 10">
            <a:extLst>
              <a:ext uri="{FF2B5EF4-FFF2-40B4-BE49-F238E27FC236}">
                <a16:creationId xmlns:a16="http://schemas.microsoft.com/office/drawing/2014/main" id="{815A3995-0A48-4DA0-9ADD-6E3164A3B5A8}"/>
              </a:ext>
            </a:extLst>
          </p:cNvPr>
          <p:cNvGrpSpPr/>
          <p:nvPr userDrawn="1"/>
        </p:nvGrpSpPr>
        <p:grpSpPr>
          <a:xfrm>
            <a:off x="4745820" y="6305649"/>
            <a:ext cx="835666" cy="165791"/>
            <a:chOff x="6806718" y="4316048"/>
            <a:chExt cx="1027427" cy="203835"/>
          </a:xfrm>
        </p:grpSpPr>
        <p:grpSp>
          <p:nvGrpSpPr>
            <p:cNvPr id="12" name="Graphic 39">
              <a:extLst>
                <a:ext uri="{FF2B5EF4-FFF2-40B4-BE49-F238E27FC236}">
                  <a16:creationId xmlns:a16="http://schemas.microsoft.com/office/drawing/2014/main" id="{768AC614-F369-471A-A293-7F5830166261}"/>
                </a:ext>
              </a:extLst>
            </p:cNvPr>
            <p:cNvGrpSpPr/>
            <p:nvPr userDrawn="1"/>
          </p:nvGrpSpPr>
          <p:grpSpPr>
            <a:xfrm>
              <a:off x="7090266" y="4327623"/>
              <a:ext cx="189209" cy="187960"/>
              <a:chOff x="262950" y="11588"/>
              <a:chExt cx="189231" cy="188317"/>
            </a:xfrm>
          </p:grpSpPr>
          <p:sp>
            <p:nvSpPr>
              <p:cNvPr id="20" name="Freeform: Shape 19">
                <a:extLst>
                  <a:ext uri="{FF2B5EF4-FFF2-40B4-BE49-F238E27FC236}">
                    <a16:creationId xmlns:a16="http://schemas.microsoft.com/office/drawing/2014/main" id="{E724AC53-C2CB-4B51-A4F2-A2A5E43F223F}"/>
                  </a:ext>
                </a:extLst>
              </p:cNvPr>
              <p:cNvSpPr/>
              <p:nvPr userDrawn="1"/>
            </p:nvSpPr>
            <p:spPr>
              <a:xfrm>
                <a:off x="262950" y="11588"/>
                <a:ext cx="189231" cy="188317"/>
              </a:xfrm>
              <a:custGeom>
                <a:avLst/>
                <a:gdLst>
                  <a:gd name="connsiteX0" fmla="*/ 174720 w 189231"/>
                  <a:gd name="connsiteY0" fmla="*/ 0 h 188317"/>
                  <a:gd name="connsiteX1" fmla="*/ 13931 w 189231"/>
                  <a:gd name="connsiteY1" fmla="*/ 0 h 188317"/>
                  <a:gd name="connsiteX2" fmla="*/ 0 w 189231"/>
                  <a:gd name="connsiteY2" fmla="*/ 13327 h 188317"/>
                  <a:gd name="connsiteX3" fmla="*/ 0 w 189231"/>
                  <a:gd name="connsiteY3" fmla="*/ 174990 h 188317"/>
                  <a:gd name="connsiteX4" fmla="*/ 13931 w 189231"/>
                  <a:gd name="connsiteY4" fmla="*/ 188317 h 188317"/>
                  <a:gd name="connsiteX5" fmla="*/ 175300 w 189231"/>
                  <a:gd name="connsiteY5" fmla="*/ 188317 h 188317"/>
                  <a:gd name="connsiteX6" fmla="*/ 189231 w 189231"/>
                  <a:gd name="connsiteY6" fmla="*/ 174990 h 188317"/>
                  <a:gd name="connsiteX7" fmla="*/ 189231 w 189231"/>
                  <a:gd name="connsiteY7" fmla="*/ 13327 h 188317"/>
                  <a:gd name="connsiteX8" fmla="*/ 174720 w 189231"/>
                  <a:gd name="connsiteY8" fmla="*/ 0 h 18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231" h="188317">
                    <a:moveTo>
                      <a:pt x="174720" y="0"/>
                    </a:moveTo>
                    <a:lnTo>
                      <a:pt x="13931" y="0"/>
                    </a:lnTo>
                    <a:cubicBezTo>
                      <a:pt x="6385" y="0"/>
                      <a:pt x="0" y="6374"/>
                      <a:pt x="0" y="13327"/>
                    </a:cubicBezTo>
                    <a:lnTo>
                      <a:pt x="0" y="174990"/>
                    </a:lnTo>
                    <a:cubicBezTo>
                      <a:pt x="0" y="182523"/>
                      <a:pt x="6385" y="188317"/>
                      <a:pt x="13931" y="188317"/>
                    </a:cubicBezTo>
                    <a:lnTo>
                      <a:pt x="175300" y="188317"/>
                    </a:lnTo>
                    <a:cubicBezTo>
                      <a:pt x="182846" y="188317"/>
                      <a:pt x="189231" y="181943"/>
                      <a:pt x="189231" y="174990"/>
                    </a:cubicBezTo>
                    <a:lnTo>
                      <a:pt x="189231" y="13327"/>
                    </a:lnTo>
                    <a:cubicBezTo>
                      <a:pt x="188651" y="6374"/>
                      <a:pt x="182846" y="0"/>
                      <a:pt x="174720" y="0"/>
                    </a:cubicBezTo>
                    <a:close/>
                  </a:path>
                </a:pathLst>
              </a:custGeom>
              <a:solidFill>
                <a:srgbClr val="007BB5"/>
              </a:solidFill>
              <a:ln w="5771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N"/>
              </a:p>
            </p:txBody>
          </p:sp>
          <p:sp>
            <p:nvSpPr>
              <p:cNvPr id="21" name="Freeform: Shape 20">
                <a:extLst>
                  <a:ext uri="{FF2B5EF4-FFF2-40B4-BE49-F238E27FC236}">
                    <a16:creationId xmlns:a16="http://schemas.microsoft.com/office/drawing/2014/main" id="{3B106C75-8277-4B39-8E85-684A8437E467}"/>
                  </a:ext>
                </a:extLst>
              </p:cNvPr>
              <p:cNvSpPr/>
              <p:nvPr userDrawn="1"/>
            </p:nvSpPr>
            <p:spPr>
              <a:xfrm>
                <a:off x="288490" y="37663"/>
                <a:ext cx="32506" cy="134429"/>
              </a:xfrm>
              <a:custGeom>
                <a:avLst/>
                <a:gdLst>
                  <a:gd name="connsiteX0" fmla="*/ 2322 w 32506"/>
                  <a:gd name="connsiteY0" fmla="*/ 44617 h 134429"/>
                  <a:gd name="connsiteX1" fmla="*/ 30184 w 32506"/>
                  <a:gd name="connsiteY1" fmla="*/ 44617 h 134429"/>
                  <a:gd name="connsiteX2" fmla="*/ 30184 w 32506"/>
                  <a:gd name="connsiteY2" fmla="*/ 134430 h 134429"/>
                  <a:gd name="connsiteX3" fmla="*/ 2322 w 32506"/>
                  <a:gd name="connsiteY3" fmla="*/ 134430 h 134429"/>
                  <a:gd name="connsiteX4" fmla="*/ 2322 w 32506"/>
                  <a:gd name="connsiteY4" fmla="*/ 44617 h 134429"/>
                  <a:gd name="connsiteX5" fmla="*/ 16253 w 32506"/>
                  <a:gd name="connsiteY5" fmla="*/ 0 h 134429"/>
                  <a:gd name="connsiteX6" fmla="*/ 32506 w 32506"/>
                  <a:gd name="connsiteY6" fmla="*/ 16224 h 134429"/>
                  <a:gd name="connsiteX7" fmla="*/ 16253 w 32506"/>
                  <a:gd name="connsiteY7" fmla="*/ 32449 h 134429"/>
                  <a:gd name="connsiteX8" fmla="*/ 0 w 32506"/>
                  <a:gd name="connsiteY8" fmla="*/ 16224 h 134429"/>
                  <a:gd name="connsiteX9" fmla="*/ 16253 w 32506"/>
                  <a:gd name="connsiteY9" fmla="*/ 0 h 134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506" h="134429">
                    <a:moveTo>
                      <a:pt x="2322" y="44617"/>
                    </a:moveTo>
                    <a:lnTo>
                      <a:pt x="30184" y="44617"/>
                    </a:lnTo>
                    <a:lnTo>
                      <a:pt x="30184" y="134430"/>
                    </a:lnTo>
                    <a:lnTo>
                      <a:pt x="2322" y="134430"/>
                    </a:lnTo>
                    <a:lnTo>
                      <a:pt x="2322" y="44617"/>
                    </a:lnTo>
                    <a:close/>
                    <a:moveTo>
                      <a:pt x="16253" y="0"/>
                    </a:moveTo>
                    <a:cubicBezTo>
                      <a:pt x="24960" y="0"/>
                      <a:pt x="32506" y="7533"/>
                      <a:pt x="32506" y="16224"/>
                    </a:cubicBezTo>
                    <a:cubicBezTo>
                      <a:pt x="32506" y="25495"/>
                      <a:pt x="24960" y="32449"/>
                      <a:pt x="16253" y="32449"/>
                    </a:cubicBezTo>
                    <a:cubicBezTo>
                      <a:pt x="6966" y="32449"/>
                      <a:pt x="0" y="24916"/>
                      <a:pt x="0" y="16224"/>
                    </a:cubicBezTo>
                    <a:cubicBezTo>
                      <a:pt x="0" y="6953"/>
                      <a:pt x="7546" y="0"/>
                      <a:pt x="16253" y="0"/>
                    </a:cubicBezTo>
                  </a:path>
                </a:pathLst>
              </a:custGeom>
              <a:solidFill>
                <a:srgbClr val="FFFFFF"/>
              </a:solidFill>
              <a:ln w="5771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N"/>
              </a:p>
            </p:txBody>
          </p:sp>
          <p:sp>
            <p:nvSpPr>
              <p:cNvPr id="22" name="Freeform: Shape 21">
                <a:extLst>
                  <a:ext uri="{FF2B5EF4-FFF2-40B4-BE49-F238E27FC236}">
                    <a16:creationId xmlns:a16="http://schemas.microsoft.com/office/drawing/2014/main" id="{FBFB9BB2-5127-4912-9FC1-A2AB0F25AF32}"/>
                  </a:ext>
                </a:extLst>
              </p:cNvPr>
              <p:cNvSpPr/>
              <p:nvPr userDrawn="1"/>
            </p:nvSpPr>
            <p:spPr>
              <a:xfrm>
                <a:off x="336669" y="79962"/>
                <a:ext cx="87650" cy="92710"/>
              </a:xfrm>
              <a:custGeom>
                <a:avLst/>
                <a:gdLst>
                  <a:gd name="connsiteX0" fmla="*/ 0 w 87650"/>
                  <a:gd name="connsiteY0" fmla="*/ 2318 h 92710"/>
                  <a:gd name="connsiteX1" fmla="*/ 26701 w 87650"/>
                  <a:gd name="connsiteY1" fmla="*/ 2318 h 92710"/>
                  <a:gd name="connsiteX2" fmla="*/ 26701 w 87650"/>
                  <a:gd name="connsiteY2" fmla="*/ 14486 h 92710"/>
                  <a:gd name="connsiteX3" fmla="*/ 27282 w 87650"/>
                  <a:gd name="connsiteY3" fmla="*/ 14486 h 92710"/>
                  <a:gd name="connsiteX4" fmla="*/ 53983 w 87650"/>
                  <a:gd name="connsiteY4" fmla="*/ 0 h 92710"/>
                  <a:gd name="connsiteX5" fmla="*/ 87650 w 87650"/>
                  <a:gd name="connsiteY5" fmla="*/ 42878 h 92710"/>
                  <a:gd name="connsiteX6" fmla="*/ 87650 w 87650"/>
                  <a:gd name="connsiteY6" fmla="*/ 92131 h 92710"/>
                  <a:gd name="connsiteX7" fmla="*/ 59207 w 87650"/>
                  <a:gd name="connsiteY7" fmla="*/ 92131 h 92710"/>
                  <a:gd name="connsiteX8" fmla="*/ 59207 w 87650"/>
                  <a:gd name="connsiteY8" fmla="*/ 48673 h 92710"/>
                  <a:gd name="connsiteX9" fmla="*/ 44696 w 87650"/>
                  <a:gd name="connsiteY9" fmla="*/ 24916 h 92710"/>
                  <a:gd name="connsiteX10" fmla="*/ 27862 w 87650"/>
                  <a:gd name="connsiteY10" fmla="*/ 48093 h 92710"/>
                  <a:gd name="connsiteX11" fmla="*/ 27862 w 87650"/>
                  <a:gd name="connsiteY11" fmla="*/ 92710 h 92710"/>
                  <a:gd name="connsiteX12" fmla="*/ 0 w 87650"/>
                  <a:gd name="connsiteY12" fmla="*/ 92710 h 92710"/>
                  <a:gd name="connsiteX13" fmla="*/ 0 w 87650"/>
                  <a:gd name="connsiteY13" fmla="*/ 2318 h 92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650" h="92710">
                    <a:moveTo>
                      <a:pt x="0" y="2318"/>
                    </a:moveTo>
                    <a:lnTo>
                      <a:pt x="26701" y="2318"/>
                    </a:lnTo>
                    <a:lnTo>
                      <a:pt x="26701" y="14486"/>
                    </a:lnTo>
                    <a:lnTo>
                      <a:pt x="27282" y="14486"/>
                    </a:lnTo>
                    <a:cubicBezTo>
                      <a:pt x="30765" y="7533"/>
                      <a:pt x="40052" y="0"/>
                      <a:pt x="53983" y="0"/>
                    </a:cubicBezTo>
                    <a:cubicBezTo>
                      <a:pt x="82426" y="0"/>
                      <a:pt x="87650" y="18542"/>
                      <a:pt x="87650" y="42878"/>
                    </a:cubicBezTo>
                    <a:lnTo>
                      <a:pt x="87650" y="92131"/>
                    </a:lnTo>
                    <a:lnTo>
                      <a:pt x="59207" y="92131"/>
                    </a:lnTo>
                    <a:lnTo>
                      <a:pt x="59207" y="48673"/>
                    </a:lnTo>
                    <a:cubicBezTo>
                      <a:pt x="59207" y="38243"/>
                      <a:pt x="59207" y="24916"/>
                      <a:pt x="44696" y="24916"/>
                    </a:cubicBezTo>
                    <a:cubicBezTo>
                      <a:pt x="30184" y="24916"/>
                      <a:pt x="27862" y="36505"/>
                      <a:pt x="27862" y="48093"/>
                    </a:cubicBezTo>
                    <a:lnTo>
                      <a:pt x="27862" y="92710"/>
                    </a:lnTo>
                    <a:lnTo>
                      <a:pt x="0" y="92710"/>
                    </a:lnTo>
                    <a:lnTo>
                      <a:pt x="0" y="2318"/>
                    </a:lnTo>
                    <a:close/>
                  </a:path>
                </a:pathLst>
              </a:custGeom>
              <a:solidFill>
                <a:srgbClr val="FFFFFF"/>
              </a:solidFill>
              <a:ln w="5771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N"/>
              </a:p>
            </p:txBody>
          </p:sp>
        </p:grpSp>
        <p:grpSp>
          <p:nvGrpSpPr>
            <p:cNvPr id="13" name="Graphic 39">
              <a:extLst>
                <a:ext uri="{FF2B5EF4-FFF2-40B4-BE49-F238E27FC236}">
                  <a16:creationId xmlns:a16="http://schemas.microsoft.com/office/drawing/2014/main" id="{38DD0623-5486-48B2-B294-408C6D03F420}"/>
                </a:ext>
              </a:extLst>
            </p:cNvPr>
            <p:cNvGrpSpPr/>
            <p:nvPr userDrawn="1"/>
          </p:nvGrpSpPr>
          <p:grpSpPr>
            <a:xfrm>
              <a:off x="7628428" y="4316048"/>
              <a:ext cx="205717" cy="203835"/>
              <a:chOff x="800460" y="0"/>
              <a:chExt cx="206064" cy="203961"/>
            </a:xfrm>
          </p:grpSpPr>
          <p:sp>
            <p:nvSpPr>
              <p:cNvPr id="16" name="Freeform: Shape 15">
                <a:extLst>
                  <a:ext uri="{FF2B5EF4-FFF2-40B4-BE49-F238E27FC236}">
                    <a16:creationId xmlns:a16="http://schemas.microsoft.com/office/drawing/2014/main" id="{F85BCA0F-8F39-4554-BD5F-F39659D49FF5}"/>
                  </a:ext>
                </a:extLst>
              </p:cNvPr>
              <p:cNvSpPr/>
              <p:nvPr userDrawn="1"/>
            </p:nvSpPr>
            <p:spPr>
              <a:xfrm>
                <a:off x="800460" y="0"/>
                <a:ext cx="206064" cy="203961"/>
              </a:xfrm>
              <a:custGeom>
                <a:avLst/>
                <a:gdLst>
                  <a:gd name="connsiteX0" fmla="*/ 206065 w 206064"/>
                  <a:gd name="connsiteY0" fmla="*/ 176728 h 203961"/>
                  <a:gd name="connsiteX1" fmla="*/ 177622 w 206064"/>
                  <a:gd name="connsiteY1" fmla="*/ 203962 h 203961"/>
                  <a:gd name="connsiteX2" fmla="*/ 28443 w 206064"/>
                  <a:gd name="connsiteY2" fmla="*/ 203962 h 203961"/>
                  <a:gd name="connsiteX3" fmla="*/ 0 w 206064"/>
                  <a:gd name="connsiteY3" fmla="*/ 176728 h 203961"/>
                  <a:gd name="connsiteX4" fmla="*/ 0 w 206064"/>
                  <a:gd name="connsiteY4" fmla="*/ 27234 h 203961"/>
                  <a:gd name="connsiteX5" fmla="*/ 28443 w 206064"/>
                  <a:gd name="connsiteY5" fmla="*/ 0 h 203961"/>
                  <a:gd name="connsiteX6" fmla="*/ 177622 w 206064"/>
                  <a:gd name="connsiteY6" fmla="*/ 0 h 203961"/>
                  <a:gd name="connsiteX7" fmla="*/ 206065 w 206064"/>
                  <a:gd name="connsiteY7" fmla="*/ 27234 h 203961"/>
                  <a:gd name="connsiteX8" fmla="*/ 206065 w 206064"/>
                  <a:gd name="connsiteY8" fmla="*/ 176728 h 203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064" h="203961">
                    <a:moveTo>
                      <a:pt x="206065" y="176728"/>
                    </a:moveTo>
                    <a:cubicBezTo>
                      <a:pt x="206065" y="191794"/>
                      <a:pt x="193295" y="203962"/>
                      <a:pt x="177622" y="203962"/>
                    </a:cubicBezTo>
                    <a:lnTo>
                      <a:pt x="28443" y="203962"/>
                    </a:lnTo>
                    <a:cubicBezTo>
                      <a:pt x="12770" y="203962"/>
                      <a:pt x="0" y="191794"/>
                      <a:pt x="0" y="176728"/>
                    </a:cubicBezTo>
                    <a:lnTo>
                      <a:pt x="0" y="27234"/>
                    </a:lnTo>
                    <a:cubicBezTo>
                      <a:pt x="0" y="12168"/>
                      <a:pt x="12770" y="0"/>
                      <a:pt x="28443" y="0"/>
                    </a:cubicBezTo>
                    <a:lnTo>
                      <a:pt x="177622" y="0"/>
                    </a:lnTo>
                    <a:cubicBezTo>
                      <a:pt x="193295" y="0"/>
                      <a:pt x="206065" y="12168"/>
                      <a:pt x="206065" y="27234"/>
                    </a:cubicBezTo>
                    <a:lnTo>
                      <a:pt x="206065" y="176728"/>
                    </a:lnTo>
                    <a:close/>
                  </a:path>
                </a:pathLst>
              </a:custGeom>
              <a:solidFill>
                <a:srgbClr val="C4C3C5"/>
              </a:solidFill>
              <a:ln w="5771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N"/>
              </a:p>
            </p:txBody>
          </p:sp>
          <p:grpSp>
            <p:nvGrpSpPr>
              <p:cNvPr id="17" name="Graphic 39">
                <a:extLst>
                  <a:ext uri="{FF2B5EF4-FFF2-40B4-BE49-F238E27FC236}">
                    <a16:creationId xmlns:a16="http://schemas.microsoft.com/office/drawing/2014/main" id="{AF75E579-6632-451A-9FEB-D8BBC41A02F8}"/>
                  </a:ext>
                </a:extLst>
              </p:cNvPr>
              <p:cNvGrpSpPr/>
              <p:nvPr userDrawn="1"/>
            </p:nvGrpSpPr>
            <p:grpSpPr>
              <a:xfrm>
                <a:off x="830645" y="50990"/>
                <a:ext cx="145116" cy="102560"/>
                <a:chOff x="830645" y="50990"/>
                <a:chExt cx="145116" cy="102560"/>
              </a:xfrm>
            </p:grpSpPr>
            <p:sp>
              <p:nvSpPr>
                <p:cNvPr id="18" name="Freeform: Shape 17">
                  <a:extLst>
                    <a:ext uri="{FF2B5EF4-FFF2-40B4-BE49-F238E27FC236}">
                      <a16:creationId xmlns:a16="http://schemas.microsoft.com/office/drawing/2014/main" id="{FCCEE4AD-CBF8-4AD1-9FA5-A6DBC427B136}"/>
                    </a:ext>
                  </a:extLst>
                </p:cNvPr>
                <p:cNvSpPr/>
                <p:nvPr userDrawn="1"/>
              </p:nvSpPr>
              <p:spPr>
                <a:xfrm>
                  <a:off x="830645" y="50990"/>
                  <a:ext cx="145116" cy="102560"/>
                </a:xfrm>
                <a:custGeom>
                  <a:avLst/>
                  <a:gdLst>
                    <a:gd name="connsiteX0" fmla="*/ 114932 w 145116"/>
                    <a:gd name="connsiteY0" fmla="*/ 0 h 102560"/>
                    <a:gd name="connsiteX1" fmla="*/ 30184 w 145116"/>
                    <a:gd name="connsiteY1" fmla="*/ 0 h 102560"/>
                    <a:gd name="connsiteX2" fmla="*/ 0 w 145116"/>
                    <a:gd name="connsiteY2" fmla="*/ 30131 h 102560"/>
                    <a:gd name="connsiteX3" fmla="*/ 0 w 145116"/>
                    <a:gd name="connsiteY3" fmla="*/ 72430 h 102560"/>
                    <a:gd name="connsiteX4" fmla="*/ 30184 w 145116"/>
                    <a:gd name="connsiteY4" fmla="*/ 102560 h 102560"/>
                    <a:gd name="connsiteX5" fmla="*/ 114932 w 145116"/>
                    <a:gd name="connsiteY5" fmla="*/ 102560 h 102560"/>
                    <a:gd name="connsiteX6" fmla="*/ 145116 w 145116"/>
                    <a:gd name="connsiteY6" fmla="*/ 72430 h 102560"/>
                    <a:gd name="connsiteX7" fmla="*/ 145116 w 145116"/>
                    <a:gd name="connsiteY7" fmla="*/ 30131 h 102560"/>
                    <a:gd name="connsiteX8" fmla="*/ 114932 w 145116"/>
                    <a:gd name="connsiteY8" fmla="*/ 0 h 10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116" h="102560">
                      <a:moveTo>
                        <a:pt x="114932" y="0"/>
                      </a:moveTo>
                      <a:lnTo>
                        <a:pt x="30184" y="0"/>
                      </a:lnTo>
                      <a:cubicBezTo>
                        <a:pt x="13351" y="0"/>
                        <a:pt x="0" y="13327"/>
                        <a:pt x="0" y="30131"/>
                      </a:cubicBezTo>
                      <a:lnTo>
                        <a:pt x="0" y="72430"/>
                      </a:lnTo>
                      <a:cubicBezTo>
                        <a:pt x="0" y="89233"/>
                        <a:pt x="13351" y="102560"/>
                        <a:pt x="30184" y="102560"/>
                      </a:cubicBezTo>
                      <a:lnTo>
                        <a:pt x="114932" y="102560"/>
                      </a:lnTo>
                      <a:cubicBezTo>
                        <a:pt x="131765" y="102560"/>
                        <a:pt x="145116" y="89233"/>
                        <a:pt x="145116" y="72430"/>
                      </a:cubicBezTo>
                      <a:lnTo>
                        <a:pt x="145116" y="30131"/>
                      </a:lnTo>
                      <a:cubicBezTo>
                        <a:pt x="145116" y="13327"/>
                        <a:pt x="131765" y="0"/>
                        <a:pt x="114932" y="0"/>
                      </a:cubicBezTo>
                    </a:path>
                  </a:pathLst>
                </a:custGeom>
                <a:solidFill>
                  <a:srgbClr val="ED2926"/>
                </a:solidFill>
                <a:ln w="5771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N"/>
                </a:p>
              </p:txBody>
            </p:sp>
            <p:sp>
              <p:nvSpPr>
                <p:cNvPr id="19" name="Freeform: Shape 18">
                  <a:extLst>
                    <a:ext uri="{FF2B5EF4-FFF2-40B4-BE49-F238E27FC236}">
                      <a16:creationId xmlns:a16="http://schemas.microsoft.com/office/drawing/2014/main" id="{86FC717E-6D11-4C6C-B850-633B387DB4CE}"/>
                    </a:ext>
                  </a:extLst>
                </p:cNvPr>
                <p:cNvSpPr/>
                <p:nvPr userDrawn="1"/>
              </p:nvSpPr>
              <p:spPr>
                <a:xfrm>
                  <a:off x="883467" y="80893"/>
                  <a:ext cx="42664" cy="42174"/>
                </a:xfrm>
                <a:custGeom>
                  <a:avLst/>
                  <a:gdLst>
                    <a:gd name="connsiteX0" fmla="*/ 41793 w 42664"/>
                    <a:gd name="connsiteY0" fmla="*/ 22825 h 42174"/>
                    <a:gd name="connsiteX1" fmla="*/ 2322 w 42664"/>
                    <a:gd name="connsiteY1" fmla="*/ 41947 h 42174"/>
                    <a:gd name="connsiteX2" fmla="*/ 0 w 42664"/>
                    <a:gd name="connsiteY2" fmla="*/ 40788 h 42174"/>
                    <a:gd name="connsiteX3" fmla="*/ 0 w 42664"/>
                    <a:gd name="connsiteY3" fmla="*/ 1386 h 42174"/>
                    <a:gd name="connsiteX4" fmla="*/ 2322 w 42664"/>
                    <a:gd name="connsiteY4" fmla="*/ 227 h 42174"/>
                    <a:gd name="connsiteX5" fmla="*/ 41793 w 42664"/>
                    <a:gd name="connsiteY5" fmla="*/ 20508 h 42174"/>
                    <a:gd name="connsiteX6" fmla="*/ 41793 w 42664"/>
                    <a:gd name="connsiteY6" fmla="*/ 22825 h 42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664" h="42174">
                      <a:moveTo>
                        <a:pt x="41793" y="22825"/>
                      </a:moveTo>
                      <a:lnTo>
                        <a:pt x="2322" y="41947"/>
                      </a:lnTo>
                      <a:cubicBezTo>
                        <a:pt x="1161" y="42526"/>
                        <a:pt x="0" y="41947"/>
                        <a:pt x="0" y="40788"/>
                      </a:cubicBezTo>
                      <a:lnTo>
                        <a:pt x="0" y="1386"/>
                      </a:lnTo>
                      <a:cubicBezTo>
                        <a:pt x="0" y="227"/>
                        <a:pt x="1161" y="-352"/>
                        <a:pt x="2322" y="227"/>
                      </a:cubicBezTo>
                      <a:lnTo>
                        <a:pt x="41793" y="20508"/>
                      </a:lnTo>
                      <a:cubicBezTo>
                        <a:pt x="42954" y="21087"/>
                        <a:pt x="42954" y="22246"/>
                        <a:pt x="41793" y="22825"/>
                      </a:cubicBezTo>
                      <a:close/>
                    </a:path>
                  </a:pathLst>
                </a:custGeom>
                <a:solidFill>
                  <a:srgbClr val="FFFFFF"/>
                </a:solidFill>
                <a:ln w="5771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N"/>
                </a:p>
              </p:txBody>
            </p:sp>
          </p:grpSp>
        </p:grpSp>
        <p:sp>
          <p:nvSpPr>
            <p:cNvPr id="14" name="Freeform: Shape 13">
              <a:extLst>
                <a:ext uri="{FF2B5EF4-FFF2-40B4-BE49-F238E27FC236}">
                  <a16:creationId xmlns:a16="http://schemas.microsoft.com/office/drawing/2014/main" id="{086A6A47-BD2E-4606-BC86-A0333A5F2A2B}"/>
                </a:ext>
              </a:extLst>
            </p:cNvPr>
            <p:cNvSpPr/>
            <p:nvPr userDrawn="1"/>
          </p:nvSpPr>
          <p:spPr>
            <a:xfrm>
              <a:off x="7356453" y="4327623"/>
              <a:ext cx="192383" cy="191770"/>
            </a:xfrm>
            <a:custGeom>
              <a:avLst/>
              <a:gdLst>
                <a:gd name="connsiteX0" fmla="*/ 0 w 192714"/>
                <a:gd name="connsiteY0" fmla="*/ 0 h 192373"/>
                <a:gd name="connsiteX1" fmla="*/ 192714 w 192714"/>
                <a:gd name="connsiteY1" fmla="*/ 0 h 192373"/>
                <a:gd name="connsiteX2" fmla="*/ 192714 w 192714"/>
                <a:gd name="connsiteY2" fmla="*/ 192373 h 192373"/>
                <a:gd name="connsiteX3" fmla="*/ 133507 w 192714"/>
                <a:gd name="connsiteY3" fmla="*/ 192373 h 192373"/>
                <a:gd name="connsiteX4" fmla="*/ 133507 w 192714"/>
                <a:gd name="connsiteY4" fmla="*/ 117626 h 192373"/>
                <a:gd name="connsiteX5" fmla="*/ 158467 w 192714"/>
                <a:gd name="connsiteY5" fmla="*/ 117626 h 192373"/>
                <a:gd name="connsiteX6" fmla="*/ 162530 w 192714"/>
                <a:gd name="connsiteY6" fmla="*/ 88075 h 192373"/>
                <a:gd name="connsiteX7" fmla="*/ 133507 w 192714"/>
                <a:gd name="connsiteY7" fmla="*/ 88075 h 192373"/>
                <a:gd name="connsiteX8" fmla="*/ 133507 w 192714"/>
                <a:gd name="connsiteY8" fmla="*/ 67794 h 192373"/>
                <a:gd name="connsiteX9" fmla="*/ 145116 w 192714"/>
                <a:gd name="connsiteY9" fmla="*/ 56205 h 192373"/>
                <a:gd name="connsiteX10" fmla="*/ 163691 w 192714"/>
                <a:gd name="connsiteY10" fmla="*/ 56205 h 192373"/>
                <a:gd name="connsiteX11" fmla="*/ 163691 w 192714"/>
                <a:gd name="connsiteY11" fmla="*/ 29551 h 192373"/>
                <a:gd name="connsiteX12" fmla="*/ 139892 w 192714"/>
                <a:gd name="connsiteY12" fmla="*/ 28392 h 192373"/>
                <a:gd name="connsiteX13" fmla="*/ 103323 w 192714"/>
                <a:gd name="connsiteY13" fmla="*/ 63738 h 192373"/>
                <a:gd name="connsiteX14" fmla="*/ 103323 w 192714"/>
                <a:gd name="connsiteY14" fmla="*/ 88075 h 192373"/>
                <a:gd name="connsiteX15" fmla="*/ 78363 w 192714"/>
                <a:gd name="connsiteY15" fmla="*/ 88075 h 192373"/>
                <a:gd name="connsiteX16" fmla="*/ 78363 w 192714"/>
                <a:gd name="connsiteY16" fmla="*/ 117626 h 192373"/>
                <a:gd name="connsiteX17" fmla="*/ 103323 w 192714"/>
                <a:gd name="connsiteY17" fmla="*/ 117626 h 192373"/>
                <a:gd name="connsiteX18" fmla="*/ 103323 w 192714"/>
                <a:gd name="connsiteY18" fmla="*/ 192373 h 192373"/>
                <a:gd name="connsiteX19" fmla="*/ 0 w 192714"/>
                <a:gd name="connsiteY19" fmla="*/ 192373 h 192373"/>
                <a:gd name="connsiteX20" fmla="*/ 0 w 192714"/>
                <a:gd name="connsiteY20" fmla="*/ 0 h 192373"/>
                <a:gd name="connsiteX21" fmla="*/ 0 w 192714"/>
                <a:gd name="connsiteY21" fmla="*/ 0 h 192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2714" h="192373">
                  <a:moveTo>
                    <a:pt x="0" y="0"/>
                  </a:moveTo>
                  <a:lnTo>
                    <a:pt x="192714" y="0"/>
                  </a:lnTo>
                  <a:lnTo>
                    <a:pt x="192714" y="192373"/>
                  </a:lnTo>
                  <a:lnTo>
                    <a:pt x="133507" y="192373"/>
                  </a:lnTo>
                  <a:lnTo>
                    <a:pt x="133507" y="117626"/>
                  </a:lnTo>
                  <a:lnTo>
                    <a:pt x="158467" y="117626"/>
                  </a:lnTo>
                  <a:lnTo>
                    <a:pt x="162530" y="88075"/>
                  </a:lnTo>
                  <a:lnTo>
                    <a:pt x="133507" y="88075"/>
                  </a:lnTo>
                  <a:lnTo>
                    <a:pt x="133507" y="67794"/>
                  </a:lnTo>
                  <a:cubicBezTo>
                    <a:pt x="133507" y="61420"/>
                    <a:pt x="138731" y="56205"/>
                    <a:pt x="145116" y="56205"/>
                  </a:cubicBezTo>
                  <a:lnTo>
                    <a:pt x="163691" y="56205"/>
                  </a:lnTo>
                  <a:lnTo>
                    <a:pt x="163691" y="29551"/>
                  </a:lnTo>
                  <a:lnTo>
                    <a:pt x="139892" y="28392"/>
                  </a:lnTo>
                  <a:cubicBezTo>
                    <a:pt x="118415" y="27234"/>
                    <a:pt x="103323" y="44037"/>
                    <a:pt x="103323" y="63738"/>
                  </a:cubicBezTo>
                  <a:lnTo>
                    <a:pt x="103323" y="88075"/>
                  </a:lnTo>
                  <a:lnTo>
                    <a:pt x="78363" y="88075"/>
                  </a:lnTo>
                  <a:lnTo>
                    <a:pt x="78363" y="117626"/>
                  </a:lnTo>
                  <a:lnTo>
                    <a:pt x="103323" y="117626"/>
                  </a:lnTo>
                  <a:lnTo>
                    <a:pt x="103323" y="192373"/>
                  </a:lnTo>
                  <a:lnTo>
                    <a:pt x="0" y="192373"/>
                  </a:lnTo>
                  <a:lnTo>
                    <a:pt x="0" y="0"/>
                  </a:lnTo>
                  <a:lnTo>
                    <a:pt x="0" y="0"/>
                  </a:lnTo>
                  <a:close/>
                </a:path>
              </a:pathLst>
            </a:custGeom>
            <a:solidFill>
              <a:srgbClr val="3D5A99"/>
            </a:solidFill>
            <a:ln w="5771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N"/>
            </a:p>
          </p:txBody>
        </p:sp>
        <p:sp>
          <p:nvSpPr>
            <p:cNvPr id="15" name="Graphic 105">
              <a:extLst>
                <a:ext uri="{FF2B5EF4-FFF2-40B4-BE49-F238E27FC236}">
                  <a16:creationId xmlns:a16="http://schemas.microsoft.com/office/drawing/2014/main" id="{EBA6DBC9-A653-43FE-8D82-968C7468DB75}"/>
                </a:ext>
              </a:extLst>
            </p:cNvPr>
            <p:cNvSpPr/>
            <p:nvPr userDrawn="1"/>
          </p:nvSpPr>
          <p:spPr>
            <a:xfrm>
              <a:off x="6806718" y="4339198"/>
              <a:ext cx="205082" cy="180340"/>
            </a:xfrm>
            <a:custGeom>
              <a:avLst/>
              <a:gdLst>
                <a:gd name="connsiteX0" fmla="*/ 864965 w 1239583"/>
                <a:gd name="connsiteY0" fmla="*/ 977837 h 1093374"/>
                <a:gd name="connsiteX1" fmla="*/ 239744 w 1239583"/>
                <a:gd name="connsiteY1" fmla="*/ 116872 h 1093374"/>
                <a:gd name="connsiteX2" fmla="*/ 394525 w 1239583"/>
                <a:gd name="connsiteY2" fmla="*/ 116872 h 1093374"/>
                <a:gd name="connsiteX3" fmla="*/ 1016413 w 1239583"/>
                <a:gd name="connsiteY3" fmla="*/ 977837 h 1093374"/>
                <a:gd name="connsiteX4" fmla="*/ 865061 w 1239583"/>
                <a:gd name="connsiteY4" fmla="*/ 977837 h 1093374"/>
                <a:gd name="connsiteX5" fmla="*/ 190 w 1239583"/>
                <a:gd name="connsiteY5" fmla="*/ 1093279 h 1093374"/>
                <a:gd name="connsiteX6" fmla="*/ 161354 w 1239583"/>
                <a:gd name="connsiteY6" fmla="*/ 1093279 h 1093374"/>
                <a:gd name="connsiteX7" fmla="*/ 523399 w 1239583"/>
                <a:gd name="connsiteY7" fmla="*/ 714566 h 1093374"/>
                <a:gd name="connsiteX8" fmla="*/ 799529 w 1239583"/>
                <a:gd name="connsiteY8" fmla="*/ 1093184 h 1093374"/>
                <a:gd name="connsiteX9" fmla="*/ 1239584 w 1239583"/>
                <a:gd name="connsiteY9" fmla="*/ 1093184 h 1093374"/>
                <a:gd name="connsiteX10" fmla="*/ 767144 w 1239583"/>
                <a:gd name="connsiteY10" fmla="*/ 459676 h 1093374"/>
                <a:gd name="connsiteX11" fmla="*/ 1206627 w 1239583"/>
                <a:gd name="connsiteY11" fmla="*/ 0 h 1093374"/>
                <a:gd name="connsiteX12" fmla="*/ 1045559 w 1239583"/>
                <a:gd name="connsiteY12" fmla="*/ 0 h 1093374"/>
                <a:gd name="connsiteX13" fmla="*/ 705517 w 1239583"/>
                <a:gd name="connsiteY13" fmla="*/ 355663 h 1093374"/>
                <a:gd name="connsiteX14" fmla="*/ 451390 w 1239583"/>
                <a:gd name="connsiteY14" fmla="*/ 0 h 1093374"/>
                <a:gd name="connsiteX15" fmla="*/ 21050 w 1239583"/>
                <a:gd name="connsiteY15" fmla="*/ 0 h 1093374"/>
                <a:gd name="connsiteX16" fmla="*/ 458248 w 1239583"/>
                <a:gd name="connsiteY16" fmla="*/ 614172 h 1093374"/>
                <a:gd name="connsiteX17" fmla="*/ 0 w 1239583"/>
                <a:gd name="connsiteY17" fmla="*/ 1093375 h 1093374"/>
                <a:gd name="connsiteX18" fmla="*/ 0 w 1239583"/>
                <a:gd name="connsiteY18" fmla="*/ 1093375 h 109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39583" h="1093374">
                  <a:moveTo>
                    <a:pt x="864965" y="977837"/>
                  </a:moveTo>
                  <a:cubicBezTo>
                    <a:pt x="855726" y="964883"/>
                    <a:pt x="290417" y="188119"/>
                    <a:pt x="239744" y="116872"/>
                  </a:cubicBezTo>
                  <a:lnTo>
                    <a:pt x="394525" y="116872"/>
                  </a:lnTo>
                  <a:cubicBezTo>
                    <a:pt x="436626" y="176022"/>
                    <a:pt x="886682" y="795623"/>
                    <a:pt x="1016413" y="977837"/>
                  </a:cubicBezTo>
                  <a:lnTo>
                    <a:pt x="865061" y="977837"/>
                  </a:lnTo>
                  <a:close/>
                  <a:moveTo>
                    <a:pt x="190" y="1093279"/>
                  </a:moveTo>
                  <a:lnTo>
                    <a:pt x="161354" y="1093279"/>
                  </a:lnTo>
                  <a:cubicBezTo>
                    <a:pt x="242411" y="1008412"/>
                    <a:pt x="427387" y="814959"/>
                    <a:pt x="523399" y="714566"/>
                  </a:cubicBezTo>
                  <a:cubicBezTo>
                    <a:pt x="567500" y="777907"/>
                    <a:pt x="704755" y="956310"/>
                    <a:pt x="799529" y="1093184"/>
                  </a:cubicBezTo>
                  <a:cubicBezTo>
                    <a:pt x="814292" y="1093184"/>
                    <a:pt x="1207675" y="1093184"/>
                    <a:pt x="1239584" y="1093184"/>
                  </a:cubicBezTo>
                  <a:cubicBezTo>
                    <a:pt x="1174433" y="1001649"/>
                    <a:pt x="853059" y="580263"/>
                    <a:pt x="767144" y="459676"/>
                  </a:cubicBezTo>
                  <a:cubicBezTo>
                    <a:pt x="897541" y="323279"/>
                    <a:pt x="1063562" y="149638"/>
                    <a:pt x="1206627" y="0"/>
                  </a:cubicBezTo>
                  <a:cubicBezTo>
                    <a:pt x="1193864" y="0"/>
                    <a:pt x="1045845" y="0"/>
                    <a:pt x="1045559" y="0"/>
                  </a:cubicBezTo>
                  <a:cubicBezTo>
                    <a:pt x="1024414" y="22098"/>
                    <a:pt x="770763" y="287465"/>
                    <a:pt x="705517" y="355663"/>
                  </a:cubicBezTo>
                  <a:cubicBezTo>
                    <a:pt x="674180" y="311277"/>
                    <a:pt x="456057" y="7048"/>
                    <a:pt x="451390" y="0"/>
                  </a:cubicBezTo>
                  <a:lnTo>
                    <a:pt x="21050" y="0"/>
                  </a:lnTo>
                  <a:cubicBezTo>
                    <a:pt x="59436" y="53912"/>
                    <a:pt x="409861" y="546068"/>
                    <a:pt x="458248" y="614172"/>
                  </a:cubicBezTo>
                  <a:cubicBezTo>
                    <a:pt x="422339" y="652558"/>
                    <a:pt x="56197" y="1033367"/>
                    <a:pt x="0" y="1093375"/>
                  </a:cubicBezTo>
                  <a:lnTo>
                    <a:pt x="0" y="1093375"/>
                  </a:lnTo>
                  <a:close/>
                </a:path>
              </a:pathLst>
            </a:custGeom>
            <a:solidFill>
              <a:schemeClr val="tx1"/>
            </a:solidFill>
            <a:ln w="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N"/>
            </a:p>
          </p:txBody>
        </p:sp>
      </p:grpSp>
      <p:pic>
        <p:nvPicPr>
          <p:cNvPr id="23" name="Graphic 22">
            <a:extLst>
              <a:ext uri="{FF2B5EF4-FFF2-40B4-BE49-F238E27FC236}">
                <a16:creationId xmlns:a16="http://schemas.microsoft.com/office/drawing/2014/main" id="{1EE967C6-8302-4847-8CF9-8B00DBBEE8F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263525" y="485774"/>
            <a:ext cx="1526605" cy="572477"/>
          </a:xfrm>
          <a:prstGeom prst="rect">
            <a:avLst/>
          </a:prstGeom>
        </p:spPr>
      </p:pic>
    </p:spTree>
    <p:extLst>
      <p:ext uri="{BB962C8B-B14F-4D97-AF65-F5344CB8AC3E}">
        <p14:creationId xmlns:p14="http://schemas.microsoft.com/office/powerpoint/2010/main" val="48004388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pic>
        <p:nvPicPr>
          <p:cNvPr id="4" name="Picture 3" descr="A blue and green gradient&#10;&#10;AI-generated content may be incorrect.">
            <a:extLst>
              <a:ext uri="{FF2B5EF4-FFF2-40B4-BE49-F238E27FC236}">
                <a16:creationId xmlns:a16="http://schemas.microsoft.com/office/drawing/2014/main" id="{6415A7DF-8B1B-E38B-598C-C91F54C29E0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9" name="Graphic 88">
            <a:extLst>
              <a:ext uri="{FF2B5EF4-FFF2-40B4-BE49-F238E27FC236}">
                <a16:creationId xmlns:a16="http://schemas.microsoft.com/office/drawing/2014/main" id="{4AD411F5-A558-4563-AE6D-CC4FF683C039}"/>
              </a:ext>
            </a:extLst>
          </p:cNvPr>
          <p:cNvPicPr>
            <a:picLocks noChangeAspect="1"/>
          </p:cNvPicPr>
          <p:nvPr userDrawn="1"/>
        </p:nvPicPr>
        <p:blipFill>
          <a:blip r:embed="rId3">
            <a:extLst>
              <a:ext uri="{96DAC541-7B7A-43D3-8B79-37D633B846F1}">
                <asvg:svgBlip xmlns:asvg="http://schemas.microsoft.com/office/drawing/2016/SVG/main" r:embed="rId4"/>
              </a:ext>
            </a:extLst>
          </a:blip>
          <a:srcRect l="63327" t="23607"/>
          <a:stretch>
            <a:fillRect/>
          </a:stretch>
        </p:blipFill>
        <p:spPr>
          <a:xfrm rot="3861377">
            <a:off x="1592005" y="-985950"/>
            <a:ext cx="946628" cy="1971901"/>
          </a:xfrm>
          <a:custGeom>
            <a:avLst/>
            <a:gdLst>
              <a:gd name="connsiteX0" fmla="*/ 0 w 946628"/>
              <a:gd name="connsiteY0" fmla="*/ 1971901 h 1971901"/>
              <a:gd name="connsiteX1" fmla="*/ 946628 w 946628"/>
              <a:gd name="connsiteY1" fmla="*/ 0 h 1971901"/>
              <a:gd name="connsiteX2" fmla="*/ 946628 w 946628"/>
              <a:gd name="connsiteY2" fmla="*/ 1971901 h 1971901"/>
              <a:gd name="connsiteX3" fmla="*/ 0 w 946628"/>
              <a:gd name="connsiteY3" fmla="*/ 1971901 h 1971901"/>
            </a:gdLst>
            <a:ahLst/>
            <a:cxnLst>
              <a:cxn ang="0">
                <a:pos x="connsiteX0" y="connsiteY0"/>
              </a:cxn>
              <a:cxn ang="0">
                <a:pos x="connsiteX1" y="connsiteY1"/>
              </a:cxn>
              <a:cxn ang="0">
                <a:pos x="connsiteX2" y="connsiteY2"/>
              </a:cxn>
              <a:cxn ang="0">
                <a:pos x="connsiteX3" y="connsiteY3"/>
              </a:cxn>
            </a:cxnLst>
            <a:rect l="l" t="t" r="r" b="b"/>
            <a:pathLst>
              <a:path w="946628" h="1971901">
                <a:moveTo>
                  <a:pt x="0" y="1971901"/>
                </a:moveTo>
                <a:lnTo>
                  <a:pt x="946628" y="0"/>
                </a:lnTo>
                <a:lnTo>
                  <a:pt x="946628" y="1971901"/>
                </a:lnTo>
                <a:lnTo>
                  <a:pt x="0" y="1971901"/>
                </a:lnTo>
                <a:close/>
              </a:path>
            </a:pathLst>
          </a:custGeom>
        </p:spPr>
      </p:pic>
      <p:sp>
        <p:nvSpPr>
          <p:cNvPr id="32" name="Footer Placeholder 4">
            <a:extLst>
              <a:ext uri="{FF2B5EF4-FFF2-40B4-BE49-F238E27FC236}">
                <a16:creationId xmlns:a16="http://schemas.microsoft.com/office/drawing/2014/main" id="{6AE56C66-B307-427D-A228-C3A4624688B3}"/>
              </a:ext>
            </a:extLst>
          </p:cNvPr>
          <p:cNvSpPr>
            <a:spLocks noGrp="1"/>
          </p:cNvSpPr>
          <p:nvPr>
            <p:ph type="ftr" sz="quarter" idx="11"/>
          </p:nvPr>
        </p:nvSpPr>
        <p:spPr>
          <a:xfrm>
            <a:off x="7123113" y="6374456"/>
            <a:ext cx="4114800" cy="365125"/>
          </a:xfrm>
          <a:prstGeom prst="rect">
            <a:avLst/>
          </a:prstGeom>
        </p:spPr>
        <p:txBody>
          <a:bodyPr/>
          <a:lstStyle>
            <a:lvl1pPr algn="r">
              <a:defRPr sz="1050">
                <a:solidFill>
                  <a:schemeClr val="bg1"/>
                </a:solidFill>
                <a:latin typeface="+mn-lt"/>
                <a:cs typeface="Arial" panose="020B0604020202020204" pitchFamily="34" charset="0"/>
              </a:defRPr>
            </a:lvl1pPr>
          </a:lstStyle>
          <a:p>
            <a:r>
              <a:rPr lang="en-IN"/>
              <a:t>Putting Science to Work</a:t>
            </a:r>
          </a:p>
        </p:txBody>
      </p:sp>
      <p:sp>
        <p:nvSpPr>
          <p:cNvPr id="33" name="Slide Number Placeholder 5">
            <a:extLst>
              <a:ext uri="{FF2B5EF4-FFF2-40B4-BE49-F238E27FC236}">
                <a16:creationId xmlns:a16="http://schemas.microsoft.com/office/drawing/2014/main" id="{255BE1BC-37C5-4AAC-8EC5-7FA8AB52FCE8}"/>
              </a:ext>
            </a:extLst>
          </p:cNvPr>
          <p:cNvSpPr>
            <a:spLocks noGrp="1"/>
          </p:cNvSpPr>
          <p:nvPr>
            <p:ph type="sldNum" sz="quarter" idx="12"/>
          </p:nvPr>
        </p:nvSpPr>
        <p:spPr>
          <a:xfrm>
            <a:off x="11286671" y="6374456"/>
            <a:ext cx="371929" cy="365125"/>
          </a:xfrm>
          <a:prstGeom prst="rect">
            <a:avLst/>
          </a:prstGeom>
        </p:spPr>
        <p:txBody>
          <a:bodyPr/>
          <a:lstStyle>
            <a:lvl1pPr>
              <a:defRPr sz="1050">
                <a:solidFill>
                  <a:schemeClr val="bg1"/>
                </a:solidFill>
                <a:latin typeface="+mn-lt"/>
                <a:cs typeface="Arial" panose="020B0604020202020204" pitchFamily="34" charset="0"/>
              </a:defRPr>
            </a:lvl1pPr>
          </a:lstStyle>
          <a:p>
            <a:fld id="{BF464321-24B5-4A1A-BA99-44AB7CD57172}" type="slidenum">
              <a:rPr lang="en-IN" smtClean="0"/>
              <a:pPr/>
              <a:t>‹#›</a:t>
            </a:fld>
            <a:endParaRPr lang="en-IN"/>
          </a:p>
        </p:txBody>
      </p:sp>
      <p:cxnSp>
        <p:nvCxnSpPr>
          <p:cNvPr id="34" name="Straight Connector 33">
            <a:extLst>
              <a:ext uri="{FF2B5EF4-FFF2-40B4-BE49-F238E27FC236}">
                <a16:creationId xmlns:a16="http://schemas.microsoft.com/office/drawing/2014/main" id="{440AABCD-DC9B-43CB-903A-0E19333776B6}"/>
              </a:ext>
            </a:extLst>
          </p:cNvPr>
          <p:cNvCxnSpPr>
            <a:cxnSpLocks/>
          </p:cNvCxnSpPr>
          <p:nvPr userDrawn="1"/>
        </p:nvCxnSpPr>
        <p:spPr>
          <a:xfrm>
            <a:off x="11284108" y="6430812"/>
            <a:ext cx="0" cy="2524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72" name="Graphic 71">
            <a:extLst>
              <a:ext uri="{FF2B5EF4-FFF2-40B4-BE49-F238E27FC236}">
                <a16:creationId xmlns:a16="http://schemas.microsoft.com/office/drawing/2014/main" id="{2243284C-F64F-4E93-AC3B-3302EBFDF600}"/>
              </a:ext>
            </a:extLst>
          </p:cNvPr>
          <p:cNvPicPr>
            <a:picLocks noChangeAspect="1"/>
          </p:cNvPicPr>
          <p:nvPr userDrawn="1"/>
        </p:nvPicPr>
        <p:blipFill>
          <a:blip r:embed="rId5">
            <a:extLst>
              <a:ext uri="{96DAC541-7B7A-43D3-8B79-37D633B846F1}">
                <asvg:svgBlip xmlns:asvg="http://schemas.microsoft.com/office/drawing/2016/SVG/main" r:embed="rId6"/>
              </a:ext>
            </a:extLst>
          </a:blip>
          <a:srcRect b="39705"/>
          <a:stretch>
            <a:fillRect/>
          </a:stretch>
        </p:blipFill>
        <p:spPr>
          <a:xfrm rot="18713544">
            <a:off x="11524380" y="6311453"/>
            <a:ext cx="986383" cy="594743"/>
          </a:xfrm>
          <a:custGeom>
            <a:avLst/>
            <a:gdLst>
              <a:gd name="connsiteX0" fmla="*/ 986383 w 986383"/>
              <a:gd name="connsiteY0" fmla="*/ 0 h 594743"/>
              <a:gd name="connsiteX1" fmla="*/ 986383 w 986383"/>
              <a:gd name="connsiteY1" fmla="*/ 89296 h 594743"/>
              <a:gd name="connsiteX2" fmla="*/ 422902 w 986383"/>
              <a:gd name="connsiteY2" fmla="*/ 594743 h 594743"/>
              <a:gd name="connsiteX3" fmla="*/ 0 w 986383"/>
              <a:gd name="connsiteY3" fmla="*/ 123285 h 594743"/>
              <a:gd name="connsiteX4" fmla="*/ 0 w 986383"/>
              <a:gd name="connsiteY4" fmla="*/ 0 h 594743"/>
              <a:gd name="connsiteX5" fmla="*/ 986383 w 986383"/>
              <a:gd name="connsiteY5" fmla="*/ 0 h 594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6383" h="594743">
                <a:moveTo>
                  <a:pt x="986383" y="0"/>
                </a:moveTo>
                <a:lnTo>
                  <a:pt x="986383" y="89296"/>
                </a:lnTo>
                <a:lnTo>
                  <a:pt x="422902" y="594743"/>
                </a:lnTo>
                <a:lnTo>
                  <a:pt x="0" y="123285"/>
                </a:lnTo>
                <a:lnTo>
                  <a:pt x="0" y="0"/>
                </a:lnTo>
                <a:lnTo>
                  <a:pt x="986383" y="0"/>
                </a:lnTo>
                <a:close/>
              </a:path>
            </a:pathLst>
          </a:custGeom>
        </p:spPr>
      </p:pic>
      <p:pic>
        <p:nvPicPr>
          <p:cNvPr id="94" name="Graphic 93">
            <a:extLst>
              <a:ext uri="{FF2B5EF4-FFF2-40B4-BE49-F238E27FC236}">
                <a16:creationId xmlns:a16="http://schemas.microsoft.com/office/drawing/2014/main" id="{5C67FF06-BBE6-49FD-A02A-D9B2C925CD6B}"/>
              </a:ext>
            </a:extLst>
          </p:cNvPr>
          <p:cNvPicPr>
            <a:picLocks noChangeAspect="1"/>
          </p:cNvPicPr>
          <p:nvPr userDrawn="1"/>
        </p:nvPicPr>
        <p:blipFill>
          <a:blip r:embed="rId3">
            <a:extLst>
              <a:ext uri="{96DAC541-7B7A-43D3-8B79-37D633B846F1}">
                <asvg:svgBlip xmlns:asvg="http://schemas.microsoft.com/office/drawing/2016/SVG/main" r:embed="rId7"/>
              </a:ext>
            </a:extLst>
          </a:blip>
          <a:srcRect l="63327" t="23607"/>
          <a:stretch>
            <a:fillRect/>
          </a:stretch>
        </p:blipFill>
        <p:spPr>
          <a:xfrm rot="9267112">
            <a:off x="11718687" y="4337558"/>
            <a:ext cx="946628" cy="1971901"/>
          </a:xfrm>
          <a:custGeom>
            <a:avLst/>
            <a:gdLst>
              <a:gd name="connsiteX0" fmla="*/ 0 w 946628"/>
              <a:gd name="connsiteY0" fmla="*/ 1971901 h 1971901"/>
              <a:gd name="connsiteX1" fmla="*/ 946628 w 946628"/>
              <a:gd name="connsiteY1" fmla="*/ 0 h 1971901"/>
              <a:gd name="connsiteX2" fmla="*/ 946628 w 946628"/>
              <a:gd name="connsiteY2" fmla="*/ 1971901 h 1971901"/>
              <a:gd name="connsiteX3" fmla="*/ 0 w 946628"/>
              <a:gd name="connsiteY3" fmla="*/ 1971901 h 1971901"/>
            </a:gdLst>
            <a:ahLst/>
            <a:cxnLst>
              <a:cxn ang="0">
                <a:pos x="connsiteX0" y="connsiteY0"/>
              </a:cxn>
              <a:cxn ang="0">
                <a:pos x="connsiteX1" y="connsiteY1"/>
              </a:cxn>
              <a:cxn ang="0">
                <a:pos x="connsiteX2" y="connsiteY2"/>
              </a:cxn>
              <a:cxn ang="0">
                <a:pos x="connsiteX3" y="connsiteY3"/>
              </a:cxn>
            </a:cxnLst>
            <a:rect l="l" t="t" r="r" b="b"/>
            <a:pathLst>
              <a:path w="946628" h="1971901">
                <a:moveTo>
                  <a:pt x="0" y="1971901"/>
                </a:moveTo>
                <a:lnTo>
                  <a:pt x="946628" y="0"/>
                </a:lnTo>
                <a:lnTo>
                  <a:pt x="946628" y="1971901"/>
                </a:lnTo>
                <a:lnTo>
                  <a:pt x="0" y="1971901"/>
                </a:lnTo>
                <a:close/>
              </a:path>
            </a:pathLst>
          </a:custGeom>
        </p:spPr>
      </p:pic>
      <p:grpSp>
        <p:nvGrpSpPr>
          <p:cNvPr id="11" name="Group 10">
            <a:extLst>
              <a:ext uri="{FF2B5EF4-FFF2-40B4-BE49-F238E27FC236}">
                <a16:creationId xmlns:a16="http://schemas.microsoft.com/office/drawing/2014/main" id="{0CB1BBC5-166F-4EEA-BFCF-0FEF2E7D01BF}"/>
              </a:ext>
            </a:extLst>
          </p:cNvPr>
          <p:cNvGrpSpPr/>
          <p:nvPr userDrawn="1"/>
        </p:nvGrpSpPr>
        <p:grpSpPr>
          <a:xfrm>
            <a:off x="542999" y="6436012"/>
            <a:ext cx="985615" cy="242012"/>
            <a:chOff x="542999" y="6303642"/>
            <a:chExt cx="985615" cy="242012"/>
          </a:xfrm>
          <a:solidFill>
            <a:schemeClr val="bg1"/>
          </a:solidFill>
        </p:grpSpPr>
        <p:sp>
          <p:nvSpPr>
            <p:cNvPr id="12" name="Freeform: Shape 11">
              <a:extLst>
                <a:ext uri="{FF2B5EF4-FFF2-40B4-BE49-F238E27FC236}">
                  <a16:creationId xmlns:a16="http://schemas.microsoft.com/office/drawing/2014/main" id="{A8F0D4E1-5D8A-4777-81AF-81200A6E6B2C}"/>
                </a:ext>
              </a:extLst>
            </p:cNvPr>
            <p:cNvSpPr/>
            <p:nvPr/>
          </p:nvSpPr>
          <p:spPr>
            <a:xfrm>
              <a:off x="962579" y="6351224"/>
              <a:ext cx="147767" cy="194430"/>
            </a:xfrm>
            <a:custGeom>
              <a:avLst/>
              <a:gdLst>
                <a:gd name="connsiteX0" fmla="*/ 49463 w 147766"/>
                <a:gd name="connsiteY0" fmla="*/ 194661 h 194430"/>
                <a:gd name="connsiteX1" fmla="*/ 29087 w 147766"/>
                <a:gd name="connsiteY1" fmla="*/ 192794 h 194430"/>
                <a:gd name="connsiteX2" fmla="*/ 9566 w 147766"/>
                <a:gd name="connsiteY2" fmla="*/ 188595 h 194430"/>
                <a:gd name="connsiteX3" fmla="*/ 1011 w 147766"/>
                <a:gd name="connsiteY3" fmla="*/ 185795 h 194430"/>
                <a:gd name="connsiteX4" fmla="*/ 0 w 147766"/>
                <a:gd name="connsiteY4" fmla="*/ 185251 h 194430"/>
                <a:gd name="connsiteX5" fmla="*/ 8555 w 147766"/>
                <a:gd name="connsiteY5" fmla="*/ 157719 h 194430"/>
                <a:gd name="connsiteX6" fmla="*/ 29165 w 147766"/>
                <a:gd name="connsiteY6" fmla="*/ 164641 h 194430"/>
                <a:gd name="connsiteX7" fmla="*/ 61207 w 147766"/>
                <a:gd name="connsiteY7" fmla="*/ 166896 h 194430"/>
                <a:gd name="connsiteX8" fmla="*/ 89671 w 147766"/>
                <a:gd name="connsiteY8" fmla="*/ 146365 h 194430"/>
                <a:gd name="connsiteX9" fmla="*/ 99548 w 147766"/>
                <a:gd name="connsiteY9" fmla="*/ 118833 h 194430"/>
                <a:gd name="connsiteX10" fmla="*/ 101492 w 147766"/>
                <a:gd name="connsiteY10" fmla="*/ 111600 h 194430"/>
                <a:gd name="connsiteX11" fmla="*/ 100870 w 147766"/>
                <a:gd name="connsiteY11" fmla="*/ 111600 h 194430"/>
                <a:gd name="connsiteX12" fmla="*/ 99704 w 147766"/>
                <a:gd name="connsiteY12" fmla="*/ 113389 h 194430"/>
                <a:gd name="connsiteX13" fmla="*/ 61984 w 147766"/>
                <a:gd name="connsiteY13" fmla="*/ 136721 h 194430"/>
                <a:gd name="connsiteX14" fmla="*/ 41530 w 147766"/>
                <a:gd name="connsiteY14" fmla="*/ 135010 h 194430"/>
                <a:gd name="connsiteX15" fmla="*/ 13688 w 147766"/>
                <a:gd name="connsiteY15" fmla="*/ 106390 h 194430"/>
                <a:gd name="connsiteX16" fmla="*/ 10344 w 147766"/>
                <a:gd name="connsiteY16" fmla="*/ 68048 h 194430"/>
                <a:gd name="connsiteX17" fmla="*/ 25898 w 147766"/>
                <a:gd name="connsiteY17" fmla="*/ 26984 h 194430"/>
                <a:gd name="connsiteX18" fmla="*/ 66028 w 147766"/>
                <a:gd name="connsiteY18" fmla="*/ 1242 h 194430"/>
                <a:gd name="connsiteX19" fmla="*/ 111447 w 147766"/>
                <a:gd name="connsiteY19" fmla="*/ 14463 h 194430"/>
                <a:gd name="connsiteX20" fmla="*/ 118058 w 147766"/>
                <a:gd name="connsiteY20" fmla="*/ 22240 h 194430"/>
                <a:gd name="connsiteX21" fmla="*/ 122024 w 147766"/>
                <a:gd name="connsiteY21" fmla="*/ 3108 h 194430"/>
                <a:gd name="connsiteX22" fmla="*/ 155466 w 147766"/>
                <a:gd name="connsiteY22" fmla="*/ 3108 h 194430"/>
                <a:gd name="connsiteX23" fmla="*/ 150489 w 147766"/>
                <a:gd name="connsiteY23" fmla="*/ 25818 h 194430"/>
                <a:gd name="connsiteX24" fmla="*/ 129101 w 147766"/>
                <a:gd name="connsiteY24" fmla="*/ 126299 h 194430"/>
                <a:gd name="connsiteX25" fmla="*/ 112847 w 147766"/>
                <a:gd name="connsiteY25" fmla="*/ 167363 h 194430"/>
                <a:gd name="connsiteX26" fmla="*/ 102270 w 147766"/>
                <a:gd name="connsiteY26" fmla="*/ 179107 h 194430"/>
                <a:gd name="connsiteX27" fmla="*/ 89516 w 147766"/>
                <a:gd name="connsiteY27" fmla="*/ 186884 h 194430"/>
                <a:gd name="connsiteX28" fmla="*/ 74739 w 147766"/>
                <a:gd name="connsiteY28" fmla="*/ 191861 h 194430"/>
                <a:gd name="connsiteX29" fmla="*/ 64551 w 147766"/>
                <a:gd name="connsiteY29" fmla="*/ 193494 h 194430"/>
                <a:gd name="connsiteX30" fmla="*/ 54363 w 147766"/>
                <a:gd name="connsiteY30" fmla="*/ 194194 h 194430"/>
                <a:gd name="connsiteX31" fmla="*/ 45574 w 147766"/>
                <a:gd name="connsiteY31" fmla="*/ 79636 h 194430"/>
                <a:gd name="connsiteX32" fmla="*/ 49385 w 147766"/>
                <a:gd name="connsiteY32" fmla="*/ 98457 h 194430"/>
                <a:gd name="connsiteX33" fmla="*/ 62995 w 147766"/>
                <a:gd name="connsiteY33" fmla="*/ 109423 h 194430"/>
                <a:gd name="connsiteX34" fmla="*/ 91149 w 147766"/>
                <a:gd name="connsiteY34" fmla="*/ 100634 h 194430"/>
                <a:gd name="connsiteX35" fmla="*/ 105848 w 147766"/>
                <a:gd name="connsiteY35" fmla="*/ 45339 h 194430"/>
                <a:gd name="connsiteX36" fmla="*/ 81272 w 147766"/>
                <a:gd name="connsiteY36" fmla="*/ 26751 h 194430"/>
                <a:gd name="connsiteX37" fmla="*/ 59029 w 147766"/>
                <a:gd name="connsiteY37" fmla="*/ 38650 h 194430"/>
                <a:gd name="connsiteX38" fmla="*/ 45574 w 147766"/>
                <a:gd name="connsiteY38" fmla="*/ 79636 h 194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7766" h="194430">
                  <a:moveTo>
                    <a:pt x="49463" y="194661"/>
                  </a:moveTo>
                  <a:cubicBezTo>
                    <a:pt x="42642" y="194389"/>
                    <a:pt x="35845" y="193767"/>
                    <a:pt x="29087" y="192794"/>
                  </a:cubicBezTo>
                  <a:cubicBezTo>
                    <a:pt x="22484" y="191869"/>
                    <a:pt x="15966" y="190461"/>
                    <a:pt x="9566" y="188595"/>
                  </a:cubicBezTo>
                  <a:cubicBezTo>
                    <a:pt x="6688" y="187817"/>
                    <a:pt x="3811" y="186806"/>
                    <a:pt x="1011" y="185795"/>
                  </a:cubicBezTo>
                  <a:cubicBezTo>
                    <a:pt x="661" y="185639"/>
                    <a:pt x="319" y="185460"/>
                    <a:pt x="0" y="185251"/>
                  </a:cubicBezTo>
                  <a:lnTo>
                    <a:pt x="8555" y="157719"/>
                  </a:lnTo>
                  <a:cubicBezTo>
                    <a:pt x="15554" y="160052"/>
                    <a:pt x="22243" y="162619"/>
                    <a:pt x="29165" y="164641"/>
                  </a:cubicBezTo>
                  <a:cubicBezTo>
                    <a:pt x="39547" y="167760"/>
                    <a:pt x="50490" y="168529"/>
                    <a:pt x="61207" y="166896"/>
                  </a:cubicBezTo>
                  <a:cubicBezTo>
                    <a:pt x="73510" y="165193"/>
                    <a:pt x="84173" y="157501"/>
                    <a:pt x="89671" y="146365"/>
                  </a:cubicBezTo>
                  <a:cubicBezTo>
                    <a:pt x="93956" y="137576"/>
                    <a:pt x="97270" y="128345"/>
                    <a:pt x="99548" y="118833"/>
                  </a:cubicBezTo>
                  <a:cubicBezTo>
                    <a:pt x="100170" y="116422"/>
                    <a:pt x="100792" y="114011"/>
                    <a:pt x="101492" y="111600"/>
                  </a:cubicBezTo>
                  <a:lnTo>
                    <a:pt x="100870" y="111600"/>
                  </a:lnTo>
                  <a:lnTo>
                    <a:pt x="99704" y="113389"/>
                  </a:lnTo>
                  <a:cubicBezTo>
                    <a:pt x="91530" y="126696"/>
                    <a:pt x="77538" y="135344"/>
                    <a:pt x="61984" y="136721"/>
                  </a:cubicBezTo>
                  <a:cubicBezTo>
                    <a:pt x="55125" y="137561"/>
                    <a:pt x="48157" y="136977"/>
                    <a:pt x="41530" y="135010"/>
                  </a:cubicBezTo>
                  <a:cubicBezTo>
                    <a:pt x="28083" y="130662"/>
                    <a:pt x="17662" y="119945"/>
                    <a:pt x="13688" y="106390"/>
                  </a:cubicBezTo>
                  <a:cubicBezTo>
                    <a:pt x="9511" y="94063"/>
                    <a:pt x="8368" y="80912"/>
                    <a:pt x="10344" y="68048"/>
                  </a:cubicBezTo>
                  <a:cubicBezTo>
                    <a:pt x="11953" y="53263"/>
                    <a:pt x="17312" y="39132"/>
                    <a:pt x="25898" y="26984"/>
                  </a:cubicBezTo>
                  <a:cubicBezTo>
                    <a:pt x="35200" y="13289"/>
                    <a:pt x="49696" y="3987"/>
                    <a:pt x="66028" y="1242"/>
                  </a:cubicBezTo>
                  <a:cubicBezTo>
                    <a:pt x="82438" y="-2546"/>
                    <a:pt x="99634" y="2463"/>
                    <a:pt x="111447" y="14463"/>
                  </a:cubicBezTo>
                  <a:cubicBezTo>
                    <a:pt x="113781" y="16874"/>
                    <a:pt x="115647" y="19596"/>
                    <a:pt x="118058" y="22240"/>
                  </a:cubicBezTo>
                  <a:lnTo>
                    <a:pt x="122024" y="3108"/>
                  </a:lnTo>
                  <a:lnTo>
                    <a:pt x="155466" y="3108"/>
                  </a:lnTo>
                  <a:cubicBezTo>
                    <a:pt x="153755" y="10886"/>
                    <a:pt x="152044" y="18196"/>
                    <a:pt x="150489" y="25818"/>
                  </a:cubicBezTo>
                  <a:cubicBezTo>
                    <a:pt x="143334" y="59260"/>
                    <a:pt x="136202" y="92756"/>
                    <a:pt x="129101" y="126299"/>
                  </a:cubicBezTo>
                  <a:cubicBezTo>
                    <a:pt x="126488" y="140936"/>
                    <a:pt x="120959" y="154904"/>
                    <a:pt x="112847" y="167363"/>
                  </a:cubicBezTo>
                  <a:cubicBezTo>
                    <a:pt x="109806" y="171687"/>
                    <a:pt x="106252" y="175630"/>
                    <a:pt x="102270" y="179107"/>
                  </a:cubicBezTo>
                  <a:cubicBezTo>
                    <a:pt x="98366" y="182225"/>
                    <a:pt x="94081" y="184838"/>
                    <a:pt x="89516" y="186884"/>
                  </a:cubicBezTo>
                  <a:cubicBezTo>
                    <a:pt x="84795" y="189108"/>
                    <a:pt x="79841" y="190780"/>
                    <a:pt x="74739" y="191861"/>
                  </a:cubicBezTo>
                  <a:cubicBezTo>
                    <a:pt x="71395" y="192561"/>
                    <a:pt x="67973" y="193028"/>
                    <a:pt x="64551" y="193494"/>
                  </a:cubicBezTo>
                  <a:cubicBezTo>
                    <a:pt x="61175" y="193961"/>
                    <a:pt x="57769" y="194194"/>
                    <a:pt x="54363" y="194194"/>
                  </a:cubicBezTo>
                  <a:close/>
                  <a:moveTo>
                    <a:pt x="45574" y="79636"/>
                  </a:moveTo>
                  <a:cubicBezTo>
                    <a:pt x="45388" y="86122"/>
                    <a:pt x="46686" y="92562"/>
                    <a:pt x="49385" y="98457"/>
                  </a:cubicBezTo>
                  <a:cubicBezTo>
                    <a:pt x="51788" y="104165"/>
                    <a:pt x="56906" y="108287"/>
                    <a:pt x="62995" y="109423"/>
                  </a:cubicBezTo>
                  <a:cubicBezTo>
                    <a:pt x="73277" y="111670"/>
                    <a:pt x="83978" y="108334"/>
                    <a:pt x="91149" y="100634"/>
                  </a:cubicBezTo>
                  <a:cubicBezTo>
                    <a:pt x="104938" y="85796"/>
                    <a:pt x="110452" y="65069"/>
                    <a:pt x="105848" y="45339"/>
                  </a:cubicBezTo>
                  <a:cubicBezTo>
                    <a:pt x="103491" y="33844"/>
                    <a:pt x="92969" y="25888"/>
                    <a:pt x="81272" y="26751"/>
                  </a:cubicBezTo>
                  <a:cubicBezTo>
                    <a:pt x="72390" y="26953"/>
                    <a:pt x="64123" y="31371"/>
                    <a:pt x="59029" y="38650"/>
                  </a:cubicBezTo>
                  <a:cubicBezTo>
                    <a:pt x="50303" y="50534"/>
                    <a:pt x="45590" y="64891"/>
                    <a:pt x="45574" y="79636"/>
                  </a:cubicBezTo>
                  <a:close/>
                </a:path>
              </a:pathLst>
            </a:custGeom>
            <a:grpFill/>
            <a:ln w="7739" cap="flat">
              <a:noFill/>
              <a:prstDash val="solid"/>
              <a:miter/>
            </a:ln>
          </p:spPr>
          <p:txBody>
            <a:bodyPr rtlCol="0" anchor="ctr"/>
            <a:lstStyle/>
            <a:p>
              <a:endParaRPr lang="en-IN">
                <a:latin typeface="+mn-lt"/>
              </a:endParaRPr>
            </a:p>
          </p:txBody>
        </p:sp>
        <p:sp>
          <p:nvSpPr>
            <p:cNvPr id="13" name="Freeform: Shape 12">
              <a:extLst>
                <a:ext uri="{FF2B5EF4-FFF2-40B4-BE49-F238E27FC236}">
                  <a16:creationId xmlns:a16="http://schemas.microsoft.com/office/drawing/2014/main" id="{917F9764-A43F-446E-B0D7-ECA3BD65D31B}"/>
                </a:ext>
              </a:extLst>
            </p:cNvPr>
            <p:cNvSpPr/>
            <p:nvPr/>
          </p:nvSpPr>
          <p:spPr>
            <a:xfrm>
              <a:off x="663468" y="6354410"/>
              <a:ext cx="163321" cy="186653"/>
            </a:xfrm>
            <a:custGeom>
              <a:avLst/>
              <a:gdLst>
                <a:gd name="connsiteX0" fmla="*/ 23021 w 163321"/>
                <a:gd name="connsiteY0" fmla="*/ 191319 h 186653"/>
                <a:gd name="connsiteX1" fmla="*/ 22087 w 163321"/>
                <a:gd name="connsiteY1" fmla="*/ 191319 h 186653"/>
                <a:gd name="connsiteX2" fmla="*/ 18665 w 163321"/>
                <a:gd name="connsiteY2" fmla="*/ 191319 h 186653"/>
                <a:gd name="connsiteX3" fmla="*/ 10888 w 163321"/>
                <a:gd name="connsiteY3" fmla="*/ 190308 h 186653"/>
                <a:gd name="connsiteX4" fmla="*/ 0 w 163321"/>
                <a:gd name="connsiteY4" fmla="*/ 188131 h 186653"/>
                <a:gd name="connsiteX5" fmla="*/ 7777 w 163321"/>
                <a:gd name="connsiteY5" fmla="*/ 162155 h 186653"/>
                <a:gd name="connsiteX6" fmla="*/ 18121 w 163321"/>
                <a:gd name="connsiteY6" fmla="*/ 164488 h 186653"/>
                <a:gd name="connsiteX7" fmla="*/ 39741 w 163321"/>
                <a:gd name="connsiteY7" fmla="*/ 157955 h 186653"/>
                <a:gd name="connsiteX8" fmla="*/ 53741 w 163321"/>
                <a:gd name="connsiteY8" fmla="*/ 140301 h 186653"/>
                <a:gd name="connsiteX9" fmla="*/ 53274 w 163321"/>
                <a:gd name="connsiteY9" fmla="*/ 137890 h 186653"/>
                <a:gd name="connsiteX10" fmla="*/ 42619 w 163321"/>
                <a:gd name="connsiteY10" fmla="*/ 74895 h 186653"/>
                <a:gd name="connsiteX11" fmla="*/ 33053 w 163321"/>
                <a:gd name="connsiteY11" fmla="*/ 18199 h 186653"/>
                <a:gd name="connsiteX12" fmla="*/ 30098 w 163321"/>
                <a:gd name="connsiteY12" fmla="*/ 389 h 186653"/>
                <a:gd name="connsiteX13" fmla="*/ 65407 w 163321"/>
                <a:gd name="connsiteY13" fmla="*/ 389 h 186653"/>
                <a:gd name="connsiteX14" fmla="*/ 77772 w 163321"/>
                <a:gd name="connsiteY14" fmla="*/ 99626 h 186653"/>
                <a:gd name="connsiteX15" fmla="*/ 78394 w 163321"/>
                <a:gd name="connsiteY15" fmla="*/ 99626 h 186653"/>
                <a:gd name="connsiteX16" fmla="*/ 79872 w 163321"/>
                <a:gd name="connsiteY16" fmla="*/ 97293 h 186653"/>
                <a:gd name="connsiteX17" fmla="*/ 130735 w 163321"/>
                <a:gd name="connsiteY17" fmla="*/ 2178 h 186653"/>
                <a:gd name="connsiteX18" fmla="*/ 132057 w 163321"/>
                <a:gd name="connsiteY18" fmla="*/ 0 h 186653"/>
                <a:gd name="connsiteX19" fmla="*/ 169621 w 163321"/>
                <a:gd name="connsiteY19" fmla="*/ 0 h 186653"/>
                <a:gd name="connsiteX20" fmla="*/ 168454 w 163321"/>
                <a:gd name="connsiteY20" fmla="*/ 2255 h 186653"/>
                <a:gd name="connsiteX21" fmla="*/ 77850 w 163321"/>
                <a:gd name="connsiteY21" fmla="*/ 156166 h 186653"/>
                <a:gd name="connsiteX22" fmla="*/ 57318 w 163321"/>
                <a:gd name="connsiteY22" fmla="*/ 181287 h 186653"/>
                <a:gd name="connsiteX23" fmla="*/ 43708 w 163321"/>
                <a:gd name="connsiteY23" fmla="*/ 188597 h 186653"/>
                <a:gd name="connsiteX24" fmla="*/ 26054 w 163321"/>
                <a:gd name="connsiteY24" fmla="*/ 191475 h 186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63321" h="186653">
                  <a:moveTo>
                    <a:pt x="23021" y="191319"/>
                  </a:moveTo>
                  <a:lnTo>
                    <a:pt x="22087" y="191319"/>
                  </a:lnTo>
                  <a:cubicBezTo>
                    <a:pt x="20921" y="191319"/>
                    <a:pt x="19754" y="191319"/>
                    <a:pt x="18665" y="191319"/>
                  </a:cubicBezTo>
                  <a:lnTo>
                    <a:pt x="10888" y="190308"/>
                  </a:lnTo>
                  <a:cubicBezTo>
                    <a:pt x="7311" y="189764"/>
                    <a:pt x="3811" y="188908"/>
                    <a:pt x="0" y="188131"/>
                  </a:cubicBezTo>
                  <a:lnTo>
                    <a:pt x="7777" y="162155"/>
                  </a:lnTo>
                  <a:cubicBezTo>
                    <a:pt x="11355" y="162932"/>
                    <a:pt x="14777" y="163944"/>
                    <a:pt x="18121" y="164488"/>
                  </a:cubicBezTo>
                  <a:cubicBezTo>
                    <a:pt x="25976" y="166269"/>
                    <a:pt x="34189" y="163788"/>
                    <a:pt x="39741" y="157955"/>
                  </a:cubicBezTo>
                  <a:cubicBezTo>
                    <a:pt x="44564" y="152900"/>
                    <a:pt x="53741" y="140301"/>
                    <a:pt x="53741" y="140301"/>
                  </a:cubicBezTo>
                  <a:cubicBezTo>
                    <a:pt x="53741" y="140301"/>
                    <a:pt x="53741" y="139057"/>
                    <a:pt x="53274" y="137890"/>
                  </a:cubicBezTo>
                  <a:cubicBezTo>
                    <a:pt x="49751" y="116891"/>
                    <a:pt x="46197" y="95893"/>
                    <a:pt x="42619" y="74895"/>
                  </a:cubicBezTo>
                  <a:lnTo>
                    <a:pt x="33053" y="18199"/>
                  </a:lnTo>
                  <a:cubicBezTo>
                    <a:pt x="32042" y="12366"/>
                    <a:pt x="31109" y="6455"/>
                    <a:pt x="30098" y="389"/>
                  </a:cubicBezTo>
                  <a:lnTo>
                    <a:pt x="65407" y="389"/>
                  </a:lnTo>
                  <a:lnTo>
                    <a:pt x="77772" y="99626"/>
                  </a:lnTo>
                  <a:lnTo>
                    <a:pt x="78394" y="99626"/>
                  </a:lnTo>
                  <a:cubicBezTo>
                    <a:pt x="78939" y="98887"/>
                    <a:pt x="79436" y="98102"/>
                    <a:pt x="79872" y="97293"/>
                  </a:cubicBezTo>
                  <a:lnTo>
                    <a:pt x="130735" y="2178"/>
                  </a:lnTo>
                  <a:lnTo>
                    <a:pt x="132057" y="0"/>
                  </a:lnTo>
                  <a:lnTo>
                    <a:pt x="169621" y="0"/>
                  </a:lnTo>
                  <a:lnTo>
                    <a:pt x="168454" y="2255"/>
                  </a:lnTo>
                  <a:cubicBezTo>
                    <a:pt x="138279" y="53585"/>
                    <a:pt x="108080" y="104891"/>
                    <a:pt x="77850" y="156166"/>
                  </a:cubicBezTo>
                  <a:cubicBezTo>
                    <a:pt x="72725" y="165810"/>
                    <a:pt x="65749" y="174342"/>
                    <a:pt x="57318" y="181287"/>
                  </a:cubicBezTo>
                  <a:cubicBezTo>
                    <a:pt x="53188" y="184413"/>
                    <a:pt x="48592" y="186879"/>
                    <a:pt x="43708" y="188597"/>
                  </a:cubicBezTo>
                  <a:cubicBezTo>
                    <a:pt x="38015" y="190487"/>
                    <a:pt x="32050" y="191459"/>
                    <a:pt x="26054" y="191475"/>
                  </a:cubicBezTo>
                  <a:close/>
                </a:path>
              </a:pathLst>
            </a:custGeom>
            <a:grpFill/>
            <a:ln w="7739" cap="flat">
              <a:noFill/>
              <a:prstDash val="solid"/>
              <a:miter/>
            </a:ln>
          </p:spPr>
          <p:txBody>
            <a:bodyPr rtlCol="0" anchor="ctr"/>
            <a:lstStyle/>
            <a:p>
              <a:endParaRPr lang="en-IN">
                <a:latin typeface="+mn-lt"/>
              </a:endParaRPr>
            </a:p>
          </p:txBody>
        </p:sp>
        <p:sp>
          <p:nvSpPr>
            <p:cNvPr id="14" name="Freeform: Shape 13">
              <a:extLst>
                <a:ext uri="{FF2B5EF4-FFF2-40B4-BE49-F238E27FC236}">
                  <a16:creationId xmlns:a16="http://schemas.microsoft.com/office/drawing/2014/main" id="{989C016E-33EA-472B-ABD4-3B344E0E769A}"/>
                </a:ext>
              </a:extLst>
            </p:cNvPr>
            <p:cNvSpPr/>
            <p:nvPr/>
          </p:nvSpPr>
          <p:spPr>
            <a:xfrm>
              <a:off x="542999" y="6303642"/>
              <a:ext cx="139990" cy="186653"/>
            </a:xfrm>
            <a:custGeom>
              <a:avLst/>
              <a:gdLst>
                <a:gd name="connsiteX0" fmla="*/ 0 w 139989"/>
                <a:gd name="connsiteY0" fmla="*/ 177226 h 186653"/>
                <a:gd name="connsiteX1" fmla="*/ 9177 w 139989"/>
                <a:gd name="connsiteY1" fmla="*/ 147128 h 186653"/>
                <a:gd name="connsiteX2" fmla="*/ 32509 w 139989"/>
                <a:gd name="connsiteY2" fmla="*/ 155761 h 186653"/>
                <a:gd name="connsiteX3" fmla="*/ 66184 w 139989"/>
                <a:gd name="connsiteY3" fmla="*/ 157394 h 186653"/>
                <a:gd name="connsiteX4" fmla="*/ 82283 w 139989"/>
                <a:gd name="connsiteY4" fmla="*/ 147750 h 186653"/>
                <a:gd name="connsiteX5" fmla="*/ 79996 w 139989"/>
                <a:gd name="connsiteY5" fmla="*/ 112962 h 186653"/>
                <a:gd name="connsiteX6" fmla="*/ 79094 w 139989"/>
                <a:gd name="connsiteY6" fmla="*/ 112208 h 186653"/>
                <a:gd name="connsiteX7" fmla="*/ 63540 w 139989"/>
                <a:gd name="connsiteY7" fmla="*/ 102176 h 186653"/>
                <a:gd name="connsiteX8" fmla="*/ 42074 w 139989"/>
                <a:gd name="connsiteY8" fmla="*/ 88410 h 186653"/>
                <a:gd name="connsiteX9" fmla="*/ 26520 w 139989"/>
                <a:gd name="connsiteY9" fmla="*/ 49524 h 186653"/>
                <a:gd name="connsiteX10" fmla="*/ 65406 w 139989"/>
                <a:gd name="connsiteY10" fmla="*/ 4105 h 186653"/>
                <a:gd name="connsiteX11" fmla="*/ 98304 w 139989"/>
                <a:gd name="connsiteY11" fmla="*/ 139 h 186653"/>
                <a:gd name="connsiteX12" fmla="*/ 137190 w 139989"/>
                <a:gd name="connsiteY12" fmla="*/ 6905 h 186653"/>
                <a:gd name="connsiteX13" fmla="*/ 140223 w 139989"/>
                <a:gd name="connsiteY13" fmla="*/ 8071 h 186653"/>
                <a:gd name="connsiteX14" fmla="*/ 131824 w 139989"/>
                <a:gd name="connsiteY14" fmla="*/ 37236 h 186653"/>
                <a:gd name="connsiteX15" fmla="*/ 116269 w 139989"/>
                <a:gd name="connsiteY15" fmla="*/ 31714 h 186653"/>
                <a:gd name="connsiteX16" fmla="*/ 81194 w 139989"/>
                <a:gd name="connsiteY16" fmla="*/ 30081 h 186653"/>
                <a:gd name="connsiteX17" fmla="*/ 71473 w 139989"/>
                <a:gd name="connsiteY17" fmla="*/ 34436 h 186653"/>
                <a:gd name="connsiteX18" fmla="*/ 65888 w 139989"/>
                <a:gd name="connsiteY18" fmla="*/ 58545 h 186653"/>
                <a:gd name="connsiteX19" fmla="*/ 66573 w 139989"/>
                <a:gd name="connsiteY19" fmla="*/ 59556 h 186653"/>
                <a:gd name="connsiteX20" fmla="*/ 76216 w 139989"/>
                <a:gd name="connsiteY20" fmla="*/ 68889 h 186653"/>
                <a:gd name="connsiteX21" fmla="*/ 93949 w 139989"/>
                <a:gd name="connsiteY21" fmla="*/ 80088 h 186653"/>
                <a:gd name="connsiteX22" fmla="*/ 108336 w 139989"/>
                <a:gd name="connsiteY22" fmla="*/ 90354 h 186653"/>
                <a:gd name="connsiteX23" fmla="*/ 125213 w 139989"/>
                <a:gd name="connsiteY23" fmla="*/ 124807 h 186653"/>
                <a:gd name="connsiteX24" fmla="*/ 117436 w 139989"/>
                <a:gd name="connsiteY24" fmla="*/ 158327 h 186653"/>
                <a:gd name="connsiteX25" fmla="*/ 85160 w 139989"/>
                <a:gd name="connsiteY25" fmla="*/ 182514 h 186653"/>
                <a:gd name="connsiteX26" fmla="*/ 39353 w 139989"/>
                <a:gd name="connsiteY26" fmla="*/ 186869 h 186653"/>
                <a:gd name="connsiteX27" fmla="*/ 467 w 139989"/>
                <a:gd name="connsiteY27" fmla="*/ 178003 h 186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9989" h="186653">
                  <a:moveTo>
                    <a:pt x="0" y="177226"/>
                  </a:moveTo>
                  <a:lnTo>
                    <a:pt x="9177" y="147128"/>
                  </a:lnTo>
                  <a:cubicBezTo>
                    <a:pt x="16954" y="150083"/>
                    <a:pt x="24731" y="153350"/>
                    <a:pt x="32509" y="155761"/>
                  </a:cubicBezTo>
                  <a:cubicBezTo>
                    <a:pt x="43327" y="159602"/>
                    <a:pt x="55039" y="160170"/>
                    <a:pt x="66184" y="157394"/>
                  </a:cubicBezTo>
                  <a:cubicBezTo>
                    <a:pt x="72445" y="155986"/>
                    <a:pt x="78083" y="152603"/>
                    <a:pt x="82283" y="147750"/>
                  </a:cubicBezTo>
                  <a:cubicBezTo>
                    <a:pt x="91258" y="137507"/>
                    <a:pt x="90231" y="121937"/>
                    <a:pt x="79996" y="112962"/>
                  </a:cubicBezTo>
                  <a:cubicBezTo>
                    <a:pt x="79701" y="112706"/>
                    <a:pt x="79397" y="112449"/>
                    <a:pt x="79094" y="112208"/>
                  </a:cubicBezTo>
                  <a:cubicBezTo>
                    <a:pt x="74350" y="108475"/>
                    <a:pt x="69062" y="105442"/>
                    <a:pt x="63540" y="102176"/>
                  </a:cubicBezTo>
                  <a:cubicBezTo>
                    <a:pt x="56385" y="97587"/>
                    <a:pt x="48763" y="93543"/>
                    <a:pt x="42074" y="88410"/>
                  </a:cubicBezTo>
                  <a:cubicBezTo>
                    <a:pt x="30160" y="79272"/>
                    <a:pt x="24187" y="64355"/>
                    <a:pt x="26520" y="49524"/>
                  </a:cubicBezTo>
                  <a:cubicBezTo>
                    <a:pt x="28854" y="25181"/>
                    <a:pt x="43397" y="11260"/>
                    <a:pt x="65406" y="4105"/>
                  </a:cubicBezTo>
                  <a:cubicBezTo>
                    <a:pt x="76061" y="885"/>
                    <a:pt x="87190" y="-460"/>
                    <a:pt x="98304" y="139"/>
                  </a:cubicBezTo>
                  <a:cubicBezTo>
                    <a:pt x="111540" y="341"/>
                    <a:pt x="124661" y="2627"/>
                    <a:pt x="137190" y="6905"/>
                  </a:cubicBezTo>
                  <a:lnTo>
                    <a:pt x="140223" y="8071"/>
                  </a:lnTo>
                  <a:lnTo>
                    <a:pt x="131824" y="37236"/>
                  </a:lnTo>
                  <a:cubicBezTo>
                    <a:pt x="126613" y="35369"/>
                    <a:pt x="121558" y="33192"/>
                    <a:pt x="116269" y="31714"/>
                  </a:cubicBezTo>
                  <a:cubicBezTo>
                    <a:pt x="104969" y="27833"/>
                    <a:pt x="92805" y="27265"/>
                    <a:pt x="81194" y="30081"/>
                  </a:cubicBezTo>
                  <a:cubicBezTo>
                    <a:pt x="77772" y="31076"/>
                    <a:pt x="74498" y="32546"/>
                    <a:pt x="71473" y="34436"/>
                  </a:cubicBezTo>
                  <a:cubicBezTo>
                    <a:pt x="63275" y="39553"/>
                    <a:pt x="60779" y="50348"/>
                    <a:pt x="65888" y="58545"/>
                  </a:cubicBezTo>
                  <a:cubicBezTo>
                    <a:pt x="66106" y="58888"/>
                    <a:pt x="66332" y="59230"/>
                    <a:pt x="66573" y="59556"/>
                  </a:cubicBezTo>
                  <a:cubicBezTo>
                    <a:pt x="69225" y="63196"/>
                    <a:pt x="72491" y="66354"/>
                    <a:pt x="76216" y="68889"/>
                  </a:cubicBezTo>
                  <a:cubicBezTo>
                    <a:pt x="81894" y="73011"/>
                    <a:pt x="88116" y="76277"/>
                    <a:pt x="93949" y="80088"/>
                  </a:cubicBezTo>
                  <a:cubicBezTo>
                    <a:pt x="98918" y="83261"/>
                    <a:pt x="103717" y="86691"/>
                    <a:pt x="108336" y="90354"/>
                  </a:cubicBezTo>
                  <a:cubicBezTo>
                    <a:pt x="118890" y="98691"/>
                    <a:pt x="125096" y="111360"/>
                    <a:pt x="125213" y="124807"/>
                  </a:cubicBezTo>
                  <a:cubicBezTo>
                    <a:pt x="125944" y="136496"/>
                    <a:pt x="123238" y="148147"/>
                    <a:pt x="117436" y="158327"/>
                  </a:cubicBezTo>
                  <a:cubicBezTo>
                    <a:pt x="110087" y="170148"/>
                    <a:pt x="98568" y="178781"/>
                    <a:pt x="85160" y="182514"/>
                  </a:cubicBezTo>
                  <a:cubicBezTo>
                    <a:pt x="70345" y="187064"/>
                    <a:pt x="54759" y="188549"/>
                    <a:pt x="39353" y="186869"/>
                  </a:cubicBezTo>
                  <a:cubicBezTo>
                    <a:pt x="26069" y="185571"/>
                    <a:pt x="13003" y="182592"/>
                    <a:pt x="467" y="178003"/>
                  </a:cubicBezTo>
                  <a:close/>
                </a:path>
              </a:pathLst>
            </a:custGeom>
            <a:grpFill/>
            <a:ln w="7739" cap="flat">
              <a:noFill/>
              <a:prstDash val="solid"/>
              <a:miter/>
            </a:ln>
          </p:spPr>
          <p:txBody>
            <a:bodyPr rtlCol="0" anchor="ctr"/>
            <a:lstStyle/>
            <a:p>
              <a:endParaRPr lang="en-IN">
                <a:latin typeface="+mn-lt"/>
              </a:endParaRPr>
            </a:p>
          </p:txBody>
        </p:sp>
        <p:sp>
          <p:nvSpPr>
            <p:cNvPr id="15" name="Freeform: Shape 14">
              <a:extLst>
                <a:ext uri="{FF2B5EF4-FFF2-40B4-BE49-F238E27FC236}">
                  <a16:creationId xmlns:a16="http://schemas.microsoft.com/office/drawing/2014/main" id="{EBB0996C-72ED-4F23-BF97-D2E71BB35D20}"/>
                </a:ext>
              </a:extLst>
            </p:cNvPr>
            <p:cNvSpPr/>
            <p:nvPr/>
          </p:nvSpPr>
          <p:spPr>
            <a:xfrm>
              <a:off x="1119525" y="6351128"/>
              <a:ext cx="124435" cy="132213"/>
            </a:xfrm>
            <a:custGeom>
              <a:avLst/>
              <a:gdLst>
                <a:gd name="connsiteX0" fmla="*/ 33051 w 124435"/>
                <a:gd name="connsiteY0" fmla="*/ 80588 h 132212"/>
                <a:gd name="connsiteX1" fmla="*/ 57394 w 124435"/>
                <a:gd name="connsiteY1" fmla="*/ 113641 h 132212"/>
                <a:gd name="connsiteX2" fmla="*/ 108102 w 124435"/>
                <a:gd name="connsiteY2" fmla="*/ 106486 h 132212"/>
                <a:gd name="connsiteX3" fmla="*/ 110046 w 124435"/>
                <a:gd name="connsiteY3" fmla="*/ 105708 h 132212"/>
                <a:gd name="connsiteX4" fmla="*/ 110823 w 124435"/>
                <a:gd name="connsiteY4" fmla="*/ 105319 h 132212"/>
                <a:gd name="connsiteX5" fmla="*/ 109734 w 124435"/>
                <a:gd name="connsiteY5" fmla="*/ 113096 h 132212"/>
                <a:gd name="connsiteX6" fmla="*/ 107013 w 124435"/>
                <a:gd name="connsiteY6" fmla="*/ 130284 h 132212"/>
                <a:gd name="connsiteX7" fmla="*/ 107013 w 124435"/>
                <a:gd name="connsiteY7" fmla="*/ 132539 h 132212"/>
                <a:gd name="connsiteX8" fmla="*/ 104913 w 124435"/>
                <a:gd name="connsiteY8" fmla="*/ 133239 h 132212"/>
                <a:gd name="connsiteX9" fmla="*/ 56772 w 124435"/>
                <a:gd name="connsiteY9" fmla="*/ 139772 h 132212"/>
                <a:gd name="connsiteX10" fmla="*/ 15242 w 124435"/>
                <a:gd name="connsiteY10" fmla="*/ 123284 h 132212"/>
                <a:gd name="connsiteX11" fmla="*/ 776 w 124435"/>
                <a:gd name="connsiteY11" fmla="*/ 92720 h 132212"/>
                <a:gd name="connsiteX12" fmla="*/ 23019 w 124435"/>
                <a:gd name="connsiteY12" fmla="*/ 23892 h 132212"/>
                <a:gd name="connsiteX13" fmla="*/ 68360 w 124435"/>
                <a:gd name="connsiteY13" fmla="*/ 560 h 132212"/>
                <a:gd name="connsiteX14" fmla="*/ 104446 w 124435"/>
                <a:gd name="connsiteY14" fmla="*/ 5615 h 132212"/>
                <a:gd name="connsiteX15" fmla="*/ 129722 w 124435"/>
                <a:gd name="connsiteY15" fmla="*/ 38746 h 132212"/>
                <a:gd name="connsiteX16" fmla="*/ 128555 w 124435"/>
                <a:gd name="connsiteY16" fmla="*/ 74832 h 132212"/>
                <a:gd name="connsiteX17" fmla="*/ 127467 w 124435"/>
                <a:gd name="connsiteY17" fmla="*/ 80665 h 132212"/>
                <a:gd name="connsiteX18" fmla="*/ 33362 w 124435"/>
                <a:gd name="connsiteY18" fmla="*/ 80665 h 132212"/>
                <a:gd name="connsiteX19" fmla="*/ 37640 w 124435"/>
                <a:gd name="connsiteY19" fmla="*/ 57256 h 132212"/>
                <a:gd name="connsiteX20" fmla="*/ 96747 w 124435"/>
                <a:gd name="connsiteY20" fmla="*/ 57256 h 132212"/>
                <a:gd name="connsiteX21" fmla="*/ 97369 w 124435"/>
                <a:gd name="connsiteY21" fmla="*/ 44501 h 132212"/>
                <a:gd name="connsiteX22" fmla="*/ 81815 w 124435"/>
                <a:gd name="connsiteY22" fmla="*/ 26225 h 132212"/>
                <a:gd name="connsiteX23" fmla="*/ 66260 w 124435"/>
                <a:gd name="connsiteY23" fmla="*/ 26225 h 132212"/>
                <a:gd name="connsiteX24" fmla="*/ 37407 w 124435"/>
                <a:gd name="connsiteY24" fmla="*/ 57100 h 1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4435" h="132212">
                  <a:moveTo>
                    <a:pt x="33051" y="80588"/>
                  </a:moveTo>
                  <a:cubicBezTo>
                    <a:pt x="32118" y="96920"/>
                    <a:pt x="39040" y="110530"/>
                    <a:pt x="57394" y="113641"/>
                  </a:cubicBezTo>
                  <a:cubicBezTo>
                    <a:pt x="74636" y="116285"/>
                    <a:pt x="92267" y="113796"/>
                    <a:pt x="108102" y="106486"/>
                  </a:cubicBezTo>
                  <a:lnTo>
                    <a:pt x="110046" y="105708"/>
                  </a:lnTo>
                  <a:lnTo>
                    <a:pt x="110823" y="105319"/>
                  </a:lnTo>
                  <a:cubicBezTo>
                    <a:pt x="110823" y="107963"/>
                    <a:pt x="110123" y="110530"/>
                    <a:pt x="109734" y="113096"/>
                  </a:cubicBezTo>
                  <a:cubicBezTo>
                    <a:pt x="108879" y="118851"/>
                    <a:pt x="107868" y="124607"/>
                    <a:pt x="107013" y="130284"/>
                  </a:cubicBezTo>
                  <a:cubicBezTo>
                    <a:pt x="107013" y="131062"/>
                    <a:pt x="107013" y="132539"/>
                    <a:pt x="107013" y="132539"/>
                  </a:cubicBezTo>
                  <a:lnTo>
                    <a:pt x="104913" y="133239"/>
                  </a:lnTo>
                  <a:cubicBezTo>
                    <a:pt x="89374" y="138240"/>
                    <a:pt x="73080" y="140449"/>
                    <a:pt x="56772" y="139772"/>
                  </a:cubicBezTo>
                  <a:cubicBezTo>
                    <a:pt x="41381" y="139523"/>
                    <a:pt x="26612" y="133659"/>
                    <a:pt x="15242" y="123284"/>
                  </a:cubicBezTo>
                  <a:cubicBezTo>
                    <a:pt x="6959" y="115126"/>
                    <a:pt x="1834" y="104300"/>
                    <a:pt x="776" y="92720"/>
                  </a:cubicBezTo>
                  <a:cubicBezTo>
                    <a:pt x="-2677" y="67584"/>
                    <a:pt x="5512" y="42254"/>
                    <a:pt x="23019" y="23892"/>
                  </a:cubicBezTo>
                  <a:cubicBezTo>
                    <a:pt x="34661" y="10694"/>
                    <a:pt x="50853" y="2357"/>
                    <a:pt x="68360" y="560"/>
                  </a:cubicBezTo>
                  <a:cubicBezTo>
                    <a:pt x="80625" y="-1011"/>
                    <a:pt x="93084" y="739"/>
                    <a:pt x="104446" y="5615"/>
                  </a:cubicBezTo>
                  <a:cubicBezTo>
                    <a:pt x="118111" y="11440"/>
                    <a:pt x="127715" y="24024"/>
                    <a:pt x="129722" y="38746"/>
                  </a:cubicBezTo>
                  <a:cubicBezTo>
                    <a:pt x="131480" y="50746"/>
                    <a:pt x="131083" y="62964"/>
                    <a:pt x="128555" y="74832"/>
                  </a:cubicBezTo>
                  <a:cubicBezTo>
                    <a:pt x="128089" y="77554"/>
                    <a:pt x="127467" y="80665"/>
                    <a:pt x="127467" y="80665"/>
                  </a:cubicBezTo>
                  <a:lnTo>
                    <a:pt x="33362" y="80665"/>
                  </a:lnTo>
                  <a:close/>
                  <a:moveTo>
                    <a:pt x="37640" y="57256"/>
                  </a:moveTo>
                  <a:lnTo>
                    <a:pt x="96747" y="57256"/>
                  </a:lnTo>
                  <a:cubicBezTo>
                    <a:pt x="97314" y="53033"/>
                    <a:pt x="97524" y="48763"/>
                    <a:pt x="97369" y="44501"/>
                  </a:cubicBezTo>
                  <a:cubicBezTo>
                    <a:pt x="97501" y="35371"/>
                    <a:pt x="90852" y="27547"/>
                    <a:pt x="81815" y="26225"/>
                  </a:cubicBezTo>
                  <a:cubicBezTo>
                    <a:pt x="76666" y="25377"/>
                    <a:pt x="71409" y="25377"/>
                    <a:pt x="66260" y="26225"/>
                  </a:cubicBezTo>
                  <a:cubicBezTo>
                    <a:pt x="51398" y="29935"/>
                    <a:pt x="40105" y="42028"/>
                    <a:pt x="37407" y="57100"/>
                  </a:cubicBezTo>
                  <a:close/>
                </a:path>
              </a:pathLst>
            </a:custGeom>
            <a:grpFill/>
            <a:ln w="7739" cap="flat">
              <a:noFill/>
              <a:prstDash val="solid"/>
              <a:miter/>
            </a:ln>
          </p:spPr>
          <p:txBody>
            <a:bodyPr rtlCol="0" anchor="ctr"/>
            <a:lstStyle/>
            <a:p>
              <a:endParaRPr lang="en-IN">
                <a:latin typeface="+mn-lt"/>
              </a:endParaRPr>
            </a:p>
          </p:txBody>
        </p:sp>
        <p:sp>
          <p:nvSpPr>
            <p:cNvPr id="16" name="Freeform: Shape 15">
              <a:extLst>
                <a:ext uri="{FF2B5EF4-FFF2-40B4-BE49-F238E27FC236}">
                  <a16:creationId xmlns:a16="http://schemas.microsoft.com/office/drawing/2014/main" id="{9384E0AE-4990-4EA9-AFFB-CEC351604A95}"/>
                </a:ext>
              </a:extLst>
            </p:cNvPr>
            <p:cNvSpPr/>
            <p:nvPr/>
          </p:nvSpPr>
          <p:spPr>
            <a:xfrm>
              <a:off x="1404179" y="6350631"/>
              <a:ext cx="124435" cy="139990"/>
            </a:xfrm>
            <a:custGeom>
              <a:avLst/>
              <a:gdLst>
                <a:gd name="connsiteX0" fmla="*/ 127846 w 124435"/>
                <a:gd name="connsiteY0" fmla="*/ 81084 h 139989"/>
                <a:gd name="connsiteX1" fmla="*/ 33354 w 124435"/>
                <a:gd name="connsiteY1" fmla="*/ 81084 h 139989"/>
                <a:gd name="connsiteX2" fmla="*/ 33354 w 124435"/>
                <a:gd name="connsiteY2" fmla="*/ 87384 h 139989"/>
                <a:gd name="connsiteX3" fmla="*/ 38564 w 124435"/>
                <a:gd name="connsiteY3" fmla="*/ 102938 h 139989"/>
                <a:gd name="connsiteX4" fmla="*/ 48830 w 124435"/>
                <a:gd name="connsiteY4" fmla="*/ 111338 h 139989"/>
                <a:gd name="connsiteX5" fmla="*/ 57774 w 124435"/>
                <a:gd name="connsiteY5" fmla="*/ 113904 h 139989"/>
                <a:gd name="connsiteX6" fmla="*/ 108403 w 124435"/>
                <a:gd name="connsiteY6" fmla="*/ 106749 h 139989"/>
                <a:gd name="connsiteX7" fmla="*/ 111204 w 124435"/>
                <a:gd name="connsiteY7" fmla="*/ 105582 h 139989"/>
                <a:gd name="connsiteX8" fmla="*/ 106771 w 124435"/>
                <a:gd name="connsiteY8" fmla="*/ 132725 h 139989"/>
                <a:gd name="connsiteX9" fmla="*/ 104748 w 124435"/>
                <a:gd name="connsiteY9" fmla="*/ 133347 h 139989"/>
                <a:gd name="connsiteX10" fmla="*/ 74806 w 124435"/>
                <a:gd name="connsiteY10" fmla="*/ 139569 h 139989"/>
                <a:gd name="connsiteX11" fmla="*/ 40820 w 124435"/>
                <a:gd name="connsiteY11" fmla="*/ 137391 h 139989"/>
                <a:gd name="connsiteX12" fmla="*/ 689 w 124435"/>
                <a:gd name="connsiteY12" fmla="*/ 92439 h 139989"/>
                <a:gd name="connsiteX13" fmla="*/ 46264 w 124435"/>
                <a:gd name="connsiteY13" fmla="*/ 6890 h 139989"/>
                <a:gd name="connsiteX14" fmla="*/ 102182 w 124435"/>
                <a:gd name="connsiteY14" fmla="*/ 4868 h 139989"/>
                <a:gd name="connsiteX15" fmla="*/ 129869 w 124435"/>
                <a:gd name="connsiteY15" fmla="*/ 40254 h 139989"/>
                <a:gd name="connsiteX16" fmla="*/ 127846 w 124435"/>
                <a:gd name="connsiteY16" fmla="*/ 81084 h 139989"/>
                <a:gd name="connsiteX17" fmla="*/ 38098 w 124435"/>
                <a:gd name="connsiteY17" fmla="*/ 57286 h 139989"/>
                <a:gd name="connsiteX18" fmla="*/ 39964 w 124435"/>
                <a:gd name="connsiteY18" fmla="*/ 57286 h 139989"/>
                <a:gd name="connsiteX19" fmla="*/ 95494 w 124435"/>
                <a:gd name="connsiteY19" fmla="*/ 57286 h 139989"/>
                <a:gd name="connsiteX20" fmla="*/ 97671 w 124435"/>
                <a:gd name="connsiteY20" fmla="*/ 55264 h 139989"/>
                <a:gd name="connsiteX21" fmla="*/ 97671 w 124435"/>
                <a:gd name="connsiteY21" fmla="*/ 42276 h 139989"/>
                <a:gd name="connsiteX22" fmla="*/ 83205 w 124435"/>
                <a:gd name="connsiteY22" fmla="*/ 26721 h 139989"/>
                <a:gd name="connsiteX23" fmla="*/ 72318 w 124435"/>
                <a:gd name="connsiteY23" fmla="*/ 26022 h 139989"/>
                <a:gd name="connsiteX24" fmla="*/ 52174 w 124435"/>
                <a:gd name="connsiteY24" fmla="*/ 33799 h 139989"/>
                <a:gd name="connsiteX25" fmla="*/ 38098 w 124435"/>
                <a:gd name="connsiteY25" fmla="*/ 57286 h 139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4435" h="139989">
                  <a:moveTo>
                    <a:pt x="127846" y="81084"/>
                  </a:moveTo>
                  <a:lnTo>
                    <a:pt x="33354" y="81084"/>
                  </a:lnTo>
                  <a:cubicBezTo>
                    <a:pt x="33175" y="83184"/>
                    <a:pt x="33175" y="85284"/>
                    <a:pt x="33354" y="87384"/>
                  </a:cubicBezTo>
                  <a:cubicBezTo>
                    <a:pt x="33805" y="92913"/>
                    <a:pt x="35593" y="98248"/>
                    <a:pt x="38564" y="102938"/>
                  </a:cubicBezTo>
                  <a:cubicBezTo>
                    <a:pt x="41154" y="106625"/>
                    <a:pt x="44701" y="109533"/>
                    <a:pt x="48830" y="111338"/>
                  </a:cubicBezTo>
                  <a:cubicBezTo>
                    <a:pt x="51708" y="112512"/>
                    <a:pt x="54710" y="113367"/>
                    <a:pt x="57774" y="113904"/>
                  </a:cubicBezTo>
                  <a:cubicBezTo>
                    <a:pt x="74985" y="116541"/>
                    <a:pt x="92593" y="114052"/>
                    <a:pt x="108403" y="106749"/>
                  </a:cubicBezTo>
                  <a:lnTo>
                    <a:pt x="111204" y="105582"/>
                  </a:lnTo>
                  <a:cubicBezTo>
                    <a:pt x="109726" y="114448"/>
                    <a:pt x="106771" y="132725"/>
                    <a:pt x="106771" y="132725"/>
                  </a:cubicBezTo>
                  <a:lnTo>
                    <a:pt x="104748" y="133347"/>
                  </a:lnTo>
                  <a:cubicBezTo>
                    <a:pt x="94996" y="136388"/>
                    <a:pt x="84963" y="138472"/>
                    <a:pt x="74806" y="139569"/>
                  </a:cubicBezTo>
                  <a:cubicBezTo>
                    <a:pt x="63443" y="140953"/>
                    <a:pt x="51918" y="140214"/>
                    <a:pt x="40820" y="137391"/>
                  </a:cubicBezTo>
                  <a:cubicBezTo>
                    <a:pt x="18958" y="132958"/>
                    <a:pt x="2626" y="114658"/>
                    <a:pt x="689" y="92439"/>
                  </a:cubicBezTo>
                  <a:cubicBezTo>
                    <a:pt x="-3860" y="57130"/>
                    <a:pt x="14424" y="22810"/>
                    <a:pt x="46264" y="6890"/>
                  </a:cubicBezTo>
                  <a:cubicBezTo>
                    <a:pt x="63809" y="-1533"/>
                    <a:pt x="84069" y="-2264"/>
                    <a:pt x="102182" y="4868"/>
                  </a:cubicBezTo>
                  <a:cubicBezTo>
                    <a:pt x="117472" y="10319"/>
                    <a:pt x="128259" y="24101"/>
                    <a:pt x="129869" y="40254"/>
                  </a:cubicBezTo>
                  <a:cubicBezTo>
                    <a:pt x="131556" y="53879"/>
                    <a:pt x="130872" y="67692"/>
                    <a:pt x="127846" y="81084"/>
                  </a:cubicBezTo>
                  <a:close/>
                  <a:moveTo>
                    <a:pt x="38098" y="57286"/>
                  </a:moveTo>
                  <a:lnTo>
                    <a:pt x="39964" y="57286"/>
                  </a:lnTo>
                  <a:lnTo>
                    <a:pt x="95494" y="57286"/>
                  </a:lnTo>
                  <a:cubicBezTo>
                    <a:pt x="97049" y="57286"/>
                    <a:pt x="97671" y="56586"/>
                    <a:pt x="97671" y="55264"/>
                  </a:cubicBezTo>
                  <a:cubicBezTo>
                    <a:pt x="97943" y="50940"/>
                    <a:pt x="97943" y="46600"/>
                    <a:pt x="97671" y="42276"/>
                  </a:cubicBezTo>
                  <a:cubicBezTo>
                    <a:pt x="96854" y="34444"/>
                    <a:pt x="90959" y="28098"/>
                    <a:pt x="83205" y="26721"/>
                  </a:cubicBezTo>
                  <a:cubicBezTo>
                    <a:pt x="79620" y="26022"/>
                    <a:pt x="75965" y="25780"/>
                    <a:pt x="72318" y="26022"/>
                  </a:cubicBezTo>
                  <a:cubicBezTo>
                    <a:pt x="64890" y="26123"/>
                    <a:pt x="57743" y="28884"/>
                    <a:pt x="52174" y="33799"/>
                  </a:cubicBezTo>
                  <a:cubicBezTo>
                    <a:pt x="45618" y="40347"/>
                    <a:pt x="40781" y="48412"/>
                    <a:pt x="38098" y="57286"/>
                  </a:cubicBezTo>
                  <a:close/>
                </a:path>
              </a:pathLst>
            </a:custGeom>
            <a:grpFill/>
            <a:ln w="7739" cap="flat">
              <a:noFill/>
              <a:prstDash val="solid"/>
              <a:miter/>
            </a:ln>
          </p:spPr>
          <p:txBody>
            <a:bodyPr rtlCol="0" anchor="ctr"/>
            <a:lstStyle/>
            <a:p>
              <a:endParaRPr lang="en-IN">
                <a:latin typeface="+mn-lt"/>
              </a:endParaRPr>
            </a:p>
          </p:txBody>
        </p:sp>
        <p:sp>
          <p:nvSpPr>
            <p:cNvPr id="17" name="Freeform: Shape 16">
              <a:extLst>
                <a:ext uri="{FF2B5EF4-FFF2-40B4-BE49-F238E27FC236}">
                  <a16:creationId xmlns:a16="http://schemas.microsoft.com/office/drawing/2014/main" id="{92A7937A-03D0-43E3-AE08-2FC0470050F7}"/>
                </a:ext>
              </a:extLst>
            </p:cNvPr>
            <p:cNvSpPr/>
            <p:nvPr/>
          </p:nvSpPr>
          <p:spPr>
            <a:xfrm>
              <a:off x="1251969" y="6351280"/>
              <a:ext cx="139990" cy="132213"/>
            </a:xfrm>
            <a:custGeom>
              <a:avLst/>
              <a:gdLst>
                <a:gd name="connsiteX0" fmla="*/ 123191 w 139989"/>
                <a:gd name="connsiteY0" fmla="*/ 136587 h 132212"/>
                <a:gd name="connsiteX1" fmla="*/ 88738 w 139989"/>
                <a:gd name="connsiteY1" fmla="*/ 136587 h 132212"/>
                <a:gd name="connsiteX2" fmla="*/ 91538 w 139989"/>
                <a:gd name="connsiteY2" fmla="*/ 122510 h 132212"/>
                <a:gd name="connsiteX3" fmla="*/ 104137 w 139989"/>
                <a:gd name="connsiteY3" fmla="*/ 59826 h 132212"/>
                <a:gd name="connsiteX4" fmla="*/ 104992 w 139989"/>
                <a:gd name="connsiteY4" fmla="*/ 41550 h 132212"/>
                <a:gd name="connsiteX5" fmla="*/ 87338 w 139989"/>
                <a:gd name="connsiteY5" fmla="*/ 26695 h 132212"/>
                <a:gd name="connsiteX6" fmla="*/ 60040 w 139989"/>
                <a:gd name="connsiteY6" fmla="*/ 40694 h 132212"/>
                <a:gd name="connsiteX7" fmla="*/ 49230 w 139989"/>
                <a:gd name="connsiteY7" fmla="*/ 67526 h 132212"/>
                <a:gd name="connsiteX8" fmla="*/ 34842 w 139989"/>
                <a:gd name="connsiteY8" fmla="*/ 134798 h 132212"/>
                <a:gd name="connsiteX9" fmla="*/ 34453 w 139989"/>
                <a:gd name="connsiteY9" fmla="*/ 136743 h 132212"/>
                <a:gd name="connsiteX10" fmla="*/ 0 w 139989"/>
                <a:gd name="connsiteY10" fmla="*/ 136743 h 132212"/>
                <a:gd name="connsiteX11" fmla="*/ 28543 w 139989"/>
                <a:gd name="connsiteY11" fmla="*/ 3130 h 132212"/>
                <a:gd name="connsiteX12" fmla="*/ 61674 w 139989"/>
                <a:gd name="connsiteY12" fmla="*/ 3130 h 132212"/>
                <a:gd name="connsiteX13" fmla="*/ 59340 w 139989"/>
                <a:gd name="connsiteY13" fmla="*/ 16507 h 132212"/>
                <a:gd name="connsiteX14" fmla="*/ 61751 w 139989"/>
                <a:gd name="connsiteY14" fmla="*/ 14641 h 132212"/>
                <a:gd name="connsiteX15" fmla="*/ 91305 w 139989"/>
                <a:gd name="connsiteY15" fmla="*/ 486 h 132212"/>
                <a:gd name="connsiteX16" fmla="*/ 134235 w 139989"/>
                <a:gd name="connsiteY16" fmla="*/ 16896 h 132212"/>
                <a:gd name="connsiteX17" fmla="*/ 141234 w 139989"/>
                <a:gd name="connsiteY17" fmla="*/ 48005 h 132212"/>
                <a:gd name="connsiteX18" fmla="*/ 132057 w 139989"/>
                <a:gd name="connsiteY18" fmla="*/ 95524 h 132212"/>
                <a:gd name="connsiteX19" fmla="*/ 123191 w 139989"/>
                <a:gd name="connsiteY19" fmla="*/ 136587 h 1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9989" h="132212">
                  <a:moveTo>
                    <a:pt x="123191" y="136587"/>
                  </a:moveTo>
                  <a:lnTo>
                    <a:pt x="88738" y="136587"/>
                  </a:lnTo>
                  <a:lnTo>
                    <a:pt x="91538" y="122510"/>
                  </a:lnTo>
                  <a:cubicBezTo>
                    <a:pt x="95815" y="101590"/>
                    <a:pt x="100248" y="80747"/>
                    <a:pt x="104137" y="59826"/>
                  </a:cubicBezTo>
                  <a:cubicBezTo>
                    <a:pt x="105350" y="53814"/>
                    <a:pt x="105638" y="47647"/>
                    <a:pt x="104992" y="41550"/>
                  </a:cubicBezTo>
                  <a:cubicBezTo>
                    <a:pt x="103803" y="32800"/>
                    <a:pt x="96166" y="26376"/>
                    <a:pt x="87338" y="26695"/>
                  </a:cubicBezTo>
                  <a:cubicBezTo>
                    <a:pt x="76388" y="26143"/>
                    <a:pt x="65982" y="31478"/>
                    <a:pt x="60040" y="40694"/>
                  </a:cubicBezTo>
                  <a:cubicBezTo>
                    <a:pt x="54674" y="48821"/>
                    <a:pt x="51003" y="57952"/>
                    <a:pt x="49230" y="67526"/>
                  </a:cubicBezTo>
                  <a:cubicBezTo>
                    <a:pt x="44408" y="89924"/>
                    <a:pt x="39664" y="112400"/>
                    <a:pt x="34842" y="134798"/>
                  </a:cubicBezTo>
                  <a:cubicBezTo>
                    <a:pt x="34842" y="135421"/>
                    <a:pt x="34453" y="136743"/>
                    <a:pt x="34453" y="136743"/>
                  </a:cubicBezTo>
                  <a:lnTo>
                    <a:pt x="0" y="136743"/>
                  </a:lnTo>
                  <a:cubicBezTo>
                    <a:pt x="9566" y="92102"/>
                    <a:pt x="19054" y="47694"/>
                    <a:pt x="28543" y="3130"/>
                  </a:cubicBezTo>
                  <a:lnTo>
                    <a:pt x="61674" y="3130"/>
                  </a:lnTo>
                  <a:lnTo>
                    <a:pt x="59340" y="16507"/>
                  </a:lnTo>
                  <a:lnTo>
                    <a:pt x="61751" y="14641"/>
                  </a:lnTo>
                  <a:cubicBezTo>
                    <a:pt x="69948" y="7050"/>
                    <a:pt x="80253" y="2111"/>
                    <a:pt x="91305" y="486"/>
                  </a:cubicBezTo>
                  <a:cubicBezTo>
                    <a:pt x="108337" y="-1458"/>
                    <a:pt x="123658" y="2119"/>
                    <a:pt x="134235" y="16896"/>
                  </a:cubicBezTo>
                  <a:cubicBezTo>
                    <a:pt x="140643" y="25910"/>
                    <a:pt x="143171" y="37117"/>
                    <a:pt x="141234" y="48005"/>
                  </a:cubicBezTo>
                  <a:cubicBezTo>
                    <a:pt x="138746" y="63948"/>
                    <a:pt x="135324" y="79736"/>
                    <a:pt x="132057" y="95524"/>
                  </a:cubicBezTo>
                  <a:cubicBezTo>
                    <a:pt x="129258" y="109134"/>
                    <a:pt x="126224" y="122744"/>
                    <a:pt x="123191" y="136587"/>
                  </a:cubicBezTo>
                  <a:close/>
                </a:path>
              </a:pathLst>
            </a:custGeom>
            <a:grpFill/>
            <a:ln w="7739" cap="flat">
              <a:noFill/>
              <a:prstDash val="solid"/>
              <a:miter/>
            </a:ln>
          </p:spPr>
          <p:txBody>
            <a:bodyPr rtlCol="0" anchor="ctr"/>
            <a:lstStyle/>
            <a:p>
              <a:endParaRPr lang="en-IN">
                <a:latin typeface="+mn-lt"/>
              </a:endParaRPr>
            </a:p>
          </p:txBody>
        </p:sp>
        <p:sp>
          <p:nvSpPr>
            <p:cNvPr id="18" name="Freeform: Shape 17">
              <a:extLst>
                <a:ext uri="{FF2B5EF4-FFF2-40B4-BE49-F238E27FC236}">
                  <a16:creationId xmlns:a16="http://schemas.microsoft.com/office/drawing/2014/main" id="{D894A55D-F95C-4584-80D0-1A7973E41704}"/>
                </a:ext>
              </a:extLst>
            </p:cNvPr>
            <p:cNvSpPr/>
            <p:nvPr/>
          </p:nvSpPr>
          <p:spPr>
            <a:xfrm>
              <a:off x="816990" y="6350939"/>
              <a:ext cx="139990" cy="132213"/>
            </a:xfrm>
            <a:custGeom>
              <a:avLst/>
              <a:gdLst>
                <a:gd name="connsiteX0" fmla="*/ 123035 w 139989"/>
                <a:gd name="connsiteY0" fmla="*/ 136928 h 132212"/>
                <a:gd name="connsiteX1" fmla="*/ 88582 w 139989"/>
                <a:gd name="connsiteY1" fmla="*/ 136928 h 132212"/>
                <a:gd name="connsiteX2" fmla="*/ 90916 w 139989"/>
                <a:gd name="connsiteY2" fmla="*/ 125651 h 132212"/>
                <a:gd name="connsiteX3" fmla="*/ 103981 w 139989"/>
                <a:gd name="connsiteY3" fmla="*/ 60711 h 132212"/>
                <a:gd name="connsiteX4" fmla="*/ 105070 w 139989"/>
                <a:gd name="connsiteY4" fmla="*/ 43601 h 132212"/>
                <a:gd name="connsiteX5" fmla="*/ 87105 w 139989"/>
                <a:gd name="connsiteY5" fmla="*/ 27036 h 132212"/>
                <a:gd name="connsiteX6" fmla="*/ 60273 w 139989"/>
                <a:gd name="connsiteY6" fmla="*/ 40568 h 132212"/>
                <a:gd name="connsiteX7" fmla="*/ 49074 w 139989"/>
                <a:gd name="connsiteY7" fmla="*/ 68255 h 132212"/>
                <a:gd name="connsiteX8" fmla="*/ 34997 w 139989"/>
                <a:gd name="connsiteY8" fmla="*/ 134439 h 132212"/>
                <a:gd name="connsiteX9" fmla="*/ 34376 w 139989"/>
                <a:gd name="connsiteY9" fmla="*/ 136928 h 132212"/>
                <a:gd name="connsiteX10" fmla="*/ 0 w 139989"/>
                <a:gd name="connsiteY10" fmla="*/ 136928 h 132212"/>
                <a:gd name="connsiteX11" fmla="*/ 28854 w 139989"/>
                <a:gd name="connsiteY11" fmla="*/ 3549 h 132212"/>
                <a:gd name="connsiteX12" fmla="*/ 61985 w 139989"/>
                <a:gd name="connsiteY12" fmla="*/ 3549 h 132212"/>
                <a:gd name="connsiteX13" fmla="*/ 59651 w 139989"/>
                <a:gd name="connsiteY13" fmla="*/ 16848 h 132212"/>
                <a:gd name="connsiteX14" fmla="*/ 62062 w 139989"/>
                <a:gd name="connsiteY14" fmla="*/ 14981 h 132212"/>
                <a:gd name="connsiteX15" fmla="*/ 91616 w 139989"/>
                <a:gd name="connsiteY15" fmla="*/ 827 h 132212"/>
                <a:gd name="connsiteX16" fmla="*/ 133457 w 139989"/>
                <a:gd name="connsiteY16" fmla="*/ 15759 h 132212"/>
                <a:gd name="connsiteX17" fmla="*/ 141779 w 139989"/>
                <a:gd name="connsiteY17" fmla="*/ 39091 h 132212"/>
                <a:gd name="connsiteX18" fmla="*/ 137890 w 139989"/>
                <a:gd name="connsiteY18" fmla="*/ 70199 h 132212"/>
                <a:gd name="connsiteX19" fmla="*/ 124046 w 139989"/>
                <a:gd name="connsiteY19" fmla="*/ 134284 h 132212"/>
                <a:gd name="connsiteX20" fmla="*/ 123035 w 139989"/>
                <a:gd name="connsiteY20" fmla="*/ 136928 h 1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9989" h="132212">
                  <a:moveTo>
                    <a:pt x="123035" y="136928"/>
                  </a:moveTo>
                  <a:lnTo>
                    <a:pt x="88582" y="136928"/>
                  </a:lnTo>
                  <a:cubicBezTo>
                    <a:pt x="89360" y="133039"/>
                    <a:pt x="90138" y="129151"/>
                    <a:pt x="90916" y="125651"/>
                  </a:cubicBezTo>
                  <a:cubicBezTo>
                    <a:pt x="95271" y="104030"/>
                    <a:pt x="99860" y="82410"/>
                    <a:pt x="103981" y="60711"/>
                  </a:cubicBezTo>
                  <a:cubicBezTo>
                    <a:pt x="105078" y="55081"/>
                    <a:pt x="105444" y="49325"/>
                    <a:pt x="105070" y="43601"/>
                  </a:cubicBezTo>
                  <a:cubicBezTo>
                    <a:pt x="104650" y="34082"/>
                    <a:pt x="96624" y="26686"/>
                    <a:pt x="87105" y="27036"/>
                  </a:cubicBezTo>
                  <a:cubicBezTo>
                    <a:pt x="76404" y="26523"/>
                    <a:pt x="66215" y="31656"/>
                    <a:pt x="60273" y="40568"/>
                  </a:cubicBezTo>
                  <a:cubicBezTo>
                    <a:pt x="54643" y="48913"/>
                    <a:pt x="50824" y="58339"/>
                    <a:pt x="49074" y="68255"/>
                  </a:cubicBezTo>
                  <a:cubicBezTo>
                    <a:pt x="44252" y="90265"/>
                    <a:pt x="39664" y="112352"/>
                    <a:pt x="34997" y="134439"/>
                  </a:cubicBezTo>
                  <a:cubicBezTo>
                    <a:pt x="34997" y="135217"/>
                    <a:pt x="34997" y="136072"/>
                    <a:pt x="34376" y="136928"/>
                  </a:cubicBezTo>
                  <a:lnTo>
                    <a:pt x="0" y="136928"/>
                  </a:lnTo>
                  <a:lnTo>
                    <a:pt x="28854" y="3549"/>
                  </a:lnTo>
                  <a:lnTo>
                    <a:pt x="61985" y="3549"/>
                  </a:lnTo>
                  <a:lnTo>
                    <a:pt x="59651" y="16848"/>
                  </a:lnTo>
                  <a:lnTo>
                    <a:pt x="62062" y="14981"/>
                  </a:lnTo>
                  <a:cubicBezTo>
                    <a:pt x="70259" y="7391"/>
                    <a:pt x="80564" y="2452"/>
                    <a:pt x="91616" y="827"/>
                  </a:cubicBezTo>
                  <a:cubicBezTo>
                    <a:pt x="107248" y="-2269"/>
                    <a:pt x="123315" y="3463"/>
                    <a:pt x="133457" y="15759"/>
                  </a:cubicBezTo>
                  <a:cubicBezTo>
                    <a:pt x="138574" y="22486"/>
                    <a:pt x="141483" y="30637"/>
                    <a:pt x="141779" y="39091"/>
                  </a:cubicBezTo>
                  <a:cubicBezTo>
                    <a:pt x="141887" y="49590"/>
                    <a:pt x="140581" y="60050"/>
                    <a:pt x="137890" y="70199"/>
                  </a:cubicBezTo>
                  <a:cubicBezTo>
                    <a:pt x="133224" y="91509"/>
                    <a:pt x="128612" y="112873"/>
                    <a:pt x="124046" y="134284"/>
                  </a:cubicBezTo>
                  <a:cubicBezTo>
                    <a:pt x="123502" y="135217"/>
                    <a:pt x="123269" y="135995"/>
                    <a:pt x="123035" y="136928"/>
                  </a:cubicBezTo>
                  <a:close/>
                </a:path>
              </a:pathLst>
            </a:custGeom>
            <a:grpFill/>
            <a:ln w="7739" cap="flat">
              <a:noFill/>
              <a:prstDash val="solid"/>
              <a:miter/>
            </a:ln>
          </p:spPr>
          <p:txBody>
            <a:bodyPr rtlCol="0" anchor="ctr"/>
            <a:lstStyle/>
            <a:p>
              <a:endParaRPr lang="en-IN">
                <a:latin typeface="+mn-lt"/>
              </a:endParaRPr>
            </a:p>
          </p:txBody>
        </p:sp>
      </p:grpSp>
      <p:pic>
        <p:nvPicPr>
          <p:cNvPr id="5" name="Graphic 4">
            <a:extLst>
              <a:ext uri="{FF2B5EF4-FFF2-40B4-BE49-F238E27FC236}">
                <a16:creationId xmlns:a16="http://schemas.microsoft.com/office/drawing/2014/main" id="{8B0D6A2A-7696-E8AC-EDEA-8160BB63DA53}"/>
              </a:ext>
            </a:extLst>
          </p:cNvPr>
          <p:cNvPicPr>
            <a:picLocks noChangeAspect="1"/>
          </p:cNvPicPr>
          <p:nvPr userDrawn="1"/>
        </p:nvPicPr>
        <p:blipFill>
          <a:blip r:embed="rId8">
            <a:extLst>
              <a:ext uri="{96DAC541-7B7A-43D3-8B79-37D633B846F1}">
                <asvg:svgBlip xmlns:asvg="http://schemas.microsoft.com/office/drawing/2016/SVG/main" r:embed="rId9"/>
              </a:ext>
            </a:extLst>
          </a:blip>
          <a:srcRect l="53817" b="44224"/>
          <a:stretch>
            <a:fillRect/>
          </a:stretch>
        </p:blipFill>
        <p:spPr>
          <a:xfrm rot="6155641">
            <a:off x="31497" y="-199205"/>
            <a:ext cx="804692" cy="971841"/>
          </a:xfrm>
          <a:custGeom>
            <a:avLst/>
            <a:gdLst>
              <a:gd name="connsiteX0" fmla="*/ 217125 w 804692"/>
              <a:gd name="connsiteY0" fmla="*/ 971841 h 971841"/>
              <a:gd name="connsiteX1" fmla="*/ 0 w 804692"/>
              <a:gd name="connsiteY1" fmla="*/ 0 h 971841"/>
              <a:gd name="connsiteX2" fmla="*/ 804692 w 804692"/>
              <a:gd name="connsiteY2" fmla="*/ 1 h 971841"/>
              <a:gd name="connsiteX3" fmla="*/ 804692 w 804692"/>
              <a:gd name="connsiteY3" fmla="*/ 840569 h 971841"/>
              <a:gd name="connsiteX4" fmla="*/ 217125 w 804692"/>
              <a:gd name="connsiteY4" fmla="*/ 971841 h 971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4692" h="971841">
                <a:moveTo>
                  <a:pt x="217125" y="971841"/>
                </a:moveTo>
                <a:lnTo>
                  <a:pt x="0" y="0"/>
                </a:lnTo>
                <a:lnTo>
                  <a:pt x="804692" y="1"/>
                </a:lnTo>
                <a:lnTo>
                  <a:pt x="804692" y="840569"/>
                </a:lnTo>
                <a:lnTo>
                  <a:pt x="217125" y="971841"/>
                </a:lnTo>
                <a:close/>
              </a:path>
            </a:pathLst>
          </a:custGeom>
        </p:spPr>
      </p:pic>
      <p:sp>
        <p:nvSpPr>
          <p:cNvPr id="6" name="Title 1">
            <a:extLst>
              <a:ext uri="{FF2B5EF4-FFF2-40B4-BE49-F238E27FC236}">
                <a16:creationId xmlns:a16="http://schemas.microsoft.com/office/drawing/2014/main" id="{712650F6-E834-4F77-E8C4-EBB46085DE64}"/>
              </a:ext>
            </a:extLst>
          </p:cNvPr>
          <p:cNvSpPr>
            <a:spLocks noGrp="1"/>
          </p:cNvSpPr>
          <p:nvPr>
            <p:ph type="title"/>
          </p:nvPr>
        </p:nvSpPr>
        <p:spPr>
          <a:xfrm>
            <a:off x="542999" y="181069"/>
            <a:ext cx="11090201" cy="986683"/>
          </a:xfrm>
          <a:prstGeom prst="rect">
            <a:avLst/>
          </a:prstGeom>
        </p:spPr>
        <p:txBody>
          <a:bodyPr lIns="0" anchor="ctr">
            <a:normAutofit/>
          </a:bodyPr>
          <a:lstStyle>
            <a:lvl1pPr>
              <a:defRPr sz="2800" b="1">
                <a:solidFill>
                  <a:schemeClr val="bg1"/>
                </a:solidFill>
                <a:latin typeface="+mn-lt"/>
                <a:cs typeface="Arial" panose="020B0604020202020204" pitchFamily="34" charset="0"/>
              </a:defRPr>
            </a:lvl1pPr>
          </a:lstStyle>
          <a:p>
            <a:r>
              <a:rPr lang="en-US"/>
              <a:t>Click to edit Master title style</a:t>
            </a:r>
            <a:endParaRPr lang="en-IN"/>
          </a:p>
        </p:txBody>
      </p:sp>
    </p:spTree>
    <p:extLst>
      <p:ext uri="{BB962C8B-B14F-4D97-AF65-F5344CB8AC3E}">
        <p14:creationId xmlns:p14="http://schemas.microsoft.com/office/powerpoint/2010/main" val="341424291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21F78AD-6CF2-DF01-53FF-13074CDB20D2}"/>
              </a:ext>
            </a:extLst>
          </p:cNvPr>
          <p:cNvSpPr/>
          <p:nvPr userDrawn="1"/>
        </p:nvSpPr>
        <p:spPr>
          <a:xfrm>
            <a:off x="0" y="0"/>
            <a:ext cx="12192000" cy="6858000"/>
          </a:xfrm>
          <a:prstGeom prst="rect">
            <a:avLst/>
          </a:prstGeom>
          <a:solidFill>
            <a:srgbClr val="E7F6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Title Placeholder 1">
            <a:extLst>
              <a:ext uri="{FF2B5EF4-FFF2-40B4-BE49-F238E27FC236}">
                <a16:creationId xmlns:a16="http://schemas.microsoft.com/office/drawing/2014/main" id="{2F17CFC3-813A-4A06-98D4-B925DE15D2F0}"/>
              </a:ext>
            </a:extLst>
          </p:cNvPr>
          <p:cNvSpPr>
            <a:spLocks noGrp="1"/>
          </p:cNvSpPr>
          <p:nvPr>
            <p:ph type="title"/>
          </p:nvPr>
        </p:nvSpPr>
        <p:spPr>
          <a:xfrm>
            <a:off x="227014" y="432677"/>
            <a:ext cx="11737974" cy="749577"/>
          </a:xfrm>
          <a:prstGeom prst="rect">
            <a:avLst/>
          </a:prstGeom>
        </p:spPr>
        <p:txBody>
          <a:bodyPr vert="horz" lIns="0" tIns="45720" rIns="91440" bIns="45720" rtlCol="0" anchor="ctr">
            <a:noAutofit/>
          </a:bodyPr>
          <a:lstStyle/>
          <a:p>
            <a:r>
              <a:rPr lang="en-US"/>
              <a:t>Click to edit Master title style</a:t>
            </a:r>
          </a:p>
        </p:txBody>
      </p:sp>
      <p:cxnSp>
        <p:nvCxnSpPr>
          <p:cNvPr id="8" name="Straight Connector 7">
            <a:extLst>
              <a:ext uri="{FF2B5EF4-FFF2-40B4-BE49-F238E27FC236}">
                <a16:creationId xmlns:a16="http://schemas.microsoft.com/office/drawing/2014/main" id="{9266CD28-8851-4F28-B0CE-4E494AFDA507}"/>
              </a:ext>
            </a:extLst>
          </p:cNvPr>
          <p:cNvCxnSpPr>
            <a:cxnSpLocks/>
          </p:cNvCxnSpPr>
          <p:nvPr userDrawn="1"/>
        </p:nvCxnSpPr>
        <p:spPr>
          <a:xfrm>
            <a:off x="11588578" y="6430812"/>
            <a:ext cx="0" cy="2524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 name="Slide Number Placeholder 5">
            <a:extLst>
              <a:ext uri="{FF2B5EF4-FFF2-40B4-BE49-F238E27FC236}">
                <a16:creationId xmlns:a16="http://schemas.microsoft.com/office/drawing/2014/main" id="{56415859-91D5-EE39-9151-130289DEC7E8}"/>
              </a:ext>
            </a:extLst>
          </p:cNvPr>
          <p:cNvSpPr txBox="1">
            <a:spLocks/>
          </p:cNvSpPr>
          <p:nvPr userDrawn="1"/>
        </p:nvSpPr>
        <p:spPr>
          <a:xfrm>
            <a:off x="11591141" y="6374456"/>
            <a:ext cx="371929" cy="365125"/>
          </a:xfrm>
          <a:prstGeom prst="rect">
            <a:avLst/>
          </a:prstGeom>
        </p:spPr>
        <p:txBody>
          <a:bodyPr anchor="ctr"/>
          <a:lstStyle>
            <a:defPPr>
              <a:defRPr lang="en-US"/>
            </a:defPPr>
            <a:lvl1pPr marL="0" algn="l" defTabSz="1219170" rtl="0" eaLnBrk="1" latinLnBrk="0" hangingPunct="1">
              <a:defRPr sz="1050" kern="1200">
                <a:solidFill>
                  <a:schemeClr val="tx1">
                    <a:lumMod val="75000"/>
                    <a:lumOff val="25000"/>
                  </a:schemeClr>
                </a:solidFill>
                <a:latin typeface="+mn-lt"/>
                <a:ea typeface="+mn-ea"/>
                <a:cs typeface="Arial" panose="020B0604020202020204" pitchFamily="34" charset="0"/>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fld id="{BF464321-24B5-4A1A-BA99-44AB7CD57172}" type="slidenum">
              <a:rPr lang="en-IN" smtClean="0"/>
              <a:pPr/>
              <a:t>‹#›</a:t>
            </a:fld>
            <a:endParaRPr lang="en-IN"/>
          </a:p>
        </p:txBody>
      </p:sp>
      <p:cxnSp>
        <p:nvCxnSpPr>
          <p:cNvPr id="5" name="Straight Connector 4">
            <a:extLst>
              <a:ext uri="{FF2B5EF4-FFF2-40B4-BE49-F238E27FC236}">
                <a16:creationId xmlns:a16="http://schemas.microsoft.com/office/drawing/2014/main" id="{2CF7BDE0-C912-F997-1690-D3EB3420D423}"/>
              </a:ext>
            </a:extLst>
          </p:cNvPr>
          <p:cNvCxnSpPr>
            <a:cxnSpLocks/>
          </p:cNvCxnSpPr>
          <p:nvPr userDrawn="1"/>
        </p:nvCxnSpPr>
        <p:spPr>
          <a:xfrm>
            <a:off x="11588578" y="6430812"/>
            <a:ext cx="0" cy="2524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8EED3F0A-BFA1-7F09-1DC9-44A4B58686AB}"/>
              </a:ext>
            </a:extLst>
          </p:cNvPr>
          <p:cNvGrpSpPr/>
          <p:nvPr userDrawn="1"/>
        </p:nvGrpSpPr>
        <p:grpSpPr>
          <a:xfrm>
            <a:off x="277256" y="6436012"/>
            <a:ext cx="985615" cy="242012"/>
            <a:chOff x="542999" y="6303642"/>
            <a:chExt cx="985615" cy="242012"/>
          </a:xfrm>
        </p:grpSpPr>
        <p:sp>
          <p:nvSpPr>
            <p:cNvPr id="9" name="Freeform: Shape 8">
              <a:extLst>
                <a:ext uri="{FF2B5EF4-FFF2-40B4-BE49-F238E27FC236}">
                  <a16:creationId xmlns:a16="http://schemas.microsoft.com/office/drawing/2014/main" id="{F512E418-40F7-E21C-6180-32CEB1D1E53D}"/>
                </a:ext>
              </a:extLst>
            </p:cNvPr>
            <p:cNvSpPr/>
            <p:nvPr/>
          </p:nvSpPr>
          <p:spPr>
            <a:xfrm>
              <a:off x="962579" y="6351224"/>
              <a:ext cx="147767" cy="194430"/>
            </a:xfrm>
            <a:custGeom>
              <a:avLst/>
              <a:gdLst>
                <a:gd name="connsiteX0" fmla="*/ 49463 w 147766"/>
                <a:gd name="connsiteY0" fmla="*/ 194661 h 194430"/>
                <a:gd name="connsiteX1" fmla="*/ 29087 w 147766"/>
                <a:gd name="connsiteY1" fmla="*/ 192794 h 194430"/>
                <a:gd name="connsiteX2" fmla="*/ 9566 w 147766"/>
                <a:gd name="connsiteY2" fmla="*/ 188595 h 194430"/>
                <a:gd name="connsiteX3" fmla="*/ 1011 w 147766"/>
                <a:gd name="connsiteY3" fmla="*/ 185795 h 194430"/>
                <a:gd name="connsiteX4" fmla="*/ 0 w 147766"/>
                <a:gd name="connsiteY4" fmla="*/ 185251 h 194430"/>
                <a:gd name="connsiteX5" fmla="*/ 8555 w 147766"/>
                <a:gd name="connsiteY5" fmla="*/ 157719 h 194430"/>
                <a:gd name="connsiteX6" fmla="*/ 29165 w 147766"/>
                <a:gd name="connsiteY6" fmla="*/ 164641 h 194430"/>
                <a:gd name="connsiteX7" fmla="*/ 61207 w 147766"/>
                <a:gd name="connsiteY7" fmla="*/ 166896 h 194430"/>
                <a:gd name="connsiteX8" fmla="*/ 89671 w 147766"/>
                <a:gd name="connsiteY8" fmla="*/ 146365 h 194430"/>
                <a:gd name="connsiteX9" fmla="*/ 99548 w 147766"/>
                <a:gd name="connsiteY9" fmla="*/ 118833 h 194430"/>
                <a:gd name="connsiteX10" fmla="*/ 101492 w 147766"/>
                <a:gd name="connsiteY10" fmla="*/ 111600 h 194430"/>
                <a:gd name="connsiteX11" fmla="*/ 100870 w 147766"/>
                <a:gd name="connsiteY11" fmla="*/ 111600 h 194430"/>
                <a:gd name="connsiteX12" fmla="*/ 99704 w 147766"/>
                <a:gd name="connsiteY12" fmla="*/ 113389 h 194430"/>
                <a:gd name="connsiteX13" fmla="*/ 61984 w 147766"/>
                <a:gd name="connsiteY13" fmla="*/ 136721 h 194430"/>
                <a:gd name="connsiteX14" fmla="*/ 41530 w 147766"/>
                <a:gd name="connsiteY14" fmla="*/ 135010 h 194430"/>
                <a:gd name="connsiteX15" fmla="*/ 13688 w 147766"/>
                <a:gd name="connsiteY15" fmla="*/ 106390 h 194430"/>
                <a:gd name="connsiteX16" fmla="*/ 10344 w 147766"/>
                <a:gd name="connsiteY16" fmla="*/ 68048 h 194430"/>
                <a:gd name="connsiteX17" fmla="*/ 25898 w 147766"/>
                <a:gd name="connsiteY17" fmla="*/ 26984 h 194430"/>
                <a:gd name="connsiteX18" fmla="*/ 66028 w 147766"/>
                <a:gd name="connsiteY18" fmla="*/ 1242 h 194430"/>
                <a:gd name="connsiteX19" fmla="*/ 111447 w 147766"/>
                <a:gd name="connsiteY19" fmla="*/ 14463 h 194430"/>
                <a:gd name="connsiteX20" fmla="*/ 118058 w 147766"/>
                <a:gd name="connsiteY20" fmla="*/ 22240 h 194430"/>
                <a:gd name="connsiteX21" fmla="*/ 122024 w 147766"/>
                <a:gd name="connsiteY21" fmla="*/ 3108 h 194430"/>
                <a:gd name="connsiteX22" fmla="*/ 155466 w 147766"/>
                <a:gd name="connsiteY22" fmla="*/ 3108 h 194430"/>
                <a:gd name="connsiteX23" fmla="*/ 150489 w 147766"/>
                <a:gd name="connsiteY23" fmla="*/ 25818 h 194430"/>
                <a:gd name="connsiteX24" fmla="*/ 129101 w 147766"/>
                <a:gd name="connsiteY24" fmla="*/ 126299 h 194430"/>
                <a:gd name="connsiteX25" fmla="*/ 112847 w 147766"/>
                <a:gd name="connsiteY25" fmla="*/ 167363 h 194430"/>
                <a:gd name="connsiteX26" fmla="*/ 102270 w 147766"/>
                <a:gd name="connsiteY26" fmla="*/ 179107 h 194430"/>
                <a:gd name="connsiteX27" fmla="*/ 89516 w 147766"/>
                <a:gd name="connsiteY27" fmla="*/ 186884 h 194430"/>
                <a:gd name="connsiteX28" fmla="*/ 74739 w 147766"/>
                <a:gd name="connsiteY28" fmla="*/ 191861 h 194430"/>
                <a:gd name="connsiteX29" fmla="*/ 64551 w 147766"/>
                <a:gd name="connsiteY29" fmla="*/ 193494 h 194430"/>
                <a:gd name="connsiteX30" fmla="*/ 54363 w 147766"/>
                <a:gd name="connsiteY30" fmla="*/ 194194 h 194430"/>
                <a:gd name="connsiteX31" fmla="*/ 45574 w 147766"/>
                <a:gd name="connsiteY31" fmla="*/ 79636 h 194430"/>
                <a:gd name="connsiteX32" fmla="*/ 49385 w 147766"/>
                <a:gd name="connsiteY32" fmla="*/ 98457 h 194430"/>
                <a:gd name="connsiteX33" fmla="*/ 62995 w 147766"/>
                <a:gd name="connsiteY33" fmla="*/ 109423 h 194430"/>
                <a:gd name="connsiteX34" fmla="*/ 91149 w 147766"/>
                <a:gd name="connsiteY34" fmla="*/ 100634 h 194430"/>
                <a:gd name="connsiteX35" fmla="*/ 105848 w 147766"/>
                <a:gd name="connsiteY35" fmla="*/ 45339 h 194430"/>
                <a:gd name="connsiteX36" fmla="*/ 81272 w 147766"/>
                <a:gd name="connsiteY36" fmla="*/ 26751 h 194430"/>
                <a:gd name="connsiteX37" fmla="*/ 59029 w 147766"/>
                <a:gd name="connsiteY37" fmla="*/ 38650 h 194430"/>
                <a:gd name="connsiteX38" fmla="*/ 45574 w 147766"/>
                <a:gd name="connsiteY38" fmla="*/ 79636 h 194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7766" h="194430">
                  <a:moveTo>
                    <a:pt x="49463" y="194661"/>
                  </a:moveTo>
                  <a:cubicBezTo>
                    <a:pt x="42642" y="194389"/>
                    <a:pt x="35845" y="193767"/>
                    <a:pt x="29087" y="192794"/>
                  </a:cubicBezTo>
                  <a:cubicBezTo>
                    <a:pt x="22484" y="191869"/>
                    <a:pt x="15966" y="190461"/>
                    <a:pt x="9566" y="188595"/>
                  </a:cubicBezTo>
                  <a:cubicBezTo>
                    <a:pt x="6688" y="187817"/>
                    <a:pt x="3811" y="186806"/>
                    <a:pt x="1011" y="185795"/>
                  </a:cubicBezTo>
                  <a:cubicBezTo>
                    <a:pt x="661" y="185639"/>
                    <a:pt x="319" y="185460"/>
                    <a:pt x="0" y="185251"/>
                  </a:cubicBezTo>
                  <a:lnTo>
                    <a:pt x="8555" y="157719"/>
                  </a:lnTo>
                  <a:cubicBezTo>
                    <a:pt x="15554" y="160052"/>
                    <a:pt x="22243" y="162619"/>
                    <a:pt x="29165" y="164641"/>
                  </a:cubicBezTo>
                  <a:cubicBezTo>
                    <a:pt x="39547" y="167760"/>
                    <a:pt x="50490" y="168529"/>
                    <a:pt x="61207" y="166896"/>
                  </a:cubicBezTo>
                  <a:cubicBezTo>
                    <a:pt x="73510" y="165193"/>
                    <a:pt x="84173" y="157501"/>
                    <a:pt x="89671" y="146365"/>
                  </a:cubicBezTo>
                  <a:cubicBezTo>
                    <a:pt x="93956" y="137576"/>
                    <a:pt x="97270" y="128345"/>
                    <a:pt x="99548" y="118833"/>
                  </a:cubicBezTo>
                  <a:cubicBezTo>
                    <a:pt x="100170" y="116422"/>
                    <a:pt x="100792" y="114011"/>
                    <a:pt x="101492" y="111600"/>
                  </a:cubicBezTo>
                  <a:lnTo>
                    <a:pt x="100870" y="111600"/>
                  </a:lnTo>
                  <a:lnTo>
                    <a:pt x="99704" y="113389"/>
                  </a:lnTo>
                  <a:cubicBezTo>
                    <a:pt x="91530" y="126696"/>
                    <a:pt x="77538" y="135344"/>
                    <a:pt x="61984" y="136721"/>
                  </a:cubicBezTo>
                  <a:cubicBezTo>
                    <a:pt x="55125" y="137561"/>
                    <a:pt x="48157" y="136977"/>
                    <a:pt x="41530" y="135010"/>
                  </a:cubicBezTo>
                  <a:cubicBezTo>
                    <a:pt x="28083" y="130662"/>
                    <a:pt x="17662" y="119945"/>
                    <a:pt x="13688" y="106390"/>
                  </a:cubicBezTo>
                  <a:cubicBezTo>
                    <a:pt x="9511" y="94063"/>
                    <a:pt x="8368" y="80912"/>
                    <a:pt x="10344" y="68048"/>
                  </a:cubicBezTo>
                  <a:cubicBezTo>
                    <a:pt x="11953" y="53263"/>
                    <a:pt x="17312" y="39132"/>
                    <a:pt x="25898" y="26984"/>
                  </a:cubicBezTo>
                  <a:cubicBezTo>
                    <a:pt x="35200" y="13289"/>
                    <a:pt x="49696" y="3987"/>
                    <a:pt x="66028" y="1242"/>
                  </a:cubicBezTo>
                  <a:cubicBezTo>
                    <a:pt x="82438" y="-2546"/>
                    <a:pt x="99634" y="2463"/>
                    <a:pt x="111447" y="14463"/>
                  </a:cubicBezTo>
                  <a:cubicBezTo>
                    <a:pt x="113781" y="16874"/>
                    <a:pt x="115647" y="19596"/>
                    <a:pt x="118058" y="22240"/>
                  </a:cubicBezTo>
                  <a:lnTo>
                    <a:pt x="122024" y="3108"/>
                  </a:lnTo>
                  <a:lnTo>
                    <a:pt x="155466" y="3108"/>
                  </a:lnTo>
                  <a:cubicBezTo>
                    <a:pt x="153755" y="10886"/>
                    <a:pt x="152044" y="18196"/>
                    <a:pt x="150489" y="25818"/>
                  </a:cubicBezTo>
                  <a:cubicBezTo>
                    <a:pt x="143334" y="59260"/>
                    <a:pt x="136202" y="92756"/>
                    <a:pt x="129101" y="126299"/>
                  </a:cubicBezTo>
                  <a:cubicBezTo>
                    <a:pt x="126488" y="140936"/>
                    <a:pt x="120959" y="154904"/>
                    <a:pt x="112847" y="167363"/>
                  </a:cubicBezTo>
                  <a:cubicBezTo>
                    <a:pt x="109806" y="171687"/>
                    <a:pt x="106252" y="175630"/>
                    <a:pt x="102270" y="179107"/>
                  </a:cubicBezTo>
                  <a:cubicBezTo>
                    <a:pt x="98366" y="182225"/>
                    <a:pt x="94081" y="184838"/>
                    <a:pt x="89516" y="186884"/>
                  </a:cubicBezTo>
                  <a:cubicBezTo>
                    <a:pt x="84795" y="189108"/>
                    <a:pt x="79841" y="190780"/>
                    <a:pt x="74739" y="191861"/>
                  </a:cubicBezTo>
                  <a:cubicBezTo>
                    <a:pt x="71395" y="192561"/>
                    <a:pt x="67973" y="193028"/>
                    <a:pt x="64551" y="193494"/>
                  </a:cubicBezTo>
                  <a:cubicBezTo>
                    <a:pt x="61175" y="193961"/>
                    <a:pt x="57769" y="194194"/>
                    <a:pt x="54363" y="194194"/>
                  </a:cubicBezTo>
                  <a:close/>
                  <a:moveTo>
                    <a:pt x="45574" y="79636"/>
                  </a:moveTo>
                  <a:cubicBezTo>
                    <a:pt x="45388" y="86122"/>
                    <a:pt x="46686" y="92562"/>
                    <a:pt x="49385" y="98457"/>
                  </a:cubicBezTo>
                  <a:cubicBezTo>
                    <a:pt x="51788" y="104165"/>
                    <a:pt x="56906" y="108287"/>
                    <a:pt x="62995" y="109423"/>
                  </a:cubicBezTo>
                  <a:cubicBezTo>
                    <a:pt x="73277" y="111670"/>
                    <a:pt x="83978" y="108334"/>
                    <a:pt x="91149" y="100634"/>
                  </a:cubicBezTo>
                  <a:cubicBezTo>
                    <a:pt x="104938" y="85796"/>
                    <a:pt x="110452" y="65069"/>
                    <a:pt x="105848" y="45339"/>
                  </a:cubicBezTo>
                  <a:cubicBezTo>
                    <a:pt x="103491" y="33844"/>
                    <a:pt x="92969" y="25888"/>
                    <a:pt x="81272" y="26751"/>
                  </a:cubicBezTo>
                  <a:cubicBezTo>
                    <a:pt x="72390" y="26953"/>
                    <a:pt x="64123" y="31371"/>
                    <a:pt x="59029" y="38650"/>
                  </a:cubicBezTo>
                  <a:cubicBezTo>
                    <a:pt x="50303" y="50534"/>
                    <a:pt x="45590" y="64891"/>
                    <a:pt x="45574" y="79636"/>
                  </a:cubicBezTo>
                  <a:close/>
                </a:path>
              </a:pathLst>
            </a:custGeom>
            <a:solidFill>
              <a:srgbClr val="005BAA"/>
            </a:solidFill>
            <a:ln w="7739" cap="flat">
              <a:noFill/>
              <a:prstDash val="solid"/>
              <a:miter/>
            </a:ln>
          </p:spPr>
          <p:txBody>
            <a:bodyPr rtlCol="0" anchor="ctr"/>
            <a:lstStyle/>
            <a:p>
              <a:endParaRPr lang="en-IN">
                <a:latin typeface="+mn-lt"/>
              </a:endParaRPr>
            </a:p>
          </p:txBody>
        </p:sp>
        <p:sp>
          <p:nvSpPr>
            <p:cNvPr id="10" name="Freeform: Shape 9">
              <a:extLst>
                <a:ext uri="{FF2B5EF4-FFF2-40B4-BE49-F238E27FC236}">
                  <a16:creationId xmlns:a16="http://schemas.microsoft.com/office/drawing/2014/main" id="{9B4D3410-4356-51E1-4C0F-F887D82FC52A}"/>
                </a:ext>
              </a:extLst>
            </p:cNvPr>
            <p:cNvSpPr/>
            <p:nvPr/>
          </p:nvSpPr>
          <p:spPr>
            <a:xfrm>
              <a:off x="663468" y="6354410"/>
              <a:ext cx="163321" cy="186653"/>
            </a:xfrm>
            <a:custGeom>
              <a:avLst/>
              <a:gdLst>
                <a:gd name="connsiteX0" fmla="*/ 23021 w 163321"/>
                <a:gd name="connsiteY0" fmla="*/ 191319 h 186653"/>
                <a:gd name="connsiteX1" fmla="*/ 22087 w 163321"/>
                <a:gd name="connsiteY1" fmla="*/ 191319 h 186653"/>
                <a:gd name="connsiteX2" fmla="*/ 18665 w 163321"/>
                <a:gd name="connsiteY2" fmla="*/ 191319 h 186653"/>
                <a:gd name="connsiteX3" fmla="*/ 10888 w 163321"/>
                <a:gd name="connsiteY3" fmla="*/ 190308 h 186653"/>
                <a:gd name="connsiteX4" fmla="*/ 0 w 163321"/>
                <a:gd name="connsiteY4" fmla="*/ 188131 h 186653"/>
                <a:gd name="connsiteX5" fmla="*/ 7777 w 163321"/>
                <a:gd name="connsiteY5" fmla="*/ 162155 h 186653"/>
                <a:gd name="connsiteX6" fmla="*/ 18121 w 163321"/>
                <a:gd name="connsiteY6" fmla="*/ 164488 h 186653"/>
                <a:gd name="connsiteX7" fmla="*/ 39741 w 163321"/>
                <a:gd name="connsiteY7" fmla="*/ 157955 h 186653"/>
                <a:gd name="connsiteX8" fmla="*/ 53741 w 163321"/>
                <a:gd name="connsiteY8" fmla="*/ 140301 h 186653"/>
                <a:gd name="connsiteX9" fmla="*/ 53274 w 163321"/>
                <a:gd name="connsiteY9" fmla="*/ 137890 h 186653"/>
                <a:gd name="connsiteX10" fmla="*/ 42619 w 163321"/>
                <a:gd name="connsiteY10" fmla="*/ 74895 h 186653"/>
                <a:gd name="connsiteX11" fmla="*/ 33053 w 163321"/>
                <a:gd name="connsiteY11" fmla="*/ 18199 h 186653"/>
                <a:gd name="connsiteX12" fmla="*/ 30098 w 163321"/>
                <a:gd name="connsiteY12" fmla="*/ 389 h 186653"/>
                <a:gd name="connsiteX13" fmla="*/ 65407 w 163321"/>
                <a:gd name="connsiteY13" fmla="*/ 389 h 186653"/>
                <a:gd name="connsiteX14" fmla="*/ 77772 w 163321"/>
                <a:gd name="connsiteY14" fmla="*/ 99626 h 186653"/>
                <a:gd name="connsiteX15" fmla="*/ 78394 w 163321"/>
                <a:gd name="connsiteY15" fmla="*/ 99626 h 186653"/>
                <a:gd name="connsiteX16" fmla="*/ 79872 w 163321"/>
                <a:gd name="connsiteY16" fmla="*/ 97293 h 186653"/>
                <a:gd name="connsiteX17" fmla="*/ 130735 w 163321"/>
                <a:gd name="connsiteY17" fmla="*/ 2178 h 186653"/>
                <a:gd name="connsiteX18" fmla="*/ 132057 w 163321"/>
                <a:gd name="connsiteY18" fmla="*/ 0 h 186653"/>
                <a:gd name="connsiteX19" fmla="*/ 169621 w 163321"/>
                <a:gd name="connsiteY19" fmla="*/ 0 h 186653"/>
                <a:gd name="connsiteX20" fmla="*/ 168454 w 163321"/>
                <a:gd name="connsiteY20" fmla="*/ 2255 h 186653"/>
                <a:gd name="connsiteX21" fmla="*/ 77850 w 163321"/>
                <a:gd name="connsiteY21" fmla="*/ 156166 h 186653"/>
                <a:gd name="connsiteX22" fmla="*/ 57318 w 163321"/>
                <a:gd name="connsiteY22" fmla="*/ 181287 h 186653"/>
                <a:gd name="connsiteX23" fmla="*/ 43708 w 163321"/>
                <a:gd name="connsiteY23" fmla="*/ 188597 h 186653"/>
                <a:gd name="connsiteX24" fmla="*/ 26054 w 163321"/>
                <a:gd name="connsiteY24" fmla="*/ 191475 h 186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63321" h="186653">
                  <a:moveTo>
                    <a:pt x="23021" y="191319"/>
                  </a:moveTo>
                  <a:lnTo>
                    <a:pt x="22087" y="191319"/>
                  </a:lnTo>
                  <a:cubicBezTo>
                    <a:pt x="20921" y="191319"/>
                    <a:pt x="19754" y="191319"/>
                    <a:pt x="18665" y="191319"/>
                  </a:cubicBezTo>
                  <a:lnTo>
                    <a:pt x="10888" y="190308"/>
                  </a:lnTo>
                  <a:cubicBezTo>
                    <a:pt x="7311" y="189764"/>
                    <a:pt x="3811" y="188908"/>
                    <a:pt x="0" y="188131"/>
                  </a:cubicBezTo>
                  <a:lnTo>
                    <a:pt x="7777" y="162155"/>
                  </a:lnTo>
                  <a:cubicBezTo>
                    <a:pt x="11355" y="162932"/>
                    <a:pt x="14777" y="163944"/>
                    <a:pt x="18121" y="164488"/>
                  </a:cubicBezTo>
                  <a:cubicBezTo>
                    <a:pt x="25976" y="166269"/>
                    <a:pt x="34189" y="163788"/>
                    <a:pt x="39741" y="157955"/>
                  </a:cubicBezTo>
                  <a:cubicBezTo>
                    <a:pt x="44564" y="152900"/>
                    <a:pt x="53741" y="140301"/>
                    <a:pt x="53741" y="140301"/>
                  </a:cubicBezTo>
                  <a:cubicBezTo>
                    <a:pt x="53741" y="140301"/>
                    <a:pt x="53741" y="139057"/>
                    <a:pt x="53274" y="137890"/>
                  </a:cubicBezTo>
                  <a:cubicBezTo>
                    <a:pt x="49751" y="116891"/>
                    <a:pt x="46197" y="95893"/>
                    <a:pt x="42619" y="74895"/>
                  </a:cubicBezTo>
                  <a:lnTo>
                    <a:pt x="33053" y="18199"/>
                  </a:lnTo>
                  <a:cubicBezTo>
                    <a:pt x="32042" y="12366"/>
                    <a:pt x="31109" y="6455"/>
                    <a:pt x="30098" y="389"/>
                  </a:cubicBezTo>
                  <a:lnTo>
                    <a:pt x="65407" y="389"/>
                  </a:lnTo>
                  <a:lnTo>
                    <a:pt x="77772" y="99626"/>
                  </a:lnTo>
                  <a:lnTo>
                    <a:pt x="78394" y="99626"/>
                  </a:lnTo>
                  <a:cubicBezTo>
                    <a:pt x="78939" y="98887"/>
                    <a:pt x="79436" y="98102"/>
                    <a:pt x="79872" y="97293"/>
                  </a:cubicBezTo>
                  <a:lnTo>
                    <a:pt x="130735" y="2178"/>
                  </a:lnTo>
                  <a:lnTo>
                    <a:pt x="132057" y="0"/>
                  </a:lnTo>
                  <a:lnTo>
                    <a:pt x="169621" y="0"/>
                  </a:lnTo>
                  <a:lnTo>
                    <a:pt x="168454" y="2255"/>
                  </a:lnTo>
                  <a:cubicBezTo>
                    <a:pt x="138279" y="53585"/>
                    <a:pt x="108080" y="104891"/>
                    <a:pt x="77850" y="156166"/>
                  </a:cubicBezTo>
                  <a:cubicBezTo>
                    <a:pt x="72725" y="165810"/>
                    <a:pt x="65749" y="174342"/>
                    <a:pt x="57318" y="181287"/>
                  </a:cubicBezTo>
                  <a:cubicBezTo>
                    <a:pt x="53188" y="184413"/>
                    <a:pt x="48592" y="186879"/>
                    <a:pt x="43708" y="188597"/>
                  </a:cubicBezTo>
                  <a:cubicBezTo>
                    <a:pt x="38015" y="190487"/>
                    <a:pt x="32050" y="191459"/>
                    <a:pt x="26054" y="191475"/>
                  </a:cubicBezTo>
                  <a:close/>
                </a:path>
              </a:pathLst>
            </a:custGeom>
            <a:solidFill>
              <a:srgbClr val="005BAA"/>
            </a:solidFill>
            <a:ln w="7739" cap="flat">
              <a:noFill/>
              <a:prstDash val="solid"/>
              <a:miter/>
            </a:ln>
          </p:spPr>
          <p:txBody>
            <a:bodyPr rtlCol="0" anchor="ctr"/>
            <a:lstStyle/>
            <a:p>
              <a:endParaRPr lang="en-IN">
                <a:latin typeface="+mn-lt"/>
              </a:endParaRPr>
            </a:p>
          </p:txBody>
        </p:sp>
        <p:sp>
          <p:nvSpPr>
            <p:cNvPr id="11" name="Freeform: Shape 10">
              <a:extLst>
                <a:ext uri="{FF2B5EF4-FFF2-40B4-BE49-F238E27FC236}">
                  <a16:creationId xmlns:a16="http://schemas.microsoft.com/office/drawing/2014/main" id="{A2211962-881E-72AF-82D2-CD6E2C98D653}"/>
                </a:ext>
              </a:extLst>
            </p:cNvPr>
            <p:cNvSpPr/>
            <p:nvPr/>
          </p:nvSpPr>
          <p:spPr>
            <a:xfrm>
              <a:off x="542999" y="6303642"/>
              <a:ext cx="139990" cy="186653"/>
            </a:xfrm>
            <a:custGeom>
              <a:avLst/>
              <a:gdLst>
                <a:gd name="connsiteX0" fmla="*/ 0 w 139989"/>
                <a:gd name="connsiteY0" fmla="*/ 177226 h 186653"/>
                <a:gd name="connsiteX1" fmla="*/ 9177 w 139989"/>
                <a:gd name="connsiteY1" fmla="*/ 147128 h 186653"/>
                <a:gd name="connsiteX2" fmla="*/ 32509 w 139989"/>
                <a:gd name="connsiteY2" fmla="*/ 155761 h 186653"/>
                <a:gd name="connsiteX3" fmla="*/ 66184 w 139989"/>
                <a:gd name="connsiteY3" fmla="*/ 157394 h 186653"/>
                <a:gd name="connsiteX4" fmla="*/ 82283 w 139989"/>
                <a:gd name="connsiteY4" fmla="*/ 147750 h 186653"/>
                <a:gd name="connsiteX5" fmla="*/ 79996 w 139989"/>
                <a:gd name="connsiteY5" fmla="*/ 112962 h 186653"/>
                <a:gd name="connsiteX6" fmla="*/ 79094 w 139989"/>
                <a:gd name="connsiteY6" fmla="*/ 112208 h 186653"/>
                <a:gd name="connsiteX7" fmla="*/ 63540 w 139989"/>
                <a:gd name="connsiteY7" fmla="*/ 102176 h 186653"/>
                <a:gd name="connsiteX8" fmla="*/ 42074 w 139989"/>
                <a:gd name="connsiteY8" fmla="*/ 88410 h 186653"/>
                <a:gd name="connsiteX9" fmla="*/ 26520 w 139989"/>
                <a:gd name="connsiteY9" fmla="*/ 49524 h 186653"/>
                <a:gd name="connsiteX10" fmla="*/ 65406 w 139989"/>
                <a:gd name="connsiteY10" fmla="*/ 4105 h 186653"/>
                <a:gd name="connsiteX11" fmla="*/ 98304 w 139989"/>
                <a:gd name="connsiteY11" fmla="*/ 139 h 186653"/>
                <a:gd name="connsiteX12" fmla="*/ 137190 w 139989"/>
                <a:gd name="connsiteY12" fmla="*/ 6905 h 186653"/>
                <a:gd name="connsiteX13" fmla="*/ 140223 w 139989"/>
                <a:gd name="connsiteY13" fmla="*/ 8071 h 186653"/>
                <a:gd name="connsiteX14" fmla="*/ 131824 w 139989"/>
                <a:gd name="connsiteY14" fmla="*/ 37236 h 186653"/>
                <a:gd name="connsiteX15" fmla="*/ 116269 w 139989"/>
                <a:gd name="connsiteY15" fmla="*/ 31714 h 186653"/>
                <a:gd name="connsiteX16" fmla="*/ 81194 w 139989"/>
                <a:gd name="connsiteY16" fmla="*/ 30081 h 186653"/>
                <a:gd name="connsiteX17" fmla="*/ 71473 w 139989"/>
                <a:gd name="connsiteY17" fmla="*/ 34436 h 186653"/>
                <a:gd name="connsiteX18" fmla="*/ 65888 w 139989"/>
                <a:gd name="connsiteY18" fmla="*/ 58545 h 186653"/>
                <a:gd name="connsiteX19" fmla="*/ 66573 w 139989"/>
                <a:gd name="connsiteY19" fmla="*/ 59556 h 186653"/>
                <a:gd name="connsiteX20" fmla="*/ 76216 w 139989"/>
                <a:gd name="connsiteY20" fmla="*/ 68889 h 186653"/>
                <a:gd name="connsiteX21" fmla="*/ 93949 w 139989"/>
                <a:gd name="connsiteY21" fmla="*/ 80088 h 186653"/>
                <a:gd name="connsiteX22" fmla="*/ 108336 w 139989"/>
                <a:gd name="connsiteY22" fmla="*/ 90354 h 186653"/>
                <a:gd name="connsiteX23" fmla="*/ 125213 w 139989"/>
                <a:gd name="connsiteY23" fmla="*/ 124807 h 186653"/>
                <a:gd name="connsiteX24" fmla="*/ 117436 w 139989"/>
                <a:gd name="connsiteY24" fmla="*/ 158327 h 186653"/>
                <a:gd name="connsiteX25" fmla="*/ 85160 w 139989"/>
                <a:gd name="connsiteY25" fmla="*/ 182514 h 186653"/>
                <a:gd name="connsiteX26" fmla="*/ 39353 w 139989"/>
                <a:gd name="connsiteY26" fmla="*/ 186869 h 186653"/>
                <a:gd name="connsiteX27" fmla="*/ 467 w 139989"/>
                <a:gd name="connsiteY27" fmla="*/ 178003 h 186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9989" h="186653">
                  <a:moveTo>
                    <a:pt x="0" y="177226"/>
                  </a:moveTo>
                  <a:lnTo>
                    <a:pt x="9177" y="147128"/>
                  </a:lnTo>
                  <a:cubicBezTo>
                    <a:pt x="16954" y="150083"/>
                    <a:pt x="24731" y="153350"/>
                    <a:pt x="32509" y="155761"/>
                  </a:cubicBezTo>
                  <a:cubicBezTo>
                    <a:pt x="43327" y="159602"/>
                    <a:pt x="55039" y="160170"/>
                    <a:pt x="66184" y="157394"/>
                  </a:cubicBezTo>
                  <a:cubicBezTo>
                    <a:pt x="72445" y="155986"/>
                    <a:pt x="78083" y="152603"/>
                    <a:pt x="82283" y="147750"/>
                  </a:cubicBezTo>
                  <a:cubicBezTo>
                    <a:pt x="91258" y="137507"/>
                    <a:pt x="90231" y="121937"/>
                    <a:pt x="79996" y="112962"/>
                  </a:cubicBezTo>
                  <a:cubicBezTo>
                    <a:pt x="79701" y="112706"/>
                    <a:pt x="79397" y="112449"/>
                    <a:pt x="79094" y="112208"/>
                  </a:cubicBezTo>
                  <a:cubicBezTo>
                    <a:pt x="74350" y="108475"/>
                    <a:pt x="69062" y="105442"/>
                    <a:pt x="63540" y="102176"/>
                  </a:cubicBezTo>
                  <a:cubicBezTo>
                    <a:pt x="56385" y="97587"/>
                    <a:pt x="48763" y="93543"/>
                    <a:pt x="42074" y="88410"/>
                  </a:cubicBezTo>
                  <a:cubicBezTo>
                    <a:pt x="30160" y="79272"/>
                    <a:pt x="24187" y="64355"/>
                    <a:pt x="26520" y="49524"/>
                  </a:cubicBezTo>
                  <a:cubicBezTo>
                    <a:pt x="28854" y="25181"/>
                    <a:pt x="43397" y="11260"/>
                    <a:pt x="65406" y="4105"/>
                  </a:cubicBezTo>
                  <a:cubicBezTo>
                    <a:pt x="76061" y="885"/>
                    <a:pt x="87190" y="-460"/>
                    <a:pt x="98304" y="139"/>
                  </a:cubicBezTo>
                  <a:cubicBezTo>
                    <a:pt x="111540" y="341"/>
                    <a:pt x="124661" y="2627"/>
                    <a:pt x="137190" y="6905"/>
                  </a:cubicBezTo>
                  <a:lnTo>
                    <a:pt x="140223" y="8071"/>
                  </a:lnTo>
                  <a:lnTo>
                    <a:pt x="131824" y="37236"/>
                  </a:lnTo>
                  <a:cubicBezTo>
                    <a:pt x="126613" y="35369"/>
                    <a:pt x="121558" y="33192"/>
                    <a:pt x="116269" y="31714"/>
                  </a:cubicBezTo>
                  <a:cubicBezTo>
                    <a:pt x="104969" y="27833"/>
                    <a:pt x="92805" y="27265"/>
                    <a:pt x="81194" y="30081"/>
                  </a:cubicBezTo>
                  <a:cubicBezTo>
                    <a:pt x="77772" y="31076"/>
                    <a:pt x="74498" y="32546"/>
                    <a:pt x="71473" y="34436"/>
                  </a:cubicBezTo>
                  <a:cubicBezTo>
                    <a:pt x="63275" y="39553"/>
                    <a:pt x="60779" y="50348"/>
                    <a:pt x="65888" y="58545"/>
                  </a:cubicBezTo>
                  <a:cubicBezTo>
                    <a:pt x="66106" y="58888"/>
                    <a:pt x="66332" y="59230"/>
                    <a:pt x="66573" y="59556"/>
                  </a:cubicBezTo>
                  <a:cubicBezTo>
                    <a:pt x="69225" y="63196"/>
                    <a:pt x="72491" y="66354"/>
                    <a:pt x="76216" y="68889"/>
                  </a:cubicBezTo>
                  <a:cubicBezTo>
                    <a:pt x="81894" y="73011"/>
                    <a:pt x="88116" y="76277"/>
                    <a:pt x="93949" y="80088"/>
                  </a:cubicBezTo>
                  <a:cubicBezTo>
                    <a:pt x="98918" y="83261"/>
                    <a:pt x="103717" y="86691"/>
                    <a:pt x="108336" y="90354"/>
                  </a:cubicBezTo>
                  <a:cubicBezTo>
                    <a:pt x="118890" y="98691"/>
                    <a:pt x="125096" y="111360"/>
                    <a:pt x="125213" y="124807"/>
                  </a:cubicBezTo>
                  <a:cubicBezTo>
                    <a:pt x="125944" y="136496"/>
                    <a:pt x="123238" y="148147"/>
                    <a:pt x="117436" y="158327"/>
                  </a:cubicBezTo>
                  <a:cubicBezTo>
                    <a:pt x="110087" y="170148"/>
                    <a:pt x="98568" y="178781"/>
                    <a:pt x="85160" y="182514"/>
                  </a:cubicBezTo>
                  <a:cubicBezTo>
                    <a:pt x="70345" y="187064"/>
                    <a:pt x="54759" y="188549"/>
                    <a:pt x="39353" y="186869"/>
                  </a:cubicBezTo>
                  <a:cubicBezTo>
                    <a:pt x="26069" y="185571"/>
                    <a:pt x="13003" y="182592"/>
                    <a:pt x="467" y="178003"/>
                  </a:cubicBezTo>
                  <a:close/>
                </a:path>
              </a:pathLst>
            </a:custGeom>
            <a:solidFill>
              <a:srgbClr val="005BAA"/>
            </a:solidFill>
            <a:ln w="7739" cap="flat">
              <a:noFill/>
              <a:prstDash val="solid"/>
              <a:miter/>
            </a:ln>
          </p:spPr>
          <p:txBody>
            <a:bodyPr rtlCol="0" anchor="ctr"/>
            <a:lstStyle/>
            <a:p>
              <a:endParaRPr lang="en-IN">
                <a:latin typeface="+mn-lt"/>
              </a:endParaRPr>
            </a:p>
          </p:txBody>
        </p:sp>
        <p:sp>
          <p:nvSpPr>
            <p:cNvPr id="12" name="Freeform: Shape 11">
              <a:extLst>
                <a:ext uri="{FF2B5EF4-FFF2-40B4-BE49-F238E27FC236}">
                  <a16:creationId xmlns:a16="http://schemas.microsoft.com/office/drawing/2014/main" id="{940C9332-E907-C0E8-5DBD-62AB2EECE828}"/>
                </a:ext>
              </a:extLst>
            </p:cNvPr>
            <p:cNvSpPr/>
            <p:nvPr/>
          </p:nvSpPr>
          <p:spPr>
            <a:xfrm>
              <a:off x="1119525" y="6351128"/>
              <a:ext cx="124435" cy="132213"/>
            </a:xfrm>
            <a:custGeom>
              <a:avLst/>
              <a:gdLst>
                <a:gd name="connsiteX0" fmla="*/ 33051 w 124435"/>
                <a:gd name="connsiteY0" fmla="*/ 80588 h 132212"/>
                <a:gd name="connsiteX1" fmla="*/ 57394 w 124435"/>
                <a:gd name="connsiteY1" fmla="*/ 113641 h 132212"/>
                <a:gd name="connsiteX2" fmla="*/ 108102 w 124435"/>
                <a:gd name="connsiteY2" fmla="*/ 106486 h 132212"/>
                <a:gd name="connsiteX3" fmla="*/ 110046 w 124435"/>
                <a:gd name="connsiteY3" fmla="*/ 105708 h 132212"/>
                <a:gd name="connsiteX4" fmla="*/ 110823 w 124435"/>
                <a:gd name="connsiteY4" fmla="*/ 105319 h 132212"/>
                <a:gd name="connsiteX5" fmla="*/ 109734 w 124435"/>
                <a:gd name="connsiteY5" fmla="*/ 113096 h 132212"/>
                <a:gd name="connsiteX6" fmla="*/ 107013 w 124435"/>
                <a:gd name="connsiteY6" fmla="*/ 130284 h 132212"/>
                <a:gd name="connsiteX7" fmla="*/ 107013 w 124435"/>
                <a:gd name="connsiteY7" fmla="*/ 132539 h 132212"/>
                <a:gd name="connsiteX8" fmla="*/ 104913 w 124435"/>
                <a:gd name="connsiteY8" fmla="*/ 133239 h 132212"/>
                <a:gd name="connsiteX9" fmla="*/ 56772 w 124435"/>
                <a:gd name="connsiteY9" fmla="*/ 139772 h 132212"/>
                <a:gd name="connsiteX10" fmla="*/ 15242 w 124435"/>
                <a:gd name="connsiteY10" fmla="*/ 123284 h 132212"/>
                <a:gd name="connsiteX11" fmla="*/ 776 w 124435"/>
                <a:gd name="connsiteY11" fmla="*/ 92720 h 132212"/>
                <a:gd name="connsiteX12" fmla="*/ 23019 w 124435"/>
                <a:gd name="connsiteY12" fmla="*/ 23892 h 132212"/>
                <a:gd name="connsiteX13" fmla="*/ 68360 w 124435"/>
                <a:gd name="connsiteY13" fmla="*/ 560 h 132212"/>
                <a:gd name="connsiteX14" fmla="*/ 104446 w 124435"/>
                <a:gd name="connsiteY14" fmla="*/ 5615 h 132212"/>
                <a:gd name="connsiteX15" fmla="*/ 129722 w 124435"/>
                <a:gd name="connsiteY15" fmla="*/ 38746 h 132212"/>
                <a:gd name="connsiteX16" fmla="*/ 128555 w 124435"/>
                <a:gd name="connsiteY16" fmla="*/ 74832 h 132212"/>
                <a:gd name="connsiteX17" fmla="*/ 127467 w 124435"/>
                <a:gd name="connsiteY17" fmla="*/ 80665 h 132212"/>
                <a:gd name="connsiteX18" fmla="*/ 33362 w 124435"/>
                <a:gd name="connsiteY18" fmla="*/ 80665 h 132212"/>
                <a:gd name="connsiteX19" fmla="*/ 37640 w 124435"/>
                <a:gd name="connsiteY19" fmla="*/ 57256 h 132212"/>
                <a:gd name="connsiteX20" fmla="*/ 96747 w 124435"/>
                <a:gd name="connsiteY20" fmla="*/ 57256 h 132212"/>
                <a:gd name="connsiteX21" fmla="*/ 97369 w 124435"/>
                <a:gd name="connsiteY21" fmla="*/ 44501 h 132212"/>
                <a:gd name="connsiteX22" fmla="*/ 81815 w 124435"/>
                <a:gd name="connsiteY22" fmla="*/ 26225 h 132212"/>
                <a:gd name="connsiteX23" fmla="*/ 66260 w 124435"/>
                <a:gd name="connsiteY23" fmla="*/ 26225 h 132212"/>
                <a:gd name="connsiteX24" fmla="*/ 37407 w 124435"/>
                <a:gd name="connsiteY24" fmla="*/ 57100 h 1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4435" h="132212">
                  <a:moveTo>
                    <a:pt x="33051" y="80588"/>
                  </a:moveTo>
                  <a:cubicBezTo>
                    <a:pt x="32118" y="96920"/>
                    <a:pt x="39040" y="110530"/>
                    <a:pt x="57394" y="113641"/>
                  </a:cubicBezTo>
                  <a:cubicBezTo>
                    <a:pt x="74636" y="116285"/>
                    <a:pt x="92267" y="113796"/>
                    <a:pt x="108102" y="106486"/>
                  </a:cubicBezTo>
                  <a:lnTo>
                    <a:pt x="110046" y="105708"/>
                  </a:lnTo>
                  <a:lnTo>
                    <a:pt x="110823" y="105319"/>
                  </a:lnTo>
                  <a:cubicBezTo>
                    <a:pt x="110823" y="107963"/>
                    <a:pt x="110123" y="110530"/>
                    <a:pt x="109734" y="113096"/>
                  </a:cubicBezTo>
                  <a:cubicBezTo>
                    <a:pt x="108879" y="118851"/>
                    <a:pt x="107868" y="124607"/>
                    <a:pt x="107013" y="130284"/>
                  </a:cubicBezTo>
                  <a:cubicBezTo>
                    <a:pt x="107013" y="131062"/>
                    <a:pt x="107013" y="132539"/>
                    <a:pt x="107013" y="132539"/>
                  </a:cubicBezTo>
                  <a:lnTo>
                    <a:pt x="104913" y="133239"/>
                  </a:lnTo>
                  <a:cubicBezTo>
                    <a:pt x="89374" y="138240"/>
                    <a:pt x="73080" y="140449"/>
                    <a:pt x="56772" y="139772"/>
                  </a:cubicBezTo>
                  <a:cubicBezTo>
                    <a:pt x="41381" y="139523"/>
                    <a:pt x="26612" y="133659"/>
                    <a:pt x="15242" y="123284"/>
                  </a:cubicBezTo>
                  <a:cubicBezTo>
                    <a:pt x="6959" y="115126"/>
                    <a:pt x="1834" y="104300"/>
                    <a:pt x="776" y="92720"/>
                  </a:cubicBezTo>
                  <a:cubicBezTo>
                    <a:pt x="-2677" y="67584"/>
                    <a:pt x="5512" y="42254"/>
                    <a:pt x="23019" y="23892"/>
                  </a:cubicBezTo>
                  <a:cubicBezTo>
                    <a:pt x="34661" y="10694"/>
                    <a:pt x="50853" y="2357"/>
                    <a:pt x="68360" y="560"/>
                  </a:cubicBezTo>
                  <a:cubicBezTo>
                    <a:pt x="80625" y="-1011"/>
                    <a:pt x="93084" y="739"/>
                    <a:pt x="104446" y="5615"/>
                  </a:cubicBezTo>
                  <a:cubicBezTo>
                    <a:pt x="118111" y="11440"/>
                    <a:pt x="127715" y="24024"/>
                    <a:pt x="129722" y="38746"/>
                  </a:cubicBezTo>
                  <a:cubicBezTo>
                    <a:pt x="131480" y="50746"/>
                    <a:pt x="131083" y="62964"/>
                    <a:pt x="128555" y="74832"/>
                  </a:cubicBezTo>
                  <a:cubicBezTo>
                    <a:pt x="128089" y="77554"/>
                    <a:pt x="127467" y="80665"/>
                    <a:pt x="127467" y="80665"/>
                  </a:cubicBezTo>
                  <a:lnTo>
                    <a:pt x="33362" y="80665"/>
                  </a:lnTo>
                  <a:close/>
                  <a:moveTo>
                    <a:pt x="37640" y="57256"/>
                  </a:moveTo>
                  <a:lnTo>
                    <a:pt x="96747" y="57256"/>
                  </a:lnTo>
                  <a:cubicBezTo>
                    <a:pt x="97314" y="53033"/>
                    <a:pt x="97524" y="48763"/>
                    <a:pt x="97369" y="44501"/>
                  </a:cubicBezTo>
                  <a:cubicBezTo>
                    <a:pt x="97501" y="35371"/>
                    <a:pt x="90852" y="27547"/>
                    <a:pt x="81815" y="26225"/>
                  </a:cubicBezTo>
                  <a:cubicBezTo>
                    <a:pt x="76666" y="25377"/>
                    <a:pt x="71409" y="25377"/>
                    <a:pt x="66260" y="26225"/>
                  </a:cubicBezTo>
                  <a:cubicBezTo>
                    <a:pt x="51398" y="29935"/>
                    <a:pt x="40105" y="42028"/>
                    <a:pt x="37407" y="57100"/>
                  </a:cubicBezTo>
                  <a:close/>
                </a:path>
              </a:pathLst>
            </a:custGeom>
            <a:solidFill>
              <a:srgbClr val="005BAA"/>
            </a:solidFill>
            <a:ln w="7739" cap="flat">
              <a:noFill/>
              <a:prstDash val="solid"/>
              <a:miter/>
            </a:ln>
          </p:spPr>
          <p:txBody>
            <a:bodyPr rtlCol="0" anchor="ctr"/>
            <a:lstStyle/>
            <a:p>
              <a:endParaRPr lang="en-IN">
                <a:latin typeface="+mn-lt"/>
              </a:endParaRPr>
            </a:p>
          </p:txBody>
        </p:sp>
        <p:sp>
          <p:nvSpPr>
            <p:cNvPr id="13" name="Freeform: Shape 12">
              <a:extLst>
                <a:ext uri="{FF2B5EF4-FFF2-40B4-BE49-F238E27FC236}">
                  <a16:creationId xmlns:a16="http://schemas.microsoft.com/office/drawing/2014/main" id="{896181F2-BEF8-174D-A697-C5BB189CE688}"/>
                </a:ext>
              </a:extLst>
            </p:cNvPr>
            <p:cNvSpPr/>
            <p:nvPr/>
          </p:nvSpPr>
          <p:spPr>
            <a:xfrm>
              <a:off x="1404179" y="6350631"/>
              <a:ext cx="124435" cy="139990"/>
            </a:xfrm>
            <a:custGeom>
              <a:avLst/>
              <a:gdLst>
                <a:gd name="connsiteX0" fmla="*/ 127846 w 124435"/>
                <a:gd name="connsiteY0" fmla="*/ 81084 h 139989"/>
                <a:gd name="connsiteX1" fmla="*/ 33354 w 124435"/>
                <a:gd name="connsiteY1" fmla="*/ 81084 h 139989"/>
                <a:gd name="connsiteX2" fmla="*/ 33354 w 124435"/>
                <a:gd name="connsiteY2" fmla="*/ 87384 h 139989"/>
                <a:gd name="connsiteX3" fmla="*/ 38564 w 124435"/>
                <a:gd name="connsiteY3" fmla="*/ 102938 h 139989"/>
                <a:gd name="connsiteX4" fmla="*/ 48830 w 124435"/>
                <a:gd name="connsiteY4" fmla="*/ 111338 h 139989"/>
                <a:gd name="connsiteX5" fmla="*/ 57774 w 124435"/>
                <a:gd name="connsiteY5" fmla="*/ 113904 h 139989"/>
                <a:gd name="connsiteX6" fmla="*/ 108403 w 124435"/>
                <a:gd name="connsiteY6" fmla="*/ 106749 h 139989"/>
                <a:gd name="connsiteX7" fmla="*/ 111204 w 124435"/>
                <a:gd name="connsiteY7" fmla="*/ 105582 h 139989"/>
                <a:gd name="connsiteX8" fmla="*/ 106771 w 124435"/>
                <a:gd name="connsiteY8" fmla="*/ 132725 h 139989"/>
                <a:gd name="connsiteX9" fmla="*/ 104748 w 124435"/>
                <a:gd name="connsiteY9" fmla="*/ 133347 h 139989"/>
                <a:gd name="connsiteX10" fmla="*/ 74806 w 124435"/>
                <a:gd name="connsiteY10" fmla="*/ 139569 h 139989"/>
                <a:gd name="connsiteX11" fmla="*/ 40820 w 124435"/>
                <a:gd name="connsiteY11" fmla="*/ 137391 h 139989"/>
                <a:gd name="connsiteX12" fmla="*/ 689 w 124435"/>
                <a:gd name="connsiteY12" fmla="*/ 92439 h 139989"/>
                <a:gd name="connsiteX13" fmla="*/ 46264 w 124435"/>
                <a:gd name="connsiteY13" fmla="*/ 6890 h 139989"/>
                <a:gd name="connsiteX14" fmla="*/ 102182 w 124435"/>
                <a:gd name="connsiteY14" fmla="*/ 4868 h 139989"/>
                <a:gd name="connsiteX15" fmla="*/ 129869 w 124435"/>
                <a:gd name="connsiteY15" fmla="*/ 40254 h 139989"/>
                <a:gd name="connsiteX16" fmla="*/ 127846 w 124435"/>
                <a:gd name="connsiteY16" fmla="*/ 81084 h 139989"/>
                <a:gd name="connsiteX17" fmla="*/ 38098 w 124435"/>
                <a:gd name="connsiteY17" fmla="*/ 57286 h 139989"/>
                <a:gd name="connsiteX18" fmla="*/ 39964 w 124435"/>
                <a:gd name="connsiteY18" fmla="*/ 57286 h 139989"/>
                <a:gd name="connsiteX19" fmla="*/ 95494 w 124435"/>
                <a:gd name="connsiteY19" fmla="*/ 57286 h 139989"/>
                <a:gd name="connsiteX20" fmla="*/ 97671 w 124435"/>
                <a:gd name="connsiteY20" fmla="*/ 55264 h 139989"/>
                <a:gd name="connsiteX21" fmla="*/ 97671 w 124435"/>
                <a:gd name="connsiteY21" fmla="*/ 42276 h 139989"/>
                <a:gd name="connsiteX22" fmla="*/ 83205 w 124435"/>
                <a:gd name="connsiteY22" fmla="*/ 26721 h 139989"/>
                <a:gd name="connsiteX23" fmla="*/ 72318 w 124435"/>
                <a:gd name="connsiteY23" fmla="*/ 26022 h 139989"/>
                <a:gd name="connsiteX24" fmla="*/ 52174 w 124435"/>
                <a:gd name="connsiteY24" fmla="*/ 33799 h 139989"/>
                <a:gd name="connsiteX25" fmla="*/ 38098 w 124435"/>
                <a:gd name="connsiteY25" fmla="*/ 57286 h 139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4435" h="139989">
                  <a:moveTo>
                    <a:pt x="127846" y="81084"/>
                  </a:moveTo>
                  <a:lnTo>
                    <a:pt x="33354" y="81084"/>
                  </a:lnTo>
                  <a:cubicBezTo>
                    <a:pt x="33175" y="83184"/>
                    <a:pt x="33175" y="85284"/>
                    <a:pt x="33354" y="87384"/>
                  </a:cubicBezTo>
                  <a:cubicBezTo>
                    <a:pt x="33805" y="92913"/>
                    <a:pt x="35593" y="98248"/>
                    <a:pt x="38564" y="102938"/>
                  </a:cubicBezTo>
                  <a:cubicBezTo>
                    <a:pt x="41154" y="106625"/>
                    <a:pt x="44701" y="109533"/>
                    <a:pt x="48830" y="111338"/>
                  </a:cubicBezTo>
                  <a:cubicBezTo>
                    <a:pt x="51708" y="112512"/>
                    <a:pt x="54710" y="113367"/>
                    <a:pt x="57774" y="113904"/>
                  </a:cubicBezTo>
                  <a:cubicBezTo>
                    <a:pt x="74985" y="116541"/>
                    <a:pt x="92593" y="114052"/>
                    <a:pt x="108403" y="106749"/>
                  </a:cubicBezTo>
                  <a:lnTo>
                    <a:pt x="111204" y="105582"/>
                  </a:lnTo>
                  <a:cubicBezTo>
                    <a:pt x="109726" y="114448"/>
                    <a:pt x="106771" y="132725"/>
                    <a:pt x="106771" y="132725"/>
                  </a:cubicBezTo>
                  <a:lnTo>
                    <a:pt x="104748" y="133347"/>
                  </a:lnTo>
                  <a:cubicBezTo>
                    <a:pt x="94996" y="136388"/>
                    <a:pt x="84963" y="138472"/>
                    <a:pt x="74806" y="139569"/>
                  </a:cubicBezTo>
                  <a:cubicBezTo>
                    <a:pt x="63443" y="140953"/>
                    <a:pt x="51918" y="140214"/>
                    <a:pt x="40820" y="137391"/>
                  </a:cubicBezTo>
                  <a:cubicBezTo>
                    <a:pt x="18958" y="132958"/>
                    <a:pt x="2626" y="114658"/>
                    <a:pt x="689" y="92439"/>
                  </a:cubicBezTo>
                  <a:cubicBezTo>
                    <a:pt x="-3860" y="57130"/>
                    <a:pt x="14424" y="22810"/>
                    <a:pt x="46264" y="6890"/>
                  </a:cubicBezTo>
                  <a:cubicBezTo>
                    <a:pt x="63809" y="-1533"/>
                    <a:pt x="84069" y="-2264"/>
                    <a:pt x="102182" y="4868"/>
                  </a:cubicBezTo>
                  <a:cubicBezTo>
                    <a:pt x="117472" y="10319"/>
                    <a:pt x="128259" y="24101"/>
                    <a:pt x="129869" y="40254"/>
                  </a:cubicBezTo>
                  <a:cubicBezTo>
                    <a:pt x="131556" y="53879"/>
                    <a:pt x="130872" y="67692"/>
                    <a:pt x="127846" y="81084"/>
                  </a:cubicBezTo>
                  <a:close/>
                  <a:moveTo>
                    <a:pt x="38098" y="57286"/>
                  </a:moveTo>
                  <a:lnTo>
                    <a:pt x="39964" y="57286"/>
                  </a:lnTo>
                  <a:lnTo>
                    <a:pt x="95494" y="57286"/>
                  </a:lnTo>
                  <a:cubicBezTo>
                    <a:pt x="97049" y="57286"/>
                    <a:pt x="97671" y="56586"/>
                    <a:pt x="97671" y="55264"/>
                  </a:cubicBezTo>
                  <a:cubicBezTo>
                    <a:pt x="97943" y="50940"/>
                    <a:pt x="97943" y="46600"/>
                    <a:pt x="97671" y="42276"/>
                  </a:cubicBezTo>
                  <a:cubicBezTo>
                    <a:pt x="96854" y="34444"/>
                    <a:pt x="90959" y="28098"/>
                    <a:pt x="83205" y="26721"/>
                  </a:cubicBezTo>
                  <a:cubicBezTo>
                    <a:pt x="79620" y="26022"/>
                    <a:pt x="75965" y="25780"/>
                    <a:pt x="72318" y="26022"/>
                  </a:cubicBezTo>
                  <a:cubicBezTo>
                    <a:pt x="64890" y="26123"/>
                    <a:pt x="57743" y="28884"/>
                    <a:pt x="52174" y="33799"/>
                  </a:cubicBezTo>
                  <a:cubicBezTo>
                    <a:pt x="45618" y="40347"/>
                    <a:pt x="40781" y="48412"/>
                    <a:pt x="38098" y="57286"/>
                  </a:cubicBezTo>
                  <a:close/>
                </a:path>
              </a:pathLst>
            </a:custGeom>
            <a:solidFill>
              <a:srgbClr val="005BAA"/>
            </a:solidFill>
            <a:ln w="7739" cap="flat">
              <a:noFill/>
              <a:prstDash val="solid"/>
              <a:miter/>
            </a:ln>
          </p:spPr>
          <p:txBody>
            <a:bodyPr rtlCol="0" anchor="ctr"/>
            <a:lstStyle/>
            <a:p>
              <a:endParaRPr lang="en-IN">
                <a:latin typeface="+mn-lt"/>
              </a:endParaRPr>
            </a:p>
          </p:txBody>
        </p:sp>
        <p:sp>
          <p:nvSpPr>
            <p:cNvPr id="14" name="Freeform: Shape 13">
              <a:extLst>
                <a:ext uri="{FF2B5EF4-FFF2-40B4-BE49-F238E27FC236}">
                  <a16:creationId xmlns:a16="http://schemas.microsoft.com/office/drawing/2014/main" id="{349ED7DF-1209-E908-9C92-4FACB932ED7C}"/>
                </a:ext>
              </a:extLst>
            </p:cNvPr>
            <p:cNvSpPr/>
            <p:nvPr/>
          </p:nvSpPr>
          <p:spPr>
            <a:xfrm>
              <a:off x="1251969" y="6351280"/>
              <a:ext cx="139990" cy="132213"/>
            </a:xfrm>
            <a:custGeom>
              <a:avLst/>
              <a:gdLst>
                <a:gd name="connsiteX0" fmla="*/ 123191 w 139989"/>
                <a:gd name="connsiteY0" fmla="*/ 136587 h 132212"/>
                <a:gd name="connsiteX1" fmla="*/ 88738 w 139989"/>
                <a:gd name="connsiteY1" fmla="*/ 136587 h 132212"/>
                <a:gd name="connsiteX2" fmla="*/ 91538 w 139989"/>
                <a:gd name="connsiteY2" fmla="*/ 122510 h 132212"/>
                <a:gd name="connsiteX3" fmla="*/ 104137 w 139989"/>
                <a:gd name="connsiteY3" fmla="*/ 59826 h 132212"/>
                <a:gd name="connsiteX4" fmla="*/ 104992 w 139989"/>
                <a:gd name="connsiteY4" fmla="*/ 41550 h 132212"/>
                <a:gd name="connsiteX5" fmla="*/ 87338 w 139989"/>
                <a:gd name="connsiteY5" fmla="*/ 26695 h 132212"/>
                <a:gd name="connsiteX6" fmla="*/ 60040 w 139989"/>
                <a:gd name="connsiteY6" fmla="*/ 40694 h 132212"/>
                <a:gd name="connsiteX7" fmla="*/ 49230 w 139989"/>
                <a:gd name="connsiteY7" fmla="*/ 67526 h 132212"/>
                <a:gd name="connsiteX8" fmla="*/ 34842 w 139989"/>
                <a:gd name="connsiteY8" fmla="*/ 134798 h 132212"/>
                <a:gd name="connsiteX9" fmla="*/ 34453 w 139989"/>
                <a:gd name="connsiteY9" fmla="*/ 136743 h 132212"/>
                <a:gd name="connsiteX10" fmla="*/ 0 w 139989"/>
                <a:gd name="connsiteY10" fmla="*/ 136743 h 132212"/>
                <a:gd name="connsiteX11" fmla="*/ 28543 w 139989"/>
                <a:gd name="connsiteY11" fmla="*/ 3130 h 132212"/>
                <a:gd name="connsiteX12" fmla="*/ 61674 w 139989"/>
                <a:gd name="connsiteY12" fmla="*/ 3130 h 132212"/>
                <a:gd name="connsiteX13" fmla="*/ 59340 w 139989"/>
                <a:gd name="connsiteY13" fmla="*/ 16507 h 132212"/>
                <a:gd name="connsiteX14" fmla="*/ 61751 w 139989"/>
                <a:gd name="connsiteY14" fmla="*/ 14641 h 132212"/>
                <a:gd name="connsiteX15" fmla="*/ 91305 w 139989"/>
                <a:gd name="connsiteY15" fmla="*/ 486 h 132212"/>
                <a:gd name="connsiteX16" fmla="*/ 134235 w 139989"/>
                <a:gd name="connsiteY16" fmla="*/ 16896 h 132212"/>
                <a:gd name="connsiteX17" fmla="*/ 141234 w 139989"/>
                <a:gd name="connsiteY17" fmla="*/ 48005 h 132212"/>
                <a:gd name="connsiteX18" fmla="*/ 132057 w 139989"/>
                <a:gd name="connsiteY18" fmla="*/ 95524 h 132212"/>
                <a:gd name="connsiteX19" fmla="*/ 123191 w 139989"/>
                <a:gd name="connsiteY19" fmla="*/ 136587 h 1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9989" h="132212">
                  <a:moveTo>
                    <a:pt x="123191" y="136587"/>
                  </a:moveTo>
                  <a:lnTo>
                    <a:pt x="88738" y="136587"/>
                  </a:lnTo>
                  <a:lnTo>
                    <a:pt x="91538" y="122510"/>
                  </a:lnTo>
                  <a:cubicBezTo>
                    <a:pt x="95815" y="101590"/>
                    <a:pt x="100248" y="80747"/>
                    <a:pt x="104137" y="59826"/>
                  </a:cubicBezTo>
                  <a:cubicBezTo>
                    <a:pt x="105350" y="53814"/>
                    <a:pt x="105638" y="47647"/>
                    <a:pt x="104992" y="41550"/>
                  </a:cubicBezTo>
                  <a:cubicBezTo>
                    <a:pt x="103803" y="32800"/>
                    <a:pt x="96166" y="26376"/>
                    <a:pt x="87338" y="26695"/>
                  </a:cubicBezTo>
                  <a:cubicBezTo>
                    <a:pt x="76388" y="26143"/>
                    <a:pt x="65982" y="31478"/>
                    <a:pt x="60040" y="40694"/>
                  </a:cubicBezTo>
                  <a:cubicBezTo>
                    <a:pt x="54674" y="48821"/>
                    <a:pt x="51003" y="57952"/>
                    <a:pt x="49230" y="67526"/>
                  </a:cubicBezTo>
                  <a:cubicBezTo>
                    <a:pt x="44408" y="89924"/>
                    <a:pt x="39664" y="112400"/>
                    <a:pt x="34842" y="134798"/>
                  </a:cubicBezTo>
                  <a:cubicBezTo>
                    <a:pt x="34842" y="135421"/>
                    <a:pt x="34453" y="136743"/>
                    <a:pt x="34453" y="136743"/>
                  </a:cubicBezTo>
                  <a:lnTo>
                    <a:pt x="0" y="136743"/>
                  </a:lnTo>
                  <a:cubicBezTo>
                    <a:pt x="9566" y="92102"/>
                    <a:pt x="19054" y="47694"/>
                    <a:pt x="28543" y="3130"/>
                  </a:cubicBezTo>
                  <a:lnTo>
                    <a:pt x="61674" y="3130"/>
                  </a:lnTo>
                  <a:lnTo>
                    <a:pt x="59340" y="16507"/>
                  </a:lnTo>
                  <a:lnTo>
                    <a:pt x="61751" y="14641"/>
                  </a:lnTo>
                  <a:cubicBezTo>
                    <a:pt x="69948" y="7050"/>
                    <a:pt x="80253" y="2111"/>
                    <a:pt x="91305" y="486"/>
                  </a:cubicBezTo>
                  <a:cubicBezTo>
                    <a:pt x="108337" y="-1458"/>
                    <a:pt x="123658" y="2119"/>
                    <a:pt x="134235" y="16896"/>
                  </a:cubicBezTo>
                  <a:cubicBezTo>
                    <a:pt x="140643" y="25910"/>
                    <a:pt x="143171" y="37117"/>
                    <a:pt x="141234" y="48005"/>
                  </a:cubicBezTo>
                  <a:cubicBezTo>
                    <a:pt x="138746" y="63948"/>
                    <a:pt x="135324" y="79736"/>
                    <a:pt x="132057" y="95524"/>
                  </a:cubicBezTo>
                  <a:cubicBezTo>
                    <a:pt x="129258" y="109134"/>
                    <a:pt x="126224" y="122744"/>
                    <a:pt x="123191" y="136587"/>
                  </a:cubicBezTo>
                  <a:close/>
                </a:path>
              </a:pathLst>
            </a:custGeom>
            <a:solidFill>
              <a:srgbClr val="005BAA"/>
            </a:solidFill>
            <a:ln w="7739" cap="flat">
              <a:noFill/>
              <a:prstDash val="solid"/>
              <a:miter/>
            </a:ln>
          </p:spPr>
          <p:txBody>
            <a:bodyPr rtlCol="0" anchor="ctr"/>
            <a:lstStyle/>
            <a:p>
              <a:endParaRPr lang="en-IN">
                <a:latin typeface="+mn-lt"/>
              </a:endParaRPr>
            </a:p>
          </p:txBody>
        </p:sp>
        <p:sp>
          <p:nvSpPr>
            <p:cNvPr id="15" name="Freeform: Shape 14">
              <a:extLst>
                <a:ext uri="{FF2B5EF4-FFF2-40B4-BE49-F238E27FC236}">
                  <a16:creationId xmlns:a16="http://schemas.microsoft.com/office/drawing/2014/main" id="{30F7BD74-4CE4-2B93-1C18-281730A1D8CF}"/>
                </a:ext>
              </a:extLst>
            </p:cNvPr>
            <p:cNvSpPr/>
            <p:nvPr/>
          </p:nvSpPr>
          <p:spPr>
            <a:xfrm>
              <a:off x="816990" y="6350939"/>
              <a:ext cx="139990" cy="132213"/>
            </a:xfrm>
            <a:custGeom>
              <a:avLst/>
              <a:gdLst>
                <a:gd name="connsiteX0" fmla="*/ 123035 w 139989"/>
                <a:gd name="connsiteY0" fmla="*/ 136928 h 132212"/>
                <a:gd name="connsiteX1" fmla="*/ 88582 w 139989"/>
                <a:gd name="connsiteY1" fmla="*/ 136928 h 132212"/>
                <a:gd name="connsiteX2" fmla="*/ 90916 w 139989"/>
                <a:gd name="connsiteY2" fmla="*/ 125651 h 132212"/>
                <a:gd name="connsiteX3" fmla="*/ 103981 w 139989"/>
                <a:gd name="connsiteY3" fmla="*/ 60711 h 132212"/>
                <a:gd name="connsiteX4" fmla="*/ 105070 w 139989"/>
                <a:gd name="connsiteY4" fmla="*/ 43601 h 132212"/>
                <a:gd name="connsiteX5" fmla="*/ 87105 w 139989"/>
                <a:gd name="connsiteY5" fmla="*/ 27036 h 132212"/>
                <a:gd name="connsiteX6" fmla="*/ 60273 w 139989"/>
                <a:gd name="connsiteY6" fmla="*/ 40568 h 132212"/>
                <a:gd name="connsiteX7" fmla="*/ 49074 w 139989"/>
                <a:gd name="connsiteY7" fmla="*/ 68255 h 132212"/>
                <a:gd name="connsiteX8" fmla="*/ 34997 w 139989"/>
                <a:gd name="connsiteY8" fmla="*/ 134439 h 132212"/>
                <a:gd name="connsiteX9" fmla="*/ 34376 w 139989"/>
                <a:gd name="connsiteY9" fmla="*/ 136928 h 132212"/>
                <a:gd name="connsiteX10" fmla="*/ 0 w 139989"/>
                <a:gd name="connsiteY10" fmla="*/ 136928 h 132212"/>
                <a:gd name="connsiteX11" fmla="*/ 28854 w 139989"/>
                <a:gd name="connsiteY11" fmla="*/ 3549 h 132212"/>
                <a:gd name="connsiteX12" fmla="*/ 61985 w 139989"/>
                <a:gd name="connsiteY12" fmla="*/ 3549 h 132212"/>
                <a:gd name="connsiteX13" fmla="*/ 59651 w 139989"/>
                <a:gd name="connsiteY13" fmla="*/ 16848 h 132212"/>
                <a:gd name="connsiteX14" fmla="*/ 62062 w 139989"/>
                <a:gd name="connsiteY14" fmla="*/ 14981 h 132212"/>
                <a:gd name="connsiteX15" fmla="*/ 91616 w 139989"/>
                <a:gd name="connsiteY15" fmla="*/ 827 h 132212"/>
                <a:gd name="connsiteX16" fmla="*/ 133457 w 139989"/>
                <a:gd name="connsiteY16" fmla="*/ 15759 h 132212"/>
                <a:gd name="connsiteX17" fmla="*/ 141779 w 139989"/>
                <a:gd name="connsiteY17" fmla="*/ 39091 h 132212"/>
                <a:gd name="connsiteX18" fmla="*/ 137890 w 139989"/>
                <a:gd name="connsiteY18" fmla="*/ 70199 h 132212"/>
                <a:gd name="connsiteX19" fmla="*/ 124046 w 139989"/>
                <a:gd name="connsiteY19" fmla="*/ 134284 h 132212"/>
                <a:gd name="connsiteX20" fmla="*/ 123035 w 139989"/>
                <a:gd name="connsiteY20" fmla="*/ 136928 h 1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9989" h="132212">
                  <a:moveTo>
                    <a:pt x="123035" y="136928"/>
                  </a:moveTo>
                  <a:lnTo>
                    <a:pt x="88582" y="136928"/>
                  </a:lnTo>
                  <a:cubicBezTo>
                    <a:pt x="89360" y="133039"/>
                    <a:pt x="90138" y="129151"/>
                    <a:pt x="90916" y="125651"/>
                  </a:cubicBezTo>
                  <a:cubicBezTo>
                    <a:pt x="95271" y="104030"/>
                    <a:pt x="99860" y="82410"/>
                    <a:pt x="103981" y="60711"/>
                  </a:cubicBezTo>
                  <a:cubicBezTo>
                    <a:pt x="105078" y="55081"/>
                    <a:pt x="105444" y="49325"/>
                    <a:pt x="105070" y="43601"/>
                  </a:cubicBezTo>
                  <a:cubicBezTo>
                    <a:pt x="104650" y="34082"/>
                    <a:pt x="96624" y="26686"/>
                    <a:pt x="87105" y="27036"/>
                  </a:cubicBezTo>
                  <a:cubicBezTo>
                    <a:pt x="76404" y="26523"/>
                    <a:pt x="66215" y="31656"/>
                    <a:pt x="60273" y="40568"/>
                  </a:cubicBezTo>
                  <a:cubicBezTo>
                    <a:pt x="54643" y="48913"/>
                    <a:pt x="50824" y="58339"/>
                    <a:pt x="49074" y="68255"/>
                  </a:cubicBezTo>
                  <a:cubicBezTo>
                    <a:pt x="44252" y="90265"/>
                    <a:pt x="39664" y="112352"/>
                    <a:pt x="34997" y="134439"/>
                  </a:cubicBezTo>
                  <a:cubicBezTo>
                    <a:pt x="34997" y="135217"/>
                    <a:pt x="34997" y="136072"/>
                    <a:pt x="34376" y="136928"/>
                  </a:cubicBezTo>
                  <a:lnTo>
                    <a:pt x="0" y="136928"/>
                  </a:lnTo>
                  <a:lnTo>
                    <a:pt x="28854" y="3549"/>
                  </a:lnTo>
                  <a:lnTo>
                    <a:pt x="61985" y="3549"/>
                  </a:lnTo>
                  <a:lnTo>
                    <a:pt x="59651" y="16848"/>
                  </a:lnTo>
                  <a:lnTo>
                    <a:pt x="62062" y="14981"/>
                  </a:lnTo>
                  <a:cubicBezTo>
                    <a:pt x="70259" y="7391"/>
                    <a:pt x="80564" y="2452"/>
                    <a:pt x="91616" y="827"/>
                  </a:cubicBezTo>
                  <a:cubicBezTo>
                    <a:pt x="107248" y="-2269"/>
                    <a:pt x="123315" y="3463"/>
                    <a:pt x="133457" y="15759"/>
                  </a:cubicBezTo>
                  <a:cubicBezTo>
                    <a:pt x="138574" y="22486"/>
                    <a:pt x="141483" y="30637"/>
                    <a:pt x="141779" y="39091"/>
                  </a:cubicBezTo>
                  <a:cubicBezTo>
                    <a:pt x="141887" y="49590"/>
                    <a:pt x="140581" y="60050"/>
                    <a:pt x="137890" y="70199"/>
                  </a:cubicBezTo>
                  <a:cubicBezTo>
                    <a:pt x="133224" y="91509"/>
                    <a:pt x="128612" y="112873"/>
                    <a:pt x="124046" y="134284"/>
                  </a:cubicBezTo>
                  <a:cubicBezTo>
                    <a:pt x="123502" y="135217"/>
                    <a:pt x="123269" y="135995"/>
                    <a:pt x="123035" y="136928"/>
                  </a:cubicBezTo>
                  <a:close/>
                </a:path>
              </a:pathLst>
            </a:custGeom>
            <a:solidFill>
              <a:srgbClr val="005BAA"/>
            </a:solidFill>
            <a:ln w="7739" cap="flat">
              <a:noFill/>
              <a:prstDash val="solid"/>
              <a:miter/>
            </a:ln>
          </p:spPr>
          <p:txBody>
            <a:bodyPr rtlCol="0" anchor="ctr"/>
            <a:lstStyle/>
            <a:p>
              <a:endParaRPr lang="en-IN">
                <a:latin typeface="+mn-lt"/>
              </a:endParaRPr>
            </a:p>
          </p:txBody>
        </p:sp>
      </p:grpSp>
      <p:sp>
        <p:nvSpPr>
          <p:cNvPr id="16" name="Footer Placeholder 3">
            <a:extLst>
              <a:ext uri="{FF2B5EF4-FFF2-40B4-BE49-F238E27FC236}">
                <a16:creationId xmlns:a16="http://schemas.microsoft.com/office/drawing/2014/main" id="{F9E24D2F-D6FD-9DD1-1DAB-085BBE4DF3C6}"/>
              </a:ext>
            </a:extLst>
          </p:cNvPr>
          <p:cNvSpPr txBox="1">
            <a:spLocks/>
          </p:cNvSpPr>
          <p:nvPr userDrawn="1"/>
        </p:nvSpPr>
        <p:spPr>
          <a:xfrm>
            <a:off x="7423006" y="6377684"/>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algn="r" defTabSz="914400" rtl="0" eaLnBrk="1" latinLnBrk="0" hangingPunct="1"/>
            <a:r>
              <a:rPr lang="en-IN" sz="1050" kern="1200">
                <a:solidFill>
                  <a:schemeClr val="tx1">
                    <a:lumMod val="75000"/>
                    <a:lumOff val="25000"/>
                  </a:schemeClr>
                </a:solidFill>
                <a:latin typeface="+mn-lt"/>
                <a:ea typeface="+mn-ea"/>
                <a:cs typeface="Arial" panose="020B0604020202020204" pitchFamily="34" charset="0"/>
              </a:rPr>
              <a:t>Putting Science to Work</a:t>
            </a:r>
          </a:p>
        </p:txBody>
      </p:sp>
    </p:spTree>
    <p:extLst>
      <p:ext uri="{BB962C8B-B14F-4D97-AF65-F5344CB8AC3E}">
        <p14:creationId xmlns:p14="http://schemas.microsoft.com/office/powerpoint/2010/main" val="2381474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and Bullet Content">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2F17CFC3-813A-4A06-98D4-B925DE15D2F0}"/>
              </a:ext>
            </a:extLst>
          </p:cNvPr>
          <p:cNvSpPr>
            <a:spLocks noGrp="1"/>
          </p:cNvSpPr>
          <p:nvPr>
            <p:ph type="title"/>
          </p:nvPr>
        </p:nvSpPr>
        <p:spPr>
          <a:xfrm>
            <a:off x="227014" y="432677"/>
            <a:ext cx="11737974" cy="749577"/>
          </a:xfrm>
          <a:prstGeom prst="rect">
            <a:avLst/>
          </a:prstGeom>
        </p:spPr>
        <p:txBody>
          <a:bodyPr vert="horz" lIns="0" tIns="45720" rIns="91440" bIns="45720" rtlCol="0" anchor="ctr">
            <a:noAutofit/>
          </a:bodyPr>
          <a:lstStyle/>
          <a:p>
            <a:r>
              <a:rPr lang="en-US"/>
              <a:t>Click to edit Master title style</a:t>
            </a:r>
          </a:p>
        </p:txBody>
      </p:sp>
      <p:sp>
        <p:nvSpPr>
          <p:cNvPr id="7" name="Slide Number Placeholder 5">
            <a:extLst>
              <a:ext uri="{FF2B5EF4-FFF2-40B4-BE49-F238E27FC236}">
                <a16:creationId xmlns:a16="http://schemas.microsoft.com/office/drawing/2014/main" id="{4B3A2832-809F-4695-A5D4-EDE9313EC05F}"/>
              </a:ext>
            </a:extLst>
          </p:cNvPr>
          <p:cNvSpPr>
            <a:spLocks noGrp="1"/>
          </p:cNvSpPr>
          <p:nvPr>
            <p:ph type="sldNum" sz="quarter" idx="4"/>
          </p:nvPr>
        </p:nvSpPr>
        <p:spPr>
          <a:xfrm>
            <a:off x="11591141" y="6374456"/>
            <a:ext cx="371929" cy="365125"/>
          </a:xfrm>
          <a:prstGeom prst="rect">
            <a:avLst/>
          </a:prstGeom>
        </p:spPr>
        <p:txBody>
          <a:bodyPr anchor="ctr"/>
          <a:lstStyle>
            <a:lvl1pPr>
              <a:defRPr sz="1050">
                <a:solidFill>
                  <a:schemeClr val="tx1">
                    <a:lumMod val="75000"/>
                    <a:lumOff val="25000"/>
                  </a:schemeClr>
                </a:solidFill>
                <a:latin typeface="+mn-lt"/>
                <a:cs typeface="Arial" panose="020B0604020202020204" pitchFamily="34" charset="0"/>
              </a:defRPr>
            </a:lvl1pPr>
          </a:lstStyle>
          <a:p>
            <a:fld id="{BF464321-24B5-4A1A-BA99-44AB7CD57172}" type="slidenum">
              <a:rPr lang="en-IN" smtClean="0"/>
              <a:pPr/>
              <a:t>‹#›</a:t>
            </a:fld>
            <a:endParaRPr lang="en-IN"/>
          </a:p>
        </p:txBody>
      </p:sp>
      <p:cxnSp>
        <p:nvCxnSpPr>
          <p:cNvPr id="8" name="Straight Connector 7">
            <a:extLst>
              <a:ext uri="{FF2B5EF4-FFF2-40B4-BE49-F238E27FC236}">
                <a16:creationId xmlns:a16="http://schemas.microsoft.com/office/drawing/2014/main" id="{9266CD28-8851-4F28-B0CE-4E494AFDA507}"/>
              </a:ext>
            </a:extLst>
          </p:cNvPr>
          <p:cNvCxnSpPr>
            <a:cxnSpLocks/>
          </p:cNvCxnSpPr>
          <p:nvPr userDrawn="1"/>
        </p:nvCxnSpPr>
        <p:spPr>
          <a:xfrm>
            <a:off x="11588578" y="6430812"/>
            <a:ext cx="0" cy="2524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 name="Text Placeholder 9">
            <a:extLst>
              <a:ext uri="{FF2B5EF4-FFF2-40B4-BE49-F238E27FC236}">
                <a16:creationId xmlns:a16="http://schemas.microsoft.com/office/drawing/2014/main" id="{6D08649A-4FDB-4982-BB6D-03288A8E3A7E}"/>
              </a:ext>
            </a:extLst>
          </p:cNvPr>
          <p:cNvSpPr>
            <a:spLocks noGrp="1"/>
          </p:cNvSpPr>
          <p:nvPr>
            <p:ph type="body" sz="quarter" idx="10" hasCustomPrompt="1"/>
          </p:nvPr>
        </p:nvSpPr>
        <p:spPr>
          <a:xfrm>
            <a:off x="227013" y="1557338"/>
            <a:ext cx="11736387" cy="4608512"/>
          </a:xfrm>
        </p:spPr>
        <p:txBody>
          <a:bodyPr/>
          <a:lstStyle>
            <a:lvl1pPr>
              <a:spcBef>
                <a:spcPts val="400"/>
              </a:spcBef>
              <a:spcAft>
                <a:spcPts val="400"/>
              </a:spcAft>
              <a:buClr>
                <a:srgbClr val="070B0E"/>
              </a:buClr>
              <a:defRPr sz="1600">
                <a:solidFill>
                  <a:schemeClr val="tx1"/>
                </a:solidFill>
              </a:defRPr>
            </a:lvl1pPr>
            <a:lvl2pPr>
              <a:spcBef>
                <a:spcPts val="400"/>
              </a:spcBef>
              <a:spcAft>
                <a:spcPts val="400"/>
              </a:spcAft>
              <a:buClr>
                <a:srgbClr val="070B0E"/>
              </a:buClr>
              <a:defRPr>
                <a:solidFill>
                  <a:schemeClr val="tx1"/>
                </a:solidFill>
              </a:defRPr>
            </a:lvl2pPr>
            <a:lvl3pPr>
              <a:spcBef>
                <a:spcPts val="400"/>
              </a:spcBef>
              <a:spcAft>
                <a:spcPts val="400"/>
              </a:spcAft>
              <a:buClr>
                <a:srgbClr val="070B0E"/>
              </a:buClr>
              <a:defRPr>
                <a:solidFill>
                  <a:schemeClr val="tx1"/>
                </a:solidFill>
              </a:defRPr>
            </a:lvl3pPr>
            <a:lvl4pPr>
              <a:spcBef>
                <a:spcPts val="400"/>
              </a:spcBef>
              <a:spcAft>
                <a:spcPts val="400"/>
              </a:spcAft>
              <a:buClr>
                <a:srgbClr val="070B0E"/>
              </a:buClr>
              <a:defRPr>
                <a:solidFill>
                  <a:schemeClr val="tx1"/>
                </a:solidFill>
              </a:defRPr>
            </a:lvl4pPr>
          </a:lstStyle>
          <a:p>
            <a:pPr lvl="0"/>
            <a:r>
              <a:rPr lang="en-US"/>
              <a:t>Click to edit bullet points</a:t>
            </a:r>
          </a:p>
          <a:p>
            <a:pPr lvl="1"/>
            <a:r>
              <a:rPr lang="en-US"/>
              <a:t>Second level</a:t>
            </a:r>
          </a:p>
          <a:p>
            <a:pPr lvl="2"/>
            <a:r>
              <a:rPr lang="en-US"/>
              <a:t>Third level</a:t>
            </a:r>
          </a:p>
          <a:p>
            <a:pPr lvl="3"/>
            <a:r>
              <a:rPr lang="en-US"/>
              <a:t>Fourth level</a:t>
            </a:r>
            <a:endParaRPr lang="en-IN"/>
          </a:p>
        </p:txBody>
      </p:sp>
    </p:spTree>
    <p:extLst>
      <p:ext uri="{BB962C8B-B14F-4D97-AF65-F5344CB8AC3E}">
        <p14:creationId xmlns:p14="http://schemas.microsoft.com/office/powerpoint/2010/main" val="21118796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Font and Color Palette">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2F17CFC3-813A-4A06-98D4-B925DE15D2F0}"/>
              </a:ext>
            </a:extLst>
          </p:cNvPr>
          <p:cNvSpPr>
            <a:spLocks noGrp="1"/>
          </p:cNvSpPr>
          <p:nvPr>
            <p:ph type="title" hasCustomPrompt="1"/>
          </p:nvPr>
        </p:nvSpPr>
        <p:spPr>
          <a:xfrm>
            <a:off x="227014" y="432677"/>
            <a:ext cx="11737974" cy="749577"/>
          </a:xfrm>
          <a:prstGeom prst="rect">
            <a:avLst/>
          </a:prstGeom>
        </p:spPr>
        <p:txBody>
          <a:bodyPr vert="horz" lIns="0" tIns="45720" rIns="91440" bIns="45720" rtlCol="0" anchor="ctr">
            <a:noAutofit/>
          </a:bodyPr>
          <a:lstStyle>
            <a:lvl1pPr>
              <a:defRPr/>
            </a:lvl1pPr>
          </a:lstStyle>
          <a:p>
            <a:r>
              <a:rPr lang="en-US"/>
              <a:t>Font &amp; Color Palette</a:t>
            </a:r>
          </a:p>
        </p:txBody>
      </p:sp>
      <p:sp>
        <p:nvSpPr>
          <p:cNvPr id="7" name="Slide Number Placeholder 5">
            <a:extLst>
              <a:ext uri="{FF2B5EF4-FFF2-40B4-BE49-F238E27FC236}">
                <a16:creationId xmlns:a16="http://schemas.microsoft.com/office/drawing/2014/main" id="{4B3A2832-809F-4695-A5D4-EDE9313EC05F}"/>
              </a:ext>
            </a:extLst>
          </p:cNvPr>
          <p:cNvSpPr>
            <a:spLocks noGrp="1"/>
          </p:cNvSpPr>
          <p:nvPr>
            <p:ph type="sldNum" sz="quarter" idx="4"/>
          </p:nvPr>
        </p:nvSpPr>
        <p:spPr>
          <a:xfrm>
            <a:off x="11591141" y="6374456"/>
            <a:ext cx="371929" cy="365125"/>
          </a:xfrm>
          <a:prstGeom prst="rect">
            <a:avLst/>
          </a:prstGeom>
        </p:spPr>
        <p:txBody>
          <a:bodyPr anchor="ctr"/>
          <a:lstStyle>
            <a:lvl1pPr>
              <a:defRPr sz="1050">
                <a:solidFill>
                  <a:schemeClr val="tx1">
                    <a:lumMod val="75000"/>
                    <a:lumOff val="25000"/>
                  </a:schemeClr>
                </a:solidFill>
                <a:latin typeface="+mn-lt"/>
                <a:cs typeface="Arial" panose="020B0604020202020204" pitchFamily="34" charset="0"/>
              </a:defRPr>
            </a:lvl1pPr>
          </a:lstStyle>
          <a:p>
            <a:fld id="{BF464321-24B5-4A1A-BA99-44AB7CD57172}" type="slidenum">
              <a:rPr lang="en-IN" smtClean="0"/>
              <a:pPr/>
              <a:t>‹#›</a:t>
            </a:fld>
            <a:endParaRPr lang="en-IN"/>
          </a:p>
        </p:txBody>
      </p:sp>
      <p:cxnSp>
        <p:nvCxnSpPr>
          <p:cNvPr id="8" name="Straight Connector 7">
            <a:extLst>
              <a:ext uri="{FF2B5EF4-FFF2-40B4-BE49-F238E27FC236}">
                <a16:creationId xmlns:a16="http://schemas.microsoft.com/office/drawing/2014/main" id="{9266CD28-8851-4F28-B0CE-4E494AFDA507}"/>
              </a:ext>
            </a:extLst>
          </p:cNvPr>
          <p:cNvCxnSpPr>
            <a:cxnSpLocks/>
          </p:cNvCxnSpPr>
          <p:nvPr userDrawn="1"/>
        </p:nvCxnSpPr>
        <p:spPr>
          <a:xfrm>
            <a:off x="11588578" y="6430812"/>
            <a:ext cx="0" cy="2524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9FADB236-ABAD-462A-8086-CB04EB80652C}"/>
              </a:ext>
            </a:extLst>
          </p:cNvPr>
          <p:cNvGrpSpPr/>
          <p:nvPr userDrawn="1"/>
        </p:nvGrpSpPr>
        <p:grpSpPr>
          <a:xfrm>
            <a:off x="837088" y="4828848"/>
            <a:ext cx="10517824" cy="580813"/>
            <a:chOff x="837088" y="5209302"/>
            <a:chExt cx="10517824" cy="580813"/>
          </a:xfrm>
        </p:grpSpPr>
        <p:sp>
          <p:nvSpPr>
            <p:cNvPr id="9" name="Rectangle 8">
              <a:extLst>
                <a:ext uri="{FF2B5EF4-FFF2-40B4-BE49-F238E27FC236}">
                  <a16:creationId xmlns:a16="http://schemas.microsoft.com/office/drawing/2014/main" id="{5A97CAC9-EF54-49DC-BCEE-9D58B457D21C}"/>
                </a:ext>
              </a:extLst>
            </p:cNvPr>
            <p:cNvSpPr/>
            <p:nvPr/>
          </p:nvSpPr>
          <p:spPr>
            <a:xfrm>
              <a:off x="837088" y="5209302"/>
              <a:ext cx="1113225" cy="580813"/>
            </a:xfrm>
            <a:prstGeom prst="rect">
              <a:avLst/>
            </a:prstGeom>
            <a:solidFill>
              <a:srgbClr val="0043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aseline="-25000"/>
                <a:t>R:      0</a:t>
              </a:r>
            </a:p>
            <a:p>
              <a:r>
                <a:rPr lang="en-US" sz="1400" baseline="-25000"/>
                <a:t>G:    67 </a:t>
              </a:r>
            </a:p>
            <a:p>
              <a:r>
                <a:rPr lang="en-US" sz="1400" baseline="-25000"/>
                <a:t>B:  114</a:t>
              </a:r>
              <a:endParaRPr lang="en-IN" sz="1400" baseline="-25000"/>
            </a:p>
          </p:txBody>
        </p:sp>
        <p:sp>
          <p:nvSpPr>
            <p:cNvPr id="10" name="Rectangle 9">
              <a:extLst>
                <a:ext uri="{FF2B5EF4-FFF2-40B4-BE49-F238E27FC236}">
                  <a16:creationId xmlns:a16="http://schemas.microsoft.com/office/drawing/2014/main" id="{DCD65877-8AC1-4210-BF72-039885EA9F97}"/>
                </a:ext>
              </a:extLst>
            </p:cNvPr>
            <p:cNvSpPr/>
            <p:nvPr/>
          </p:nvSpPr>
          <p:spPr>
            <a:xfrm>
              <a:off x="2180602" y="5209302"/>
              <a:ext cx="1113225" cy="580813"/>
            </a:xfrm>
            <a:prstGeom prst="rect">
              <a:avLst/>
            </a:prstGeom>
            <a:solidFill>
              <a:srgbClr val="107E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aseline="-25000"/>
                <a:t>R:      16</a:t>
              </a:r>
            </a:p>
            <a:p>
              <a:r>
                <a:rPr lang="en-US" sz="1400" baseline="-25000"/>
                <a:t>G:   126 </a:t>
              </a:r>
            </a:p>
            <a:p>
              <a:r>
                <a:rPr lang="en-US" sz="1400" baseline="-25000"/>
                <a:t>B:   152</a:t>
              </a:r>
              <a:endParaRPr lang="en-IN" sz="1400" baseline="-25000"/>
            </a:p>
          </p:txBody>
        </p:sp>
        <p:sp>
          <p:nvSpPr>
            <p:cNvPr id="11" name="Rectangle 10">
              <a:extLst>
                <a:ext uri="{FF2B5EF4-FFF2-40B4-BE49-F238E27FC236}">
                  <a16:creationId xmlns:a16="http://schemas.microsoft.com/office/drawing/2014/main" id="{C20DE4E4-3A9B-4380-8619-EE52CC98534A}"/>
                </a:ext>
              </a:extLst>
            </p:cNvPr>
            <p:cNvSpPr/>
            <p:nvPr/>
          </p:nvSpPr>
          <p:spPr>
            <a:xfrm>
              <a:off x="3524117" y="5209302"/>
              <a:ext cx="1113225" cy="580813"/>
            </a:xfrm>
            <a:prstGeom prst="rect">
              <a:avLst/>
            </a:prstGeom>
            <a:solidFill>
              <a:srgbClr val="01A1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aseline="-25000"/>
                <a:t>R:       1</a:t>
              </a:r>
            </a:p>
            <a:p>
              <a:r>
                <a:rPr lang="en-US" sz="1400" baseline="-25000"/>
                <a:t>G:  161 </a:t>
              </a:r>
            </a:p>
            <a:p>
              <a:r>
                <a:rPr lang="en-US" sz="1400" baseline="-25000"/>
                <a:t>B:  119</a:t>
              </a:r>
              <a:endParaRPr lang="en-IN" sz="1400" baseline="-25000"/>
            </a:p>
          </p:txBody>
        </p:sp>
        <p:sp>
          <p:nvSpPr>
            <p:cNvPr id="12" name="Rectangle 11">
              <a:extLst>
                <a:ext uri="{FF2B5EF4-FFF2-40B4-BE49-F238E27FC236}">
                  <a16:creationId xmlns:a16="http://schemas.microsoft.com/office/drawing/2014/main" id="{2D5C7AA1-BD34-4647-AB8B-F67EFF4DAAA7}"/>
                </a:ext>
              </a:extLst>
            </p:cNvPr>
            <p:cNvSpPr/>
            <p:nvPr/>
          </p:nvSpPr>
          <p:spPr>
            <a:xfrm>
              <a:off x="4867631" y="5209302"/>
              <a:ext cx="1113225" cy="580813"/>
            </a:xfrm>
            <a:prstGeom prst="rect">
              <a:avLst/>
            </a:prstGeom>
            <a:solidFill>
              <a:srgbClr val="4E53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aseline="-25000"/>
                <a:t>R:    78</a:t>
              </a:r>
            </a:p>
            <a:p>
              <a:r>
                <a:rPr lang="en-US" sz="1400" baseline="-25000"/>
                <a:t>G:    83 </a:t>
              </a:r>
            </a:p>
            <a:p>
              <a:r>
                <a:rPr lang="en-US" sz="1400" baseline="-25000"/>
                <a:t>B:  167</a:t>
              </a:r>
              <a:endParaRPr lang="en-IN" sz="1400" baseline="-25000"/>
            </a:p>
          </p:txBody>
        </p:sp>
        <p:sp>
          <p:nvSpPr>
            <p:cNvPr id="13" name="Rectangle 12">
              <a:extLst>
                <a:ext uri="{FF2B5EF4-FFF2-40B4-BE49-F238E27FC236}">
                  <a16:creationId xmlns:a16="http://schemas.microsoft.com/office/drawing/2014/main" id="{6FF53C19-1150-4879-BD09-DCA34CF498EF}"/>
                </a:ext>
              </a:extLst>
            </p:cNvPr>
            <p:cNvSpPr/>
            <p:nvPr/>
          </p:nvSpPr>
          <p:spPr>
            <a:xfrm>
              <a:off x="6211141" y="5209302"/>
              <a:ext cx="1113225" cy="580813"/>
            </a:xfrm>
            <a:prstGeom prst="rect">
              <a:avLst/>
            </a:prstGeom>
            <a:solidFill>
              <a:srgbClr val="BA3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aseline="-25000"/>
                <a:t>R:  186</a:t>
              </a:r>
            </a:p>
            <a:p>
              <a:r>
                <a:rPr lang="en-US" sz="1400" baseline="-25000"/>
                <a:t>G:    55</a:t>
              </a:r>
            </a:p>
            <a:p>
              <a:r>
                <a:rPr lang="en-US" sz="1400" baseline="-25000"/>
                <a:t>B:    95</a:t>
              </a:r>
              <a:endParaRPr lang="en-IN" sz="1400" baseline="-25000"/>
            </a:p>
          </p:txBody>
        </p:sp>
        <p:sp>
          <p:nvSpPr>
            <p:cNvPr id="14" name="Rectangle 13">
              <a:extLst>
                <a:ext uri="{FF2B5EF4-FFF2-40B4-BE49-F238E27FC236}">
                  <a16:creationId xmlns:a16="http://schemas.microsoft.com/office/drawing/2014/main" id="{73F2D1CC-A310-45B7-AF52-9BD804EF7222}"/>
                </a:ext>
              </a:extLst>
            </p:cNvPr>
            <p:cNvSpPr/>
            <p:nvPr/>
          </p:nvSpPr>
          <p:spPr>
            <a:xfrm>
              <a:off x="7554655" y="5209302"/>
              <a:ext cx="1113225" cy="580813"/>
            </a:xfrm>
            <a:prstGeom prst="rect">
              <a:avLst/>
            </a:prstGeom>
            <a:solidFill>
              <a:srgbClr val="FF4F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aseline="-25000"/>
                <a:t>R:  255</a:t>
              </a:r>
            </a:p>
            <a:p>
              <a:r>
                <a:rPr lang="en-US" sz="1400" baseline="-25000"/>
                <a:t>G:    79</a:t>
              </a:r>
            </a:p>
            <a:p>
              <a:r>
                <a:rPr lang="en-US" sz="1400" baseline="-25000"/>
                <a:t>B:       2</a:t>
              </a:r>
              <a:endParaRPr lang="en-IN" sz="1400" baseline="-25000"/>
            </a:p>
          </p:txBody>
        </p:sp>
        <p:sp>
          <p:nvSpPr>
            <p:cNvPr id="15" name="Rectangle 14">
              <a:extLst>
                <a:ext uri="{FF2B5EF4-FFF2-40B4-BE49-F238E27FC236}">
                  <a16:creationId xmlns:a16="http://schemas.microsoft.com/office/drawing/2014/main" id="{209D9158-6C0A-45A0-AA76-D7698A8B0EF0}"/>
                </a:ext>
              </a:extLst>
            </p:cNvPr>
            <p:cNvSpPr/>
            <p:nvPr/>
          </p:nvSpPr>
          <p:spPr>
            <a:xfrm>
              <a:off x="8898169" y="5209302"/>
              <a:ext cx="1113225" cy="580813"/>
            </a:xfrm>
            <a:prstGeom prst="rect">
              <a:avLst/>
            </a:prstGeom>
            <a:solidFill>
              <a:srgbClr val="FE8F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aseline="-25000"/>
                <a:t>R:  254</a:t>
              </a:r>
            </a:p>
            <a:p>
              <a:r>
                <a:rPr lang="en-US" sz="1400" baseline="-25000"/>
                <a:t>G:  143</a:t>
              </a:r>
            </a:p>
            <a:p>
              <a:r>
                <a:rPr lang="en-US" sz="1400" baseline="-25000"/>
                <a:t>B:       2</a:t>
              </a:r>
              <a:endParaRPr lang="en-IN" sz="1400" baseline="-25000"/>
            </a:p>
          </p:txBody>
        </p:sp>
        <p:sp>
          <p:nvSpPr>
            <p:cNvPr id="16" name="Rectangle 15">
              <a:extLst>
                <a:ext uri="{FF2B5EF4-FFF2-40B4-BE49-F238E27FC236}">
                  <a16:creationId xmlns:a16="http://schemas.microsoft.com/office/drawing/2014/main" id="{89A188ED-EEC1-4A57-94E8-119ABE424632}"/>
                </a:ext>
              </a:extLst>
            </p:cNvPr>
            <p:cNvSpPr/>
            <p:nvPr/>
          </p:nvSpPr>
          <p:spPr>
            <a:xfrm>
              <a:off x="10241687" y="5209302"/>
              <a:ext cx="1113225" cy="580813"/>
            </a:xfrm>
            <a:prstGeom prst="rect">
              <a:avLst/>
            </a:prstGeom>
            <a:solidFill>
              <a:srgbClr val="F9C5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aseline="-25000">
                  <a:solidFill>
                    <a:schemeClr val="tx1"/>
                  </a:solidFill>
                </a:rPr>
                <a:t>R:  249</a:t>
              </a:r>
            </a:p>
            <a:p>
              <a:r>
                <a:rPr lang="en-US" sz="1400" baseline="-25000">
                  <a:solidFill>
                    <a:schemeClr val="tx1"/>
                  </a:solidFill>
                </a:rPr>
                <a:t>G:  197</a:t>
              </a:r>
            </a:p>
            <a:p>
              <a:r>
                <a:rPr lang="en-US" sz="1400" baseline="-25000">
                  <a:solidFill>
                    <a:schemeClr val="tx1"/>
                  </a:solidFill>
                </a:rPr>
                <a:t>B:       1</a:t>
              </a:r>
              <a:endParaRPr lang="en-IN" sz="1400" baseline="-25000">
                <a:solidFill>
                  <a:schemeClr val="tx1"/>
                </a:solidFill>
              </a:endParaRPr>
            </a:p>
          </p:txBody>
        </p:sp>
      </p:grpSp>
      <p:sp>
        <p:nvSpPr>
          <p:cNvPr id="18" name="Content Placeholder 2">
            <a:extLst>
              <a:ext uri="{FF2B5EF4-FFF2-40B4-BE49-F238E27FC236}">
                <a16:creationId xmlns:a16="http://schemas.microsoft.com/office/drawing/2014/main" id="{4A0BCAD8-1BB5-4B44-984F-4DDD277740B9}"/>
              </a:ext>
            </a:extLst>
          </p:cNvPr>
          <p:cNvSpPr txBox="1">
            <a:spLocks/>
          </p:cNvSpPr>
          <p:nvPr userDrawn="1"/>
        </p:nvSpPr>
        <p:spPr>
          <a:xfrm>
            <a:off x="247651" y="1560946"/>
            <a:ext cx="5691716" cy="3038763"/>
          </a:xfrm>
          <a:prstGeom prst="rect">
            <a:avLst/>
          </a:prstGeom>
        </p:spPr>
        <p:txBody>
          <a:bodyPr>
            <a:normAutofit lnSpcReduction="10000"/>
          </a:bodyPr>
          <a:lstStyle>
            <a:lvl1pPr marL="239178" indent="-239178" algn="l" defTabSz="1219170" rtl="0" eaLnBrk="1" latinLnBrk="0" hangingPunct="1">
              <a:spcBef>
                <a:spcPts val="1600"/>
              </a:spcBef>
              <a:buClr>
                <a:schemeClr val="accent1"/>
              </a:buClr>
              <a:buSzPct val="100000"/>
              <a:buFont typeface="Wingdings" panose="05000000000000000000" pitchFamily="2" charset="2"/>
              <a:buChar char="§"/>
              <a:defRPr sz="1800" kern="1200">
                <a:solidFill>
                  <a:schemeClr val="tx1"/>
                </a:solidFill>
                <a:latin typeface="+mn-lt"/>
                <a:ea typeface="+mn-ea"/>
                <a:cs typeface="Arial" panose="020B0604020202020204" pitchFamily="34" charset="0"/>
              </a:defRPr>
            </a:lvl1pPr>
            <a:lvl2pPr marL="480472" indent="-241294" algn="l" defTabSz="1219170" rtl="0" eaLnBrk="1" latinLnBrk="0" hangingPunct="1">
              <a:spcBef>
                <a:spcPts val="1600"/>
              </a:spcBef>
              <a:buClr>
                <a:schemeClr val="accent2"/>
              </a:buClr>
              <a:buSzPct val="100000"/>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719649" indent="-239178" algn="l" defTabSz="1219170" rtl="0" eaLnBrk="1" latinLnBrk="0" hangingPunct="1">
              <a:spcBef>
                <a:spcPts val="1600"/>
              </a:spcBef>
              <a:buClr>
                <a:schemeClr val="tx2"/>
              </a:buClr>
              <a:buSzPct val="100000"/>
              <a:buFont typeface="Wingdings" panose="05000000000000000000" pitchFamily="2" charset="2"/>
              <a:buChar char="§"/>
              <a:defRPr sz="1400" kern="1200">
                <a:solidFill>
                  <a:schemeClr val="tx1"/>
                </a:solidFill>
                <a:latin typeface="+mn-lt"/>
                <a:ea typeface="+mn-ea"/>
                <a:cs typeface="Arial" panose="020B0604020202020204" pitchFamily="34" charset="0"/>
              </a:defRPr>
            </a:lvl3pPr>
            <a:lvl4pPr marL="960943" indent="-241294" algn="l" defTabSz="1219170" rtl="0" eaLnBrk="1" latinLnBrk="0" hangingPunct="1">
              <a:spcBef>
                <a:spcPts val="1600"/>
              </a:spcBef>
              <a:buClr>
                <a:schemeClr val="accent6"/>
              </a:buClr>
              <a:buSzPct val="100000"/>
              <a:buFont typeface="Wingdings" panose="05000000000000000000" pitchFamily="2" charset="2"/>
              <a:buChar char="§"/>
              <a:defRPr sz="1200" kern="1200">
                <a:solidFill>
                  <a:schemeClr val="tx1"/>
                </a:solidFill>
                <a:latin typeface="+mn-lt"/>
                <a:ea typeface="+mn-ea"/>
                <a:cs typeface="Arial" panose="020B0604020202020204" pitchFamily="34" charset="0"/>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a:buClr>
                <a:srgbClr val="070B0E"/>
              </a:buClr>
              <a:buFont typeface="Arial" panose="020B0604020202020204" pitchFamily="34" charset="0"/>
              <a:buChar char="•"/>
            </a:pPr>
            <a:r>
              <a:rPr lang="en-US" b="1"/>
              <a:t>Fonts and Size</a:t>
            </a:r>
          </a:p>
          <a:p>
            <a:pPr marL="854075" lvl="1" indent="-285750">
              <a:buClr>
                <a:srgbClr val="004372"/>
              </a:buClr>
              <a:buFont typeface="Courier New" panose="02070309020205020404" pitchFamily="49" charset="0"/>
              <a:buChar char="o"/>
            </a:pPr>
            <a:r>
              <a:rPr lang="en-US"/>
              <a:t>Fonts - Calibri family</a:t>
            </a:r>
          </a:p>
          <a:p>
            <a:pPr marL="854075" lvl="1" indent="-285750">
              <a:buClr>
                <a:srgbClr val="004372"/>
              </a:buClr>
              <a:buFont typeface="Courier New" panose="02070309020205020404" pitchFamily="49" charset="0"/>
              <a:buChar char="o"/>
            </a:pPr>
            <a:r>
              <a:rPr lang="en-US"/>
              <a:t>Heading - 24</a:t>
            </a:r>
          </a:p>
          <a:p>
            <a:pPr marL="854075" lvl="1" indent="-285750">
              <a:buClr>
                <a:srgbClr val="004372"/>
              </a:buClr>
              <a:buFont typeface="Courier New" panose="02070309020205020404" pitchFamily="49" charset="0"/>
              <a:buChar char="o"/>
            </a:pPr>
            <a:r>
              <a:rPr lang="en-US"/>
              <a:t>Subtitle - 18</a:t>
            </a:r>
          </a:p>
          <a:p>
            <a:pPr marL="854075" lvl="1" indent="-285750">
              <a:buClr>
                <a:srgbClr val="004372"/>
              </a:buClr>
              <a:buFont typeface="Courier New" panose="02070309020205020404" pitchFamily="49" charset="0"/>
              <a:buChar char="o"/>
            </a:pPr>
            <a:r>
              <a:rPr lang="en-US"/>
              <a:t>Body - 16</a:t>
            </a:r>
          </a:p>
          <a:p>
            <a:pPr marL="854075" lvl="1" indent="-285750">
              <a:buClr>
                <a:srgbClr val="004372"/>
              </a:buClr>
              <a:buFont typeface="Courier New" panose="02070309020205020404" pitchFamily="49" charset="0"/>
              <a:buChar char="o"/>
            </a:pPr>
            <a:endParaRPr lang="en-US"/>
          </a:p>
          <a:p>
            <a:pPr marL="239178" marR="0" lvl="1" indent="-239178" algn="l" defTabSz="1219170" rtl="0" eaLnBrk="1" fontAlgn="auto" latinLnBrk="0" hangingPunct="1">
              <a:lnSpc>
                <a:spcPct val="100000"/>
              </a:lnSpc>
              <a:spcBef>
                <a:spcPts val="1600"/>
              </a:spcBef>
              <a:spcAft>
                <a:spcPts val="0"/>
              </a:spcAft>
              <a:buClr>
                <a:srgbClr val="070B0E"/>
              </a:buClr>
              <a:buSzPct val="100000"/>
              <a:buFont typeface="Arial" panose="020B0604020202020204" pitchFamily="34" charset="0"/>
              <a:buChar char="•"/>
              <a:tabLst/>
              <a:defRPr/>
            </a:pPr>
            <a:r>
              <a:rPr lang="en-US" sz="1800" b="1"/>
              <a:t>Color Scheme</a:t>
            </a:r>
            <a:endParaRPr lang="en-US"/>
          </a:p>
          <a:p>
            <a:pPr marL="854075" lvl="1" indent="-285750">
              <a:buClr>
                <a:srgbClr val="004372"/>
              </a:buClr>
              <a:buFont typeface="Courier New" panose="02070309020205020404" pitchFamily="49" charset="0"/>
              <a:buChar char="o"/>
            </a:pPr>
            <a:endParaRPr lang="en-US"/>
          </a:p>
        </p:txBody>
      </p:sp>
    </p:spTree>
    <p:extLst>
      <p:ext uri="{BB962C8B-B14F-4D97-AF65-F5344CB8AC3E}">
        <p14:creationId xmlns:p14="http://schemas.microsoft.com/office/powerpoint/2010/main" val="42513541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hart and Table ">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2F17CFC3-813A-4A06-98D4-B925DE15D2F0}"/>
              </a:ext>
            </a:extLst>
          </p:cNvPr>
          <p:cNvSpPr>
            <a:spLocks noGrp="1"/>
          </p:cNvSpPr>
          <p:nvPr>
            <p:ph type="title" hasCustomPrompt="1"/>
          </p:nvPr>
        </p:nvSpPr>
        <p:spPr>
          <a:xfrm>
            <a:off x="227014" y="432677"/>
            <a:ext cx="11737974" cy="749577"/>
          </a:xfrm>
          <a:prstGeom prst="rect">
            <a:avLst/>
          </a:prstGeom>
        </p:spPr>
        <p:txBody>
          <a:bodyPr vert="horz" lIns="0" tIns="45720" rIns="91440" bIns="45720" rtlCol="0" anchor="ctr">
            <a:noAutofit/>
          </a:bodyPr>
          <a:lstStyle>
            <a:lvl1pPr>
              <a:defRPr/>
            </a:lvl1pPr>
          </a:lstStyle>
          <a:p>
            <a:r>
              <a:rPr lang="en-US"/>
              <a:t>Chart and Table Placeholder</a:t>
            </a:r>
          </a:p>
        </p:txBody>
      </p:sp>
      <p:sp>
        <p:nvSpPr>
          <p:cNvPr id="7" name="Slide Number Placeholder 5">
            <a:extLst>
              <a:ext uri="{FF2B5EF4-FFF2-40B4-BE49-F238E27FC236}">
                <a16:creationId xmlns:a16="http://schemas.microsoft.com/office/drawing/2014/main" id="{4B3A2832-809F-4695-A5D4-EDE9313EC05F}"/>
              </a:ext>
            </a:extLst>
          </p:cNvPr>
          <p:cNvSpPr>
            <a:spLocks noGrp="1"/>
          </p:cNvSpPr>
          <p:nvPr>
            <p:ph type="sldNum" sz="quarter" idx="4"/>
          </p:nvPr>
        </p:nvSpPr>
        <p:spPr>
          <a:xfrm>
            <a:off x="11591141" y="6374456"/>
            <a:ext cx="371929" cy="365125"/>
          </a:xfrm>
          <a:prstGeom prst="rect">
            <a:avLst/>
          </a:prstGeom>
        </p:spPr>
        <p:txBody>
          <a:bodyPr anchor="ctr"/>
          <a:lstStyle>
            <a:lvl1pPr>
              <a:defRPr sz="1050">
                <a:solidFill>
                  <a:schemeClr val="tx1">
                    <a:lumMod val="75000"/>
                    <a:lumOff val="25000"/>
                  </a:schemeClr>
                </a:solidFill>
                <a:latin typeface="+mn-lt"/>
                <a:cs typeface="Arial" panose="020B0604020202020204" pitchFamily="34" charset="0"/>
              </a:defRPr>
            </a:lvl1pPr>
          </a:lstStyle>
          <a:p>
            <a:fld id="{BF464321-24B5-4A1A-BA99-44AB7CD57172}" type="slidenum">
              <a:rPr lang="en-IN" smtClean="0"/>
              <a:pPr/>
              <a:t>‹#›</a:t>
            </a:fld>
            <a:endParaRPr lang="en-IN"/>
          </a:p>
        </p:txBody>
      </p:sp>
      <p:cxnSp>
        <p:nvCxnSpPr>
          <p:cNvPr id="8" name="Straight Connector 7">
            <a:extLst>
              <a:ext uri="{FF2B5EF4-FFF2-40B4-BE49-F238E27FC236}">
                <a16:creationId xmlns:a16="http://schemas.microsoft.com/office/drawing/2014/main" id="{9266CD28-8851-4F28-B0CE-4E494AFDA507}"/>
              </a:ext>
            </a:extLst>
          </p:cNvPr>
          <p:cNvCxnSpPr>
            <a:cxnSpLocks/>
          </p:cNvCxnSpPr>
          <p:nvPr userDrawn="1"/>
        </p:nvCxnSpPr>
        <p:spPr>
          <a:xfrm>
            <a:off x="11588578" y="6430812"/>
            <a:ext cx="0" cy="2524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 name="Content Placeholder 3">
            <a:extLst>
              <a:ext uri="{FF2B5EF4-FFF2-40B4-BE49-F238E27FC236}">
                <a16:creationId xmlns:a16="http://schemas.microsoft.com/office/drawing/2014/main" id="{4E9440DD-8C16-4204-ACF2-59B51A13E9A7}"/>
              </a:ext>
            </a:extLst>
          </p:cNvPr>
          <p:cNvSpPr>
            <a:spLocks noGrp="1"/>
          </p:cNvSpPr>
          <p:nvPr>
            <p:ph idx="1" hasCustomPrompt="1"/>
          </p:nvPr>
        </p:nvSpPr>
        <p:spPr>
          <a:xfrm>
            <a:off x="227014" y="1557337"/>
            <a:ext cx="11736047" cy="4608513"/>
          </a:xfrm>
        </p:spPr>
        <p:txBody>
          <a:bodyPr>
            <a:normAutofit/>
          </a:bodyPr>
          <a:lstStyle>
            <a:lvl1pPr marL="0" indent="0">
              <a:buNone/>
              <a:defRPr sz="1600"/>
            </a:lvl1pPr>
          </a:lstStyle>
          <a:p>
            <a:pPr algn="just"/>
            <a:r>
              <a:rPr lang="en-GB"/>
              <a:t>Click to add the object from the placeholder</a:t>
            </a:r>
            <a:endParaRPr lang="en-IN"/>
          </a:p>
        </p:txBody>
      </p:sp>
    </p:spTree>
    <p:extLst>
      <p:ext uri="{BB962C8B-B14F-4D97-AF65-F5344CB8AC3E}">
        <p14:creationId xmlns:p14="http://schemas.microsoft.com/office/powerpoint/2010/main" val="424926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Agend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BAF46076-E519-41FE-A18A-0F913A7D259F}"/>
              </a:ext>
            </a:extLst>
          </p:cNvPr>
          <p:cNvSpPr>
            <a:spLocks noGrp="1"/>
          </p:cNvSpPr>
          <p:nvPr>
            <p:ph type="sldNum" sz="quarter" idx="4"/>
          </p:nvPr>
        </p:nvSpPr>
        <p:spPr>
          <a:xfrm>
            <a:off x="11591141" y="6374456"/>
            <a:ext cx="371929" cy="365125"/>
          </a:xfrm>
          <a:prstGeom prst="rect">
            <a:avLst/>
          </a:prstGeom>
        </p:spPr>
        <p:txBody>
          <a:bodyPr anchor="ctr"/>
          <a:lstStyle>
            <a:lvl1pPr>
              <a:defRPr sz="1050">
                <a:solidFill>
                  <a:schemeClr val="tx1">
                    <a:lumMod val="75000"/>
                    <a:lumOff val="25000"/>
                  </a:schemeClr>
                </a:solidFill>
                <a:latin typeface="+mn-lt"/>
                <a:cs typeface="Arial" panose="020B0604020202020204" pitchFamily="34" charset="0"/>
              </a:defRPr>
            </a:lvl1pPr>
          </a:lstStyle>
          <a:p>
            <a:fld id="{BF464321-24B5-4A1A-BA99-44AB7CD57172}" type="slidenum">
              <a:rPr lang="en-IN" smtClean="0"/>
              <a:pPr/>
              <a:t>‹#›</a:t>
            </a:fld>
            <a:endParaRPr lang="en-IN"/>
          </a:p>
        </p:txBody>
      </p:sp>
      <p:cxnSp>
        <p:nvCxnSpPr>
          <p:cNvPr id="12" name="Straight Connector 11">
            <a:extLst>
              <a:ext uri="{FF2B5EF4-FFF2-40B4-BE49-F238E27FC236}">
                <a16:creationId xmlns:a16="http://schemas.microsoft.com/office/drawing/2014/main" id="{B2042929-E4DF-4FA5-8AC6-477693280B82}"/>
              </a:ext>
            </a:extLst>
          </p:cNvPr>
          <p:cNvCxnSpPr>
            <a:cxnSpLocks/>
          </p:cNvCxnSpPr>
          <p:nvPr userDrawn="1"/>
        </p:nvCxnSpPr>
        <p:spPr>
          <a:xfrm>
            <a:off x="11588578" y="6430812"/>
            <a:ext cx="0" cy="2524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665D7333-7EC5-4D90-8DDD-B56BF4C09BB9}"/>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6" name="Slide Number Placeholder 5">
            <a:extLst>
              <a:ext uri="{FF2B5EF4-FFF2-40B4-BE49-F238E27FC236}">
                <a16:creationId xmlns:a16="http://schemas.microsoft.com/office/drawing/2014/main" id="{EACC02E0-7E32-4107-90E8-ADB5D27212B6}"/>
              </a:ext>
            </a:extLst>
          </p:cNvPr>
          <p:cNvSpPr txBox="1">
            <a:spLocks/>
          </p:cNvSpPr>
          <p:nvPr userDrawn="1"/>
        </p:nvSpPr>
        <p:spPr>
          <a:xfrm>
            <a:off x="11591141" y="6374456"/>
            <a:ext cx="371929" cy="365125"/>
          </a:xfrm>
          <a:prstGeom prst="rect">
            <a:avLst/>
          </a:prstGeom>
        </p:spPr>
        <p:txBody>
          <a:bodyPr anchor="ctr"/>
          <a:lstStyle>
            <a:defPPr>
              <a:defRPr lang="en-US"/>
            </a:defPPr>
            <a:lvl1pPr marL="0" algn="l" defTabSz="914400" rtl="0" eaLnBrk="1" latinLnBrk="0" hangingPunct="1">
              <a:defRPr sz="1050" kern="1200">
                <a:solidFill>
                  <a:schemeClr val="tx1">
                    <a:lumMod val="75000"/>
                    <a:lumOff val="25000"/>
                  </a:schemeClr>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F464321-24B5-4A1A-BA99-44AB7CD57172}" type="slidenum">
              <a:rPr lang="en-IN" smtClean="0"/>
              <a:pPr/>
              <a:t>‹#›</a:t>
            </a:fld>
            <a:endParaRPr lang="en-IN"/>
          </a:p>
        </p:txBody>
      </p:sp>
      <p:cxnSp>
        <p:nvCxnSpPr>
          <p:cNvPr id="17" name="Straight Connector 16">
            <a:extLst>
              <a:ext uri="{FF2B5EF4-FFF2-40B4-BE49-F238E27FC236}">
                <a16:creationId xmlns:a16="http://schemas.microsoft.com/office/drawing/2014/main" id="{6094240D-4E48-45F5-893F-39187BDBC2BB}"/>
              </a:ext>
            </a:extLst>
          </p:cNvPr>
          <p:cNvCxnSpPr>
            <a:cxnSpLocks/>
          </p:cNvCxnSpPr>
          <p:nvPr userDrawn="1"/>
        </p:nvCxnSpPr>
        <p:spPr>
          <a:xfrm>
            <a:off x="11588578" y="6430812"/>
            <a:ext cx="0" cy="2524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650C6E55-4562-499F-98F6-5BA3D72A0352}"/>
              </a:ext>
            </a:extLst>
          </p:cNvPr>
          <p:cNvGrpSpPr/>
          <p:nvPr userDrawn="1"/>
        </p:nvGrpSpPr>
        <p:grpSpPr>
          <a:xfrm>
            <a:off x="277256" y="6436012"/>
            <a:ext cx="985615" cy="242012"/>
            <a:chOff x="542999" y="6303642"/>
            <a:chExt cx="985615" cy="242012"/>
          </a:xfrm>
        </p:grpSpPr>
        <p:sp>
          <p:nvSpPr>
            <p:cNvPr id="19" name="Freeform: Shape 18">
              <a:extLst>
                <a:ext uri="{FF2B5EF4-FFF2-40B4-BE49-F238E27FC236}">
                  <a16:creationId xmlns:a16="http://schemas.microsoft.com/office/drawing/2014/main" id="{E5D5F5F7-9589-46F5-8601-89CDFFBD1F3C}"/>
                </a:ext>
              </a:extLst>
            </p:cNvPr>
            <p:cNvSpPr/>
            <p:nvPr/>
          </p:nvSpPr>
          <p:spPr>
            <a:xfrm>
              <a:off x="962579" y="6351224"/>
              <a:ext cx="147767" cy="194430"/>
            </a:xfrm>
            <a:custGeom>
              <a:avLst/>
              <a:gdLst>
                <a:gd name="connsiteX0" fmla="*/ 49463 w 147766"/>
                <a:gd name="connsiteY0" fmla="*/ 194661 h 194430"/>
                <a:gd name="connsiteX1" fmla="*/ 29087 w 147766"/>
                <a:gd name="connsiteY1" fmla="*/ 192794 h 194430"/>
                <a:gd name="connsiteX2" fmla="*/ 9566 w 147766"/>
                <a:gd name="connsiteY2" fmla="*/ 188595 h 194430"/>
                <a:gd name="connsiteX3" fmla="*/ 1011 w 147766"/>
                <a:gd name="connsiteY3" fmla="*/ 185795 h 194430"/>
                <a:gd name="connsiteX4" fmla="*/ 0 w 147766"/>
                <a:gd name="connsiteY4" fmla="*/ 185251 h 194430"/>
                <a:gd name="connsiteX5" fmla="*/ 8555 w 147766"/>
                <a:gd name="connsiteY5" fmla="*/ 157719 h 194430"/>
                <a:gd name="connsiteX6" fmla="*/ 29165 w 147766"/>
                <a:gd name="connsiteY6" fmla="*/ 164641 h 194430"/>
                <a:gd name="connsiteX7" fmla="*/ 61207 w 147766"/>
                <a:gd name="connsiteY7" fmla="*/ 166896 h 194430"/>
                <a:gd name="connsiteX8" fmla="*/ 89671 w 147766"/>
                <a:gd name="connsiteY8" fmla="*/ 146365 h 194430"/>
                <a:gd name="connsiteX9" fmla="*/ 99548 w 147766"/>
                <a:gd name="connsiteY9" fmla="*/ 118833 h 194430"/>
                <a:gd name="connsiteX10" fmla="*/ 101492 w 147766"/>
                <a:gd name="connsiteY10" fmla="*/ 111600 h 194430"/>
                <a:gd name="connsiteX11" fmla="*/ 100870 w 147766"/>
                <a:gd name="connsiteY11" fmla="*/ 111600 h 194430"/>
                <a:gd name="connsiteX12" fmla="*/ 99704 w 147766"/>
                <a:gd name="connsiteY12" fmla="*/ 113389 h 194430"/>
                <a:gd name="connsiteX13" fmla="*/ 61984 w 147766"/>
                <a:gd name="connsiteY13" fmla="*/ 136721 h 194430"/>
                <a:gd name="connsiteX14" fmla="*/ 41530 w 147766"/>
                <a:gd name="connsiteY14" fmla="*/ 135010 h 194430"/>
                <a:gd name="connsiteX15" fmla="*/ 13688 w 147766"/>
                <a:gd name="connsiteY15" fmla="*/ 106390 h 194430"/>
                <a:gd name="connsiteX16" fmla="*/ 10344 w 147766"/>
                <a:gd name="connsiteY16" fmla="*/ 68048 h 194430"/>
                <a:gd name="connsiteX17" fmla="*/ 25898 w 147766"/>
                <a:gd name="connsiteY17" fmla="*/ 26984 h 194430"/>
                <a:gd name="connsiteX18" fmla="*/ 66028 w 147766"/>
                <a:gd name="connsiteY18" fmla="*/ 1242 h 194430"/>
                <a:gd name="connsiteX19" fmla="*/ 111447 w 147766"/>
                <a:gd name="connsiteY19" fmla="*/ 14463 h 194430"/>
                <a:gd name="connsiteX20" fmla="*/ 118058 w 147766"/>
                <a:gd name="connsiteY20" fmla="*/ 22240 h 194430"/>
                <a:gd name="connsiteX21" fmla="*/ 122024 w 147766"/>
                <a:gd name="connsiteY21" fmla="*/ 3108 h 194430"/>
                <a:gd name="connsiteX22" fmla="*/ 155466 w 147766"/>
                <a:gd name="connsiteY22" fmla="*/ 3108 h 194430"/>
                <a:gd name="connsiteX23" fmla="*/ 150489 w 147766"/>
                <a:gd name="connsiteY23" fmla="*/ 25818 h 194430"/>
                <a:gd name="connsiteX24" fmla="*/ 129101 w 147766"/>
                <a:gd name="connsiteY24" fmla="*/ 126299 h 194430"/>
                <a:gd name="connsiteX25" fmla="*/ 112847 w 147766"/>
                <a:gd name="connsiteY25" fmla="*/ 167363 h 194430"/>
                <a:gd name="connsiteX26" fmla="*/ 102270 w 147766"/>
                <a:gd name="connsiteY26" fmla="*/ 179107 h 194430"/>
                <a:gd name="connsiteX27" fmla="*/ 89516 w 147766"/>
                <a:gd name="connsiteY27" fmla="*/ 186884 h 194430"/>
                <a:gd name="connsiteX28" fmla="*/ 74739 w 147766"/>
                <a:gd name="connsiteY28" fmla="*/ 191861 h 194430"/>
                <a:gd name="connsiteX29" fmla="*/ 64551 w 147766"/>
                <a:gd name="connsiteY29" fmla="*/ 193494 h 194430"/>
                <a:gd name="connsiteX30" fmla="*/ 54363 w 147766"/>
                <a:gd name="connsiteY30" fmla="*/ 194194 h 194430"/>
                <a:gd name="connsiteX31" fmla="*/ 45574 w 147766"/>
                <a:gd name="connsiteY31" fmla="*/ 79636 h 194430"/>
                <a:gd name="connsiteX32" fmla="*/ 49385 w 147766"/>
                <a:gd name="connsiteY32" fmla="*/ 98457 h 194430"/>
                <a:gd name="connsiteX33" fmla="*/ 62995 w 147766"/>
                <a:gd name="connsiteY33" fmla="*/ 109423 h 194430"/>
                <a:gd name="connsiteX34" fmla="*/ 91149 w 147766"/>
                <a:gd name="connsiteY34" fmla="*/ 100634 h 194430"/>
                <a:gd name="connsiteX35" fmla="*/ 105848 w 147766"/>
                <a:gd name="connsiteY35" fmla="*/ 45339 h 194430"/>
                <a:gd name="connsiteX36" fmla="*/ 81272 w 147766"/>
                <a:gd name="connsiteY36" fmla="*/ 26751 h 194430"/>
                <a:gd name="connsiteX37" fmla="*/ 59029 w 147766"/>
                <a:gd name="connsiteY37" fmla="*/ 38650 h 194430"/>
                <a:gd name="connsiteX38" fmla="*/ 45574 w 147766"/>
                <a:gd name="connsiteY38" fmla="*/ 79636 h 194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7766" h="194430">
                  <a:moveTo>
                    <a:pt x="49463" y="194661"/>
                  </a:moveTo>
                  <a:cubicBezTo>
                    <a:pt x="42642" y="194389"/>
                    <a:pt x="35845" y="193767"/>
                    <a:pt x="29087" y="192794"/>
                  </a:cubicBezTo>
                  <a:cubicBezTo>
                    <a:pt x="22484" y="191869"/>
                    <a:pt x="15966" y="190461"/>
                    <a:pt x="9566" y="188595"/>
                  </a:cubicBezTo>
                  <a:cubicBezTo>
                    <a:pt x="6688" y="187817"/>
                    <a:pt x="3811" y="186806"/>
                    <a:pt x="1011" y="185795"/>
                  </a:cubicBezTo>
                  <a:cubicBezTo>
                    <a:pt x="661" y="185639"/>
                    <a:pt x="319" y="185460"/>
                    <a:pt x="0" y="185251"/>
                  </a:cubicBezTo>
                  <a:lnTo>
                    <a:pt x="8555" y="157719"/>
                  </a:lnTo>
                  <a:cubicBezTo>
                    <a:pt x="15554" y="160052"/>
                    <a:pt x="22243" y="162619"/>
                    <a:pt x="29165" y="164641"/>
                  </a:cubicBezTo>
                  <a:cubicBezTo>
                    <a:pt x="39547" y="167760"/>
                    <a:pt x="50490" y="168529"/>
                    <a:pt x="61207" y="166896"/>
                  </a:cubicBezTo>
                  <a:cubicBezTo>
                    <a:pt x="73510" y="165193"/>
                    <a:pt x="84173" y="157501"/>
                    <a:pt x="89671" y="146365"/>
                  </a:cubicBezTo>
                  <a:cubicBezTo>
                    <a:pt x="93956" y="137576"/>
                    <a:pt x="97270" y="128345"/>
                    <a:pt x="99548" y="118833"/>
                  </a:cubicBezTo>
                  <a:cubicBezTo>
                    <a:pt x="100170" y="116422"/>
                    <a:pt x="100792" y="114011"/>
                    <a:pt x="101492" y="111600"/>
                  </a:cubicBezTo>
                  <a:lnTo>
                    <a:pt x="100870" y="111600"/>
                  </a:lnTo>
                  <a:lnTo>
                    <a:pt x="99704" y="113389"/>
                  </a:lnTo>
                  <a:cubicBezTo>
                    <a:pt x="91530" y="126696"/>
                    <a:pt x="77538" y="135344"/>
                    <a:pt x="61984" y="136721"/>
                  </a:cubicBezTo>
                  <a:cubicBezTo>
                    <a:pt x="55125" y="137561"/>
                    <a:pt x="48157" y="136977"/>
                    <a:pt x="41530" y="135010"/>
                  </a:cubicBezTo>
                  <a:cubicBezTo>
                    <a:pt x="28083" y="130662"/>
                    <a:pt x="17662" y="119945"/>
                    <a:pt x="13688" y="106390"/>
                  </a:cubicBezTo>
                  <a:cubicBezTo>
                    <a:pt x="9511" y="94063"/>
                    <a:pt x="8368" y="80912"/>
                    <a:pt x="10344" y="68048"/>
                  </a:cubicBezTo>
                  <a:cubicBezTo>
                    <a:pt x="11953" y="53263"/>
                    <a:pt x="17312" y="39132"/>
                    <a:pt x="25898" y="26984"/>
                  </a:cubicBezTo>
                  <a:cubicBezTo>
                    <a:pt x="35200" y="13289"/>
                    <a:pt x="49696" y="3987"/>
                    <a:pt x="66028" y="1242"/>
                  </a:cubicBezTo>
                  <a:cubicBezTo>
                    <a:pt x="82438" y="-2546"/>
                    <a:pt x="99634" y="2463"/>
                    <a:pt x="111447" y="14463"/>
                  </a:cubicBezTo>
                  <a:cubicBezTo>
                    <a:pt x="113781" y="16874"/>
                    <a:pt x="115647" y="19596"/>
                    <a:pt x="118058" y="22240"/>
                  </a:cubicBezTo>
                  <a:lnTo>
                    <a:pt x="122024" y="3108"/>
                  </a:lnTo>
                  <a:lnTo>
                    <a:pt x="155466" y="3108"/>
                  </a:lnTo>
                  <a:cubicBezTo>
                    <a:pt x="153755" y="10886"/>
                    <a:pt x="152044" y="18196"/>
                    <a:pt x="150489" y="25818"/>
                  </a:cubicBezTo>
                  <a:cubicBezTo>
                    <a:pt x="143334" y="59260"/>
                    <a:pt x="136202" y="92756"/>
                    <a:pt x="129101" y="126299"/>
                  </a:cubicBezTo>
                  <a:cubicBezTo>
                    <a:pt x="126488" y="140936"/>
                    <a:pt x="120959" y="154904"/>
                    <a:pt x="112847" y="167363"/>
                  </a:cubicBezTo>
                  <a:cubicBezTo>
                    <a:pt x="109806" y="171687"/>
                    <a:pt x="106252" y="175630"/>
                    <a:pt x="102270" y="179107"/>
                  </a:cubicBezTo>
                  <a:cubicBezTo>
                    <a:pt x="98366" y="182225"/>
                    <a:pt x="94081" y="184838"/>
                    <a:pt x="89516" y="186884"/>
                  </a:cubicBezTo>
                  <a:cubicBezTo>
                    <a:pt x="84795" y="189108"/>
                    <a:pt x="79841" y="190780"/>
                    <a:pt x="74739" y="191861"/>
                  </a:cubicBezTo>
                  <a:cubicBezTo>
                    <a:pt x="71395" y="192561"/>
                    <a:pt x="67973" y="193028"/>
                    <a:pt x="64551" y="193494"/>
                  </a:cubicBezTo>
                  <a:cubicBezTo>
                    <a:pt x="61175" y="193961"/>
                    <a:pt x="57769" y="194194"/>
                    <a:pt x="54363" y="194194"/>
                  </a:cubicBezTo>
                  <a:close/>
                  <a:moveTo>
                    <a:pt x="45574" y="79636"/>
                  </a:moveTo>
                  <a:cubicBezTo>
                    <a:pt x="45388" y="86122"/>
                    <a:pt x="46686" y="92562"/>
                    <a:pt x="49385" y="98457"/>
                  </a:cubicBezTo>
                  <a:cubicBezTo>
                    <a:pt x="51788" y="104165"/>
                    <a:pt x="56906" y="108287"/>
                    <a:pt x="62995" y="109423"/>
                  </a:cubicBezTo>
                  <a:cubicBezTo>
                    <a:pt x="73277" y="111670"/>
                    <a:pt x="83978" y="108334"/>
                    <a:pt x="91149" y="100634"/>
                  </a:cubicBezTo>
                  <a:cubicBezTo>
                    <a:pt x="104938" y="85796"/>
                    <a:pt x="110452" y="65069"/>
                    <a:pt x="105848" y="45339"/>
                  </a:cubicBezTo>
                  <a:cubicBezTo>
                    <a:pt x="103491" y="33844"/>
                    <a:pt x="92969" y="25888"/>
                    <a:pt x="81272" y="26751"/>
                  </a:cubicBezTo>
                  <a:cubicBezTo>
                    <a:pt x="72390" y="26953"/>
                    <a:pt x="64123" y="31371"/>
                    <a:pt x="59029" y="38650"/>
                  </a:cubicBezTo>
                  <a:cubicBezTo>
                    <a:pt x="50303" y="50534"/>
                    <a:pt x="45590" y="64891"/>
                    <a:pt x="45574" y="79636"/>
                  </a:cubicBezTo>
                  <a:close/>
                </a:path>
              </a:pathLst>
            </a:custGeom>
            <a:solidFill>
              <a:srgbClr val="005BAA"/>
            </a:solidFill>
            <a:ln w="7739" cap="flat">
              <a:noFill/>
              <a:prstDash val="solid"/>
              <a:miter/>
            </a:ln>
          </p:spPr>
          <p:txBody>
            <a:bodyPr rtlCol="0" anchor="ctr"/>
            <a:lstStyle/>
            <a:p>
              <a:endParaRPr lang="en-IN">
                <a:latin typeface="+mn-lt"/>
              </a:endParaRPr>
            </a:p>
          </p:txBody>
        </p:sp>
        <p:sp>
          <p:nvSpPr>
            <p:cNvPr id="20" name="Freeform: Shape 19">
              <a:extLst>
                <a:ext uri="{FF2B5EF4-FFF2-40B4-BE49-F238E27FC236}">
                  <a16:creationId xmlns:a16="http://schemas.microsoft.com/office/drawing/2014/main" id="{3A9390F6-C52A-4DDF-95A4-91D40E541585}"/>
                </a:ext>
              </a:extLst>
            </p:cNvPr>
            <p:cNvSpPr/>
            <p:nvPr/>
          </p:nvSpPr>
          <p:spPr>
            <a:xfrm>
              <a:off x="663468" y="6354410"/>
              <a:ext cx="163321" cy="186653"/>
            </a:xfrm>
            <a:custGeom>
              <a:avLst/>
              <a:gdLst>
                <a:gd name="connsiteX0" fmla="*/ 23021 w 163321"/>
                <a:gd name="connsiteY0" fmla="*/ 191319 h 186653"/>
                <a:gd name="connsiteX1" fmla="*/ 22087 w 163321"/>
                <a:gd name="connsiteY1" fmla="*/ 191319 h 186653"/>
                <a:gd name="connsiteX2" fmla="*/ 18665 w 163321"/>
                <a:gd name="connsiteY2" fmla="*/ 191319 h 186653"/>
                <a:gd name="connsiteX3" fmla="*/ 10888 w 163321"/>
                <a:gd name="connsiteY3" fmla="*/ 190308 h 186653"/>
                <a:gd name="connsiteX4" fmla="*/ 0 w 163321"/>
                <a:gd name="connsiteY4" fmla="*/ 188131 h 186653"/>
                <a:gd name="connsiteX5" fmla="*/ 7777 w 163321"/>
                <a:gd name="connsiteY5" fmla="*/ 162155 h 186653"/>
                <a:gd name="connsiteX6" fmla="*/ 18121 w 163321"/>
                <a:gd name="connsiteY6" fmla="*/ 164488 h 186653"/>
                <a:gd name="connsiteX7" fmla="*/ 39741 w 163321"/>
                <a:gd name="connsiteY7" fmla="*/ 157955 h 186653"/>
                <a:gd name="connsiteX8" fmla="*/ 53741 w 163321"/>
                <a:gd name="connsiteY8" fmla="*/ 140301 h 186653"/>
                <a:gd name="connsiteX9" fmla="*/ 53274 w 163321"/>
                <a:gd name="connsiteY9" fmla="*/ 137890 h 186653"/>
                <a:gd name="connsiteX10" fmla="*/ 42619 w 163321"/>
                <a:gd name="connsiteY10" fmla="*/ 74895 h 186653"/>
                <a:gd name="connsiteX11" fmla="*/ 33053 w 163321"/>
                <a:gd name="connsiteY11" fmla="*/ 18199 h 186653"/>
                <a:gd name="connsiteX12" fmla="*/ 30098 w 163321"/>
                <a:gd name="connsiteY12" fmla="*/ 389 h 186653"/>
                <a:gd name="connsiteX13" fmla="*/ 65407 w 163321"/>
                <a:gd name="connsiteY13" fmla="*/ 389 h 186653"/>
                <a:gd name="connsiteX14" fmla="*/ 77772 w 163321"/>
                <a:gd name="connsiteY14" fmla="*/ 99626 h 186653"/>
                <a:gd name="connsiteX15" fmla="*/ 78394 w 163321"/>
                <a:gd name="connsiteY15" fmla="*/ 99626 h 186653"/>
                <a:gd name="connsiteX16" fmla="*/ 79872 w 163321"/>
                <a:gd name="connsiteY16" fmla="*/ 97293 h 186653"/>
                <a:gd name="connsiteX17" fmla="*/ 130735 w 163321"/>
                <a:gd name="connsiteY17" fmla="*/ 2178 h 186653"/>
                <a:gd name="connsiteX18" fmla="*/ 132057 w 163321"/>
                <a:gd name="connsiteY18" fmla="*/ 0 h 186653"/>
                <a:gd name="connsiteX19" fmla="*/ 169621 w 163321"/>
                <a:gd name="connsiteY19" fmla="*/ 0 h 186653"/>
                <a:gd name="connsiteX20" fmla="*/ 168454 w 163321"/>
                <a:gd name="connsiteY20" fmla="*/ 2255 h 186653"/>
                <a:gd name="connsiteX21" fmla="*/ 77850 w 163321"/>
                <a:gd name="connsiteY21" fmla="*/ 156166 h 186653"/>
                <a:gd name="connsiteX22" fmla="*/ 57318 w 163321"/>
                <a:gd name="connsiteY22" fmla="*/ 181287 h 186653"/>
                <a:gd name="connsiteX23" fmla="*/ 43708 w 163321"/>
                <a:gd name="connsiteY23" fmla="*/ 188597 h 186653"/>
                <a:gd name="connsiteX24" fmla="*/ 26054 w 163321"/>
                <a:gd name="connsiteY24" fmla="*/ 191475 h 186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63321" h="186653">
                  <a:moveTo>
                    <a:pt x="23021" y="191319"/>
                  </a:moveTo>
                  <a:lnTo>
                    <a:pt x="22087" y="191319"/>
                  </a:lnTo>
                  <a:cubicBezTo>
                    <a:pt x="20921" y="191319"/>
                    <a:pt x="19754" y="191319"/>
                    <a:pt x="18665" y="191319"/>
                  </a:cubicBezTo>
                  <a:lnTo>
                    <a:pt x="10888" y="190308"/>
                  </a:lnTo>
                  <a:cubicBezTo>
                    <a:pt x="7311" y="189764"/>
                    <a:pt x="3811" y="188908"/>
                    <a:pt x="0" y="188131"/>
                  </a:cubicBezTo>
                  <a:lnTo>
                    <a:pt x="7777" y="162155"/>
                  </a:lnTo>
                  <a:cubicBezTo>
                    <a:pt x="11355" y="162932"/>
                    <a:pt x="14777" y="163944"/>
                    <a:pt x="18121" y="164488"/>
                  </a:cubicBezTo>
                  <a:cubicBezTo>
                    <a:pt x="25976" y="166269"/>
                    <a:pt x="34189" y="163788"/>
                    <a:pt x="39741" y="157955"/>
                  </a:cubicBezTo>
                  <a:cubicBezTo>
                    <a:pt x="44564" y="152900"/>
                    <a:pt x="53741" y="140301"/>
                    <a:pt x="53741" y="140301"/>
                  </a:cubicBezTo>
                  <a:cubicBezTo>
                    <a:pt x="53741" y="140301"/>
                    <a:pt x="53741" y="139057"/>
                    <a:pt x="53274" y="137890"/>
                  </a:cubicBezTo>
                  <a:cubicBezTo>
                    <a:pt x="49751" y="116891"/>
                    <a:pt x="46197" y="95893"/>
                    <a:pt x="42619" y="74895"/>
                  </a:cubicBezTo>
                  <a:lnTo>
                    <a:pt x="33053" y="18199"/>
                  </a:lnTo>
                  <a:cubicBezTo>
                    <a:pt x="32042" y="12366"/>
                    <a:pt x="31109" y="6455"/>
                    <a:pt x="30098" y="389"/>
                  </a:cubicBezTo>
                  <a:lnTo>
                    <a:pt x="65407" y="389"/>
                  </a:lnTo>
                  <a:lnTo>
                    <a:pt x="77772" y="99626"/>
                  </a:lnTo>
                  <a:lnTo>
                    <a:pt x="78394" y="99626"/>
                  </a:lnTo>
                  <a:cubicBezTo>
                    <a:pt x="78939" y="98887"/>
                    <a:pt x="79436" y="98102"/>
                    <a:pt x="79872" y="97293"/>
                  </a:cubicBezTo>
                  <a:lnTo>
                    <a:pt x="130735" y="2178"/>
                  </a:lnTo>
                  <a:lnTo>
                    <a:pt x="132057" y="0"/>
                  </a:lnTo>
                  <a:lnTo>
                    <a:pt x="169621" y="0"/>
                  </a:lnTo>
                  <a:lnTo>
                    <a:pt x="168454" y="2255"/>
                  </a:lnTo>
                  <a:cubicBezTo>
                    <a:pt x="138279" y="53585"/>
                    <a:pt x="108080" y="104891"/>
                    <a:pt x="77850" y="156166"/>
                  </a:cubicBezTo>
                  <a:cubicBezTo>
                    <a:pt x="72725" y="165810"/>
                    <a:pt x="65749" y="174342"/>
                    <a:pt x="57318" y="181287"/>
                  </a:cubicBezTo>
                  <a:cubicBezTo>
                    <a:pt x="53188" y="184413"/>
                    <a:pt x="48592" y="186879"/>
                    <a:pt x="43708" y="188597"/>
                  </a:cubicBezTo>
                  <a:cubicBezTo>
                    <a:pt x="38015" y="190487"/>
                    <a:pt x="32050" y="191459"/>
                    <a:pt x="26054" y="191475"/>
                  </a:cubicBezTo>
                  <a:close/>
                </a:path>
              </a:pathLst>
            </a:custGeom>
            <a:solidFill>
              <a:srgbClr val="005BAA"/>
            </a:solidFill>
            <a:ln w="7739" cap="flat">
              <a:noFill/>
              <a:prstDash val="solid"/>
              <a:miter/>
            </a:ln>
          </p:spPr>
          <p:txBody>
            <a:bodyPr rtlCol="0" anchor="ctr"/>
            <a:lstStyle/>
            <a:p>
              <a:endParaRPr lang="en-IN">
                <a:latin typeface="+mn-lt"/>
              </a:endParaRPr>
            </a:p>
          </p:txBody>
        </p:sp>
        <p:sp>
          <p:nvSpPr>
            <p:cNvPr id="21" name="Freeform: Shape 20">
              <a:extLst>
                <a:ext uri="{FF2B5EF4-FFF2-40B4-BE49-F238E27FC236}">
                  <a16:creationId xmlns:a16="http://schemas.microsoft.com/office/drawing/2014/main" id="{321D1DA9-E4FE-4F2E-999C-C58E8EACBDDF}"/>
                </a:ext>
              </a:extLst>
            </p:cNvPr>
            <p:cNvSpPr/>
            <p:nvPr/>
          </p:nvSpPr>
          <p:spPr>
            <a:xfrm>
              <a:off x="542999" y="6303642"/>
              <a:ext cx="139990" cy="186653"/>
            </a:xfrm>
            <a:custGeom>
              <a:avLst/>
              <a:gdLst>
                <a:gd name="connsiteX0" fmla="*/ 0 w 139989"/>
                <a:gd name="connsiteY0" fmla="*/ 177226 h 186653"/>
                <a:gd name="connsiteX1" fmla="*/ 9177 w 139989"/>
                <a:gd name="connsiteY1" fmla="*/ 147128 h 186653"/>
                <a:gd name="connsiteX2" fmla="*/ 32509 w 139989"/>
                <a:gd name="connsiteY2" fmla="*/ 155761 h 186653"/>
                <a:gd name="connsiteX3" fmla="*/ 66184 w 139989"/>
                <a:gd name="connsiteY3" fmla="*/ 157394 h 186653"/>
                <a:gd name="connsiteX4" fmla="*/ 82283 w 139989"/>
                <a:gd name="connsiteY4" fmla="*/ 147750 h 186653"/>
                <a:gd name="connsiteX5" fmla="*/ 79996 w 139989"/>
                <a:gd name="connsiteY5" fmla="*/ 112962 h 186653"/>
                <a:gd name="connsiteX6" fmla="*/ 79094 w 139989"/>
                <a:gd name="connsiteY6" fmla="*/ 112208 h 186653"/>
                <a:gd name="connsiteX7" fmla="*/ 63540 w 139989"/>
                <a:gd name="connsiteY7" fmla="*/ 102176 h 186653"/>
                <a:gd name="connsiteX8" fmla="*/ 42074 w 139989"/>
                <a:gd name="connsiteY8" fmla="*/ 88410 h 186653"/>
                <a:gd name="connsiteX9" fmla="*/ 26520 w 139989"/>
                <a:gd name="connsiteY9" fmla="*/ 49524 h 186653"/>
                <a:gd name="connsiteX10" fmla="*/ 65406 w 139989"/>
                <a:gd name="connsiteY10" fmla="*/ 4105 h 186653"/>
                <a:gd name="connsiteX11" fmla="*/ 98304 w 139989"/>
                <a:gd name="connsiteY11" fmla="*/ 139 h 186653"/>
                <a:gd name="connsiteX12" fmla="*/ 137190 w 139989"/>
                <a:gd name="connsiteY12" fmla="*/ 6905 h 186653"/>
                <a:gd name="connsiteX13" fmla="*/ 140223 w 139989"/>
                <a:gd name="connsiteY13" fmla="*/ 8071 h 186653"/>
                <a:gd name="connsiteX14" fmla="*/ 131824 w 139989"/>
                <a:gd name="connsiteY14" fmla="*/ 37236 h 186653"/>
                <a:gd name="connsiteX15" fmla="*/ 116269 w 139989"/>
                <a:gd name="connsiteY15" fmla="*/ 31714 h 186653"/>
                <a:gd name="connsiteX16" fmla="*/ 81194 w 139989"/>
                <a:gd name="connsiteY16" fmla="*/ 30081 h 186653"/>
                <a:gd name="connsiteX17" fmla="*/ 71473 w 139989"/>
                <a:gd name="connsiteY17" fmla="*/ 34436 h 186653"/>
                <a:gd name="connsiteX18" fmla="*/ 65888 w 139989"/>
                <a:gd name="connsiteY18" fmla="*/ 58545 h 186653"/>
                <a:gd name="connsiteX19" fmla="*/ 66573 w 139989"/>
                <a:gd name="connsiteY19" fmla="*/ 59556 h 186653"/>
                <a:gd name="connsiteX20" fmla="*/ 76216 w 139989"/>
                <a:gd name="connsiteY20" fmla="*/ 68889 h 186653"/>
                <a:gd name="connsiteX21" fmla="*/ 93949 w 139989"/>
                <a:gd name="connsiteY21" fmla="*/ 80088 h 186653"/>
                <a:gd name="connsiteX22" fmla="*/ 108336 w 139989"/>
                <a:gd name="connsiteY22" fmla="*/ 90354 h 186653"/>
                <a:gd name="connsiteX23" fmla="*/ 125213 w 139989"/>
                <a:gd name="connsiteY23" fmla="*/ 124807 h 186653"/>
                <a:gd name="connsiteX24" fmla="*/ 117436 w 139989"/>
                <a:gd name="connsiteY24" fmla="*/ 158327 h 186653"/>
                <a:gd name="connsiteX25" fmla="*/ 85160 w 139989"/>
                <a:gd name="connsiteY25" fmla="*/ 182514 h 186653"/>
                <a:gd name="connsiteX26" fmla="*/ 39353 w 139989"/>
                <a:gd name="connsiteY26" fmla="*/ 186869 h 186653"/>
                <a:gd name="connsiteX27" fmla="*/ 467 w 139989"/>
                <a:gd name="connsiteY27" fmla="*/ 178003 h 186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9989" h="186653">
                  <a:moveTo>
                    <a:pt x="0" y="177226"/>
                  </a:moveTo>
                  <a:lnTo>
                    <a:pt x="9177" y="147128"/>
                  </a:lnTo>
                  <a:cubicBezTo>
                    <a:pt x="16954" y="150083"/>
                    <a:pt x="24731" y="153350"/>
                    <a:pt x="32509" y="155761"/>
                  </a:cubicBezTo>
                  <a:cubicBezTo>
                    <a:pt x="43327" y="159602"/>
                    <a:pt x="55039" y="160170"/>
                    <a:pt x="66184" y="157394"/>
                  </a:cubicBezTo>
                  <a:cubicBezTo>
                    <a:pt x="72445" y="155986"/>
                    <a:pt x="78083" y="152603"/>
                    <a:pt x="82283" y="147750"/>
                  </a:cubicBezTo>
                  <a:cubicBezTo>
                    <a:pt x="91258" y="137507"/>
                    <a:pt x="90231" y="121937"/>
                    <a:pt x="79996" y="112962"/>
                  </a:cubicBezTo>
                  <a:cubicBezTo>
                    <a:pt x="79701" y="112706"/>
                    <a:pt x="79397" y="112449"/>
                    <a:pt x="79094" y="112208"/>
                  </a:cubicBezTo>
                  <a:cubicBezTo>
                    <a:pt x="74350" y="108475"/>
                    <a:pt x="69062" y="105442"/>
                    <a:pt x="63540" y="102176"/>
                  </a:cubicBezTo>
                  <a:cubicBezTo>
                    <a:pt x="56385" y="97587"/>
                    <a:pt x="48763" y="93543"/>
                    <a:pt x="42074" y="88410"/>
                  </a:cubicBezTo>
                  <a:cubicBezTo>
                    <a:pt x="30160" y="79272"/>
                    <a:pt x="24187" y="64355"/>
                    <a:pt x="26520" y="49524"/>
                  </a:cubicBezTo>
                  <a:cubicBezTo>
                    <a:pt x="28854" y="25181"/>
                    <a:pt x="43397" y="11260"/>
                    <a:pt x="65406" y="4105"/>
                  </a:cubicBezTo>
                  <a:cubicBezTo>
                    <a:pt x="76061" y="885"/>
                    <a:pt x="87190" y="-460"/>
                    <a:pt x="98304" y="139"/>
                  </a:cubicBezTo>
                  <a:cubicBezTo>
                    <a:pt x="111540" y="341"/>
                    <a:pt x="124661" y="2627"/>
                    <a:pt x="137190" y="6905"/>
                  </a:cubicBezTo>
                  <a:lnTo>
                    <a:pt x="140223" y="8071"/>
                  </a:lnTo>
                  <a:lnTo>
                    <a:pt x="131824" y="37236"/>
                  </a:lnTo>
                  <a:cubicBezTo>
                    <a:pt x="126613" y="35369"/>
                    <a:pt x="121558" y="33192"/>
                    <a:pt x="116269" y="31714"/>
                  </a:cubicBezTo>
                  <a:cubicBezTo>
                    <a:pt x="104969" y="27833"/>
                    <a:pt x="92805" y="27265"/>
                    <a:pt x="81194" y="30081"/>
                  </a:cubicBezTo>
                  <a:cubicBezTo>
                    <a:pt x="77772" y="31076"/>
                    <a:pt x="74498" y="32546"/>
                    <a:pt x="71473" y="34436"/>
                  </a:cubicBezTo>
                  <a:cubicBezTo>
                    <a:pt x="63275" y="39553"/>
                    <a:pt x="60779" y="50348"/>
                    <a:pt x="65888" y="58545"/>
                  </a:cubicBezTo>
                  <a:cubicBezTo>
                    <a:pt x="66106" y="58888"/>
                    <a:pt x="66332" y="59230"/>
                    <a:pt x="66573" y="59556"/>
                  </a:cubicBezTo>
                  <a:cubicBezTo>
                    <a:pt x="69225" y="63196"/>
                    <a:pt x="72491" y="66354"/>
                    <a:pt x="76216" y="68889"/>
                  </a:cubicBezTo>
                  <a:cubicBezTo>
                    <a:pt x="81894" y="73011"/>
                    <a:pt x="88116" y="76277"/>
                    <a:pt x="93949" y="80088"/>
                  </a:cubicBezTo>
                  <a:cubicBezTo>
                    <a:pt x="98918" y="83261"/>
                    <a:pt x="103717" y="86691"/>
                    <a:pt x="108336" y="90354"/>
                  </a:cubicBezTo>
                  <a:cubicBezTo>
                    <a:pt x="118890" y="98691"/>
                    <a:pt x="125096" y="111360"/>
                    <a:pt x="125213" y="124807"/>
                  </a:cubicBezTo>
                  <a:cubicBezTo>
                    <a:pt x="125944" y="136496"/>
                    <a:pt x="123238" y="148147"/>
                    <a:pt x="117436" y="158327"/>
                  </a:cubicBezTo>
                  <a:cubicBezTo>
                    <a:pt x="110087" y="170148"/>
                    <a:pt x="98568" y="178781"/>
                    <a:pt x="85160" y="182514"/>
                  </a:cubicBezTo>
                  <a:cubicBezTo>
                    <a:pt x="70345" y="187064"/>
                    <a:pt x="54759" y="188549"/>
                    <a:pt x="39353" y="186869"/>
                  </a:cubicBezTo>
                  <a:cubicBezTo>
                    <a:pt x="26069" y="185571"/>
                    <a:pt x="13003" y="182592"/>
                    <a:pt x="467" y="178003"/>
                  </a:cubicBezTo>
                  <a:close/>
                </a:path>
              </a:pathLst>
            </a:custGeom>
            <a:solidFill>
              <a:srgbClr val="005BAA"/>
            </a:solidFill>
            <a:ln w="7739" cap="flat">
              <a:noFill/>
              <a:prstDash val="solid"/>
              <a:miter/>
            </a:ln>
          </p:spPr>
          <p:txBody>
            <a:bodyPr rtlCol="0" anchor="ctr"/>
            <a:lstStyle/>
            <a:p>
              <a:endParaRPr lang="en-IN">
                <a:latin typeface="+mn-lt"/>
              </a:endParaRPr>
            </a:p>
          </p:txBody>
        </p:sp>
        <p:sp>
          <p:nvSpPr>
            <p:cNvPr id="22" name="Freeform: Shape 21">
              <a:extLst>
                <a:ext uri="{FF2B5EF4-FFF2-40B4-BE49-F238E27FC236}">
                  <a16:creationId xmlns:a16="http://schemas.microsoft.com/office/drawing/2014/main" id="{FF5B3C5D-41C9-42EB-9839-88271E66D2C2}"/>
                </a:ext>
              </a:extLst>
            </p:cNvPr>
            <p:cNvSpPr/>
            <p:nvPr/>
          </p:nvSpPr>
          <p:spPr>
            <a:xfrm>
              <a:off x="1119525" y="6351128"/>
              <a:ext cx="124435" cy="132213"/>
            </a:xfrm>
            <a:custGeom>
              <a:avLst/>
              <a:gdLst>
                <a:gd name="connsiteX0" fmla="*/ 33051 w 124435"/>
                <a:gd name="connsiteY0" fmla="*/ 80588 h 132212"/>
                <a:gd name="connsiteX1" fmla="*/ 57394 w 124435"/>
                <a:gd name="connsiteY1" fmla="*/ 113641 h 132212"/>
                <a:gd name="connsiteX2" fmla="*/ 108102 w 124435"/>
                <a:gd name="connsiteY2" fmla="*/ 106486 h 132212"/>
                <a:gd name="connsiteX3" fmla="*/ 110046 w 124435"/>
                <a:gd name="connsiteY3" fmla="*/ 105708 h 132212"/>
                <a:gd name="connsiteX4" fmla="*/ 110823 w 124435"/>
                <a:gd name="connsiteY4" fmla="*/ 105319 h 132212"/>
                <a:gd name="connsiteX5" fmla="*/ 109734 w 124435"/>
                <a:gd name="connsiteY5" fmla="*/ 113096 h 132212"/>
                <a:gd name="connsiteX6" fmla="*/ 107013 w 124435"/>
                <a:gd name="connsiteY6" fmla="*/ 130284 h 132212"/>
                <a:gd name="connsiteX7" fmla="*/ 107013 w 124435"/>
                <a:gd name="connsiteY7" fmla="*/ 132539 h 132212"/>
                <a:gd name="connsiteX8" fmla="*/ 104913 w 124435"/>
                <a:gd name="connsiteY8" fmla="*/ 133239 h 132212"/>
                <a:gd name="connsiteX9" fmla="*/ 56772 w 124435"/>
                <a:gd name="connsiteY9" fmla="*/ 139772 h 132212"/>
                <a:gd name="connsiteX10" fmla="*/ 15242 w 124435"/>
                <a:gd name="connsiteY10" fmla="*/ 123284 h 132212"/>
                <a:gd name="connsiteX11" fmla="*/ 776 w 124435"/>
                <a:gd name="connsiteY11" fmla="*/ 92720 h 132212"/>
                <a:gd name="connsiteX12" fmla="*/ 23019 w 124435"/>
                <a:gd name="connsiteY12" fmla="*/ 23892 h 132212"/>
                <a:gd name="connsiteX13" fmla="*/ 68360 w 124435"/>
                <a:gd name="connsiteY13" fmla="*/ 560 h 132212"/>
                <a:gd name="connsiteX14" fmla="*/ 104446 w 124435"/>
                <a:gd name="connsiteY14" fmla="*/ 5615 h 132212"/>
                <a:gd name="connsiteX15" fmla="*/ 129722 w 124435"/>
                <a:gd name="connsiteY15" fmla="*/ 38746 h 132212"/>
                <a:gd name="connsiteX16" fmla="*/ 128555 w 124435"/>
                <a:gd name="connsiteY16" fmla="*/ 74832 h 132212"/>
                <a:gd name="connsiteX17" fmla="*/ 127467 w 124435"/>
                <a:gd name="connsiteY17" fmla="*/ 80665 h 132212"/>
                <a:gd name="connsiteX18" fmla="*/ 33362 w 124435"/>
                <a:gd name="connsiteY18" fmla="*/ 80665 h 132212"/>
                <a:gd name="connsiteX19" fmla="*/ 37640 w 124435"/>
                <a:gd name="connsiteY19" fmla="*/ 57256 h 132212"/>
                <a:gd name="connsiteX20" fmla="*/ 96747 w 124435"/>
                <a:gd name="connsiteY20" fmla="*/ 57256 h 132212"/>
                <a:gd name="connsiteX21" fmla="*/ 97369 w 124435"/>
                <a:gd name="connsiteY21" fmla="*/ 44501 h 132212"/>
                <a:gd name="connsiteX22" fmla="*/ 81815 w 124435"/>
                <a:gd name="connsiteY22" fmla="*/ 26225 h 132212"/>
                <a:gd name="connsiteX23" fmla="*/ 66260 w 124435"/>
                <a:gd name="connsiteY23" fmla="*/ 26225 h 132212"/>
                <a:gd name="connsiteX24" fmla="*/ 37407 w 124435"/>
                <a:gd name="connsiteY24" fmla="*/ 57100 h 1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4435" h="132212">
                  <a:moveTo>
                    <a:pt x="33051" y="80588"/>
                  </a:moveTo>
                  <a:cubicBezTo>
                    <a:pt x="32118" y="96920"/>
                    <a:pt x="39040" y="110530"/>
                    <a:pt x="57394" y="113641"/>
                  </a:cubicBezTo>
                  <a:cubicBezTo>
                    <a:pt x="74636" y="116285"/>
                    <a:pt x="92267" y="113796"/>
                    <a:pt x="108102" y="106486"/>
                  </a:cubicBezTo>
                  <a:lnTo>
                    <a:pt x="110046" y="105708"/>
                  </a:lnTo>
                  <a:lnTo>
                    <a:pt x="110823" y="105319"/>
                  </a:lnTo>
                  <a:cubicBezTo>
                    <a:pt x="110823" y="107963"/>
                    <a:pt x="110123" y="110530"/>
                    <a:pt x="109734" y="113096"/>
                  </a:cubicBezTo>
                  <a:cubicBezTo>
                    <a:pt x="108879" y="118851"/>
                    <a:pt x="107868" y="124607"/>
                    <a:pt x="107013" y="130284"/>
                  </a:cubicBezTo>
                  <a:cubicBezTo>
                    <a:pt x="107013" y="131062"/>
                    <a:pt x="107013" y="132539"/>
                    <a:pt x="107013" y="132539"/>
                  </a:cubicBezTo>
                  <a:lnTo>
                    <a:pt x="104913" y="133239"/>
                  </a:lnTo>
                  <a:cubicBezTo>
                    <a:pt x="89374" y="138240"/>
                    <a:pt x="73080" y="140449"/>
                    <a:pt x="56772" y="139772"/>
                  </a:cubicBezTo>
                  <a:cubicBezTo>
                    <a:pt x="41381" y="139523"/>
                    <a:pt x="26612" y="133659"/>
                    <a:pt x="15242" y="123284"/>
                  </a:cubicBezTo>
                  <a:cubicBezTo>
                    <a:pt x="6959" y="115126"/>
                    <a:pt x="1834" y="104300"/>
                    <a:pt x="776" y="92720"/>
                  </a:cubicBezTo>
                  <a:cubicBezTo>
                    <a:pt x="-2677" y="67584"/>
                    <a:pt x="5512" y="42254"/>
                    <a:pt x="23019" y="23892"/>
                  </a:cubicBezTo>
                  <a:cubicBezTo>
                    <a:pt x="34661" y="10694"/>
                    <a:pt x="50853" y="2357"/>
                    <a:pt x="68360" y="560"/>
                  </a:cubicBezTo>
                  <a:cubicBezTo>
                    <a:pt x="80625" y="-1011"/>
                    <a:pt x="93084" y="739"/>
                    <a:pt x="104446" y="5615"/>
                  </a:cubicBezTo>
                  <a:cubicBezTo>
                    <a:pt x="118111" y="11440"/>
                    <a:pt x="127715" y="24024"/>
                    <a:pt x="129722" y="38746"/>
                  </a:cubicBezTo>
                  <a:cubicBezTo>
                    <a:pt x="131480" y="50746"/>
                    <a:pt x="131083" y="62964"/>
                    <a:pt x="128555" y="74832"/>
                  </a:cubicBezTo>
                  <a:cubicBezTo>
                    <a:pt x="128089" y="77554"/>
                    <a:pt x="127467" y="80665"/>
                    <a:pt x="127467" y="80665"/>
                  </a:cubicBezTo>
                  <a:lnTo>
                    <a:pt x="33362" y="80665"/>
                  </a:lnTo>
                  <a:close/>
                  <a:moveTo>
                    <a:pt x="37640" y="57256"/>
                  </a:moveTo>
                  <a:lnTo>
                    <a:pt x="96747" y="57256"/>
                  </a:lnTo>
                  <a:cubicBezTo>
                    <a:pt x="97314" y="53033"/>
                    <a:pt x="97524" y="48763"/>
                    <a:pt x="97369" y="44501"/>
                  </a:cubicBezTo>
                  <a:cubicBezTo>
                    <a:pt x="97501" y="35371"/>
                    <a:pt x="90852" y="27547"/>
                    <a:pt x="81815" y="26225"/>
                  </a:cubicBezTo>
                  <a:cubicBezTo>
                    <a:pt x="76666" y="25377"/>
                    <a:pt x="71409" y="25377"/>
                    <a:pt x="66260" y="26225"/>
                  </a:cubicBezTo>
                  <a:cubicBezTo>
                    <a:pt x="51398" y="29935"/>
                    <a:pt x="40105" y="42028"/>
                    <a:pt x="37407" y="57100"/>
                  </a:cubicBezTo>
                  <a:close/>
                </a:path>
              </a:pathLst>
            </a:custGeom>
            <a:solidFill>
              <a:srgbClr val="005BAA"/>
            </a:solidFill>
            <a:ln w="7739" cap="flat">
              <a:noFill/>
              <a:prstDash val="solid"/>
              <a:miter/>
            </a:ln>
          </p:spPr>
          <p:txBody>
            <a:bodyPr rtlCol="0" anchor="ctr"/>
            <a:lstStyle/>
            <a:p>
              <a:endParaRPr lang="en-IN">
                <a:latin typeface="+mn-lt"/>
              </a:endParaRPr>
            </a:p>
          </p:txBody>
        </p:sp>
        <p:sp>
          <p:nvSpPr>
            <p:cNvPr id="23" name="Freeform: Shape 22">
              <a:extLst>
                <a:ext uri="{FF2B5EF4-FFF2-40B4-BE49-F238E27FC236}">
                  <a16:creationId xmlns:a16="http://schemas.microsoft.com/office/drawing/2014/main" id="{EE7C81F6-142C-4219-95A5-E68330FF1E6F}"/>
                </a:ext>
              </a:extLst>
            </p:cNvPr>
            <p:cNvSpPr/>
            <p:nvPr/>
          </p:nvSpPr>
          <p:spPr>
            <a:xfrm>
              <a:off x="1404179" y="6350631"/>
              <a:ext cx="124435" cy="139990"/>
            </a:xfrm>
            <a:custGeom>
              <a:avLst/>
              <a:gdLst>
                <a:gd name="connsiteX0" fmla="*/ 127846 w 124435"/>
                <a:gd name="connsiteY0" fmla="*/ 81084 h 139989"/>
                <a:gd name="connsiteX1" fmla="*/ 33354 w 124435"/>
                <a:gd name="connsiteY1" fmla="*/ 81084 h 139989"/>
                <a:gd name="connsiteX2" fmla="*/ 33354 w 124435"/>
                <a:gd name="connsiteY2" fmla="*/ 87384 h 139989"/>
                <a:gd name="connsiteX3" fmla="*/ 38564 w 124435"/>
                <a:gd name="connsiteY3" fmla="*/ 102938 h 139989"/>
                <a:gd name="connsiteX4" fmla="*/ 48830 w 124435"/>
                <a:gd name="connsiteY4" fmla="*/ 111338 h 139989"/>
                <a:gd name="connsiteX5" fmla="*/ 57774 w 124435"/>
                <a:gd name="connsiteY5" fmla="*/ 113904 h 139989"/>
                <a:gd name="connsiteX6" fmla="*/ 108403 w 124435"/>
                <a:gd name="connsiteY6" fmla="*/ 106749 h 139989"/>
                <a:gd name="connsiteX7" fmla="*/ 111204 w 124435"/>
                <a:gd name="connsiteY7" fmla="*/ 105582 h 139989"/>
                <a:gd name="connsiteX8" fmla="*/ 106771 w 124435"/>
                <a:gd name="connsiteY8" fmla="*/ 132725 h 139989"/>
                <a:gd name="connsiteX9" fmla="*/ 104748 w 124435"/>
                <a:gd name="connsiteY9" fmla="*/ 133347 h 139989"/>
                <a:gd name="connsiteX10" fmla="*/ 74806 w 124435"/>
                <a:gd name="connsiteY10" fmla="*/ 139569 h 139989"/>
                <a:gd name="connsiteX11" fmla="*/ 40820 w 124435"/>
                <a:gd name="connsiteY11" fmla="*/ 137391 h 139989"/>
                <a:gd name="connsiteX12" fmla="*/ 689 w 124435"/>
                <a:gd name="connsiteY12" fmla="*/ 92439 h 139989"/>
                <a:gd name="connsiteX13" fmla="*/ 46264 w 124435"/>
                <a:gd name="connsiteY13" fmla="*/ 6890 h 139989"/>
                <a:gd name="connsiteX14" fmla="*/ 102182 w 124435"/>
                <a:gd name="connsiteY14" fmla="*/ 4868 h 139989"/>
                <a:gd name="connsiteX15" fmla="*/ 129869 w 124435"/>
                <a:gd name="connsiteY15" fmla="*/ 40254 h 139989"/>
                <a:gd name="connsiteX16" fmla="*/ 127846 w 124435"/>
                <a:gd name="connsiteY16" fmla="*/ 81084 h 139989"/>
                <a:gd name="connsiteX17" fmla="*/ 38098 w 124435"/>
                <a:gd name="connsiteY17" fmla="*/ 57286 h 139989"/>
                <a:gd name="connsiteX18" fmla="*/ 39964 w 124435"/>
                <a:gd name="connsiteY18" fmla="*/ 57286 h 139989"/>
                <a:gd name="connsiteX19" fmla="*/ 95494 w 124435"/>
                <a:gd name="connsiteY19" fmla="*/ 57286 h 139989"/>
                <a:gd name="connsiteX20" fmla="*/ 97671 w 124435"/>
                <a:gd name="connsiteY20" fmla="*/ 55264 h 139989"/>
                <a:gd name="connsiteX21" fmla="*/ 97671 w 124435"/>
                <a:gd name="connsiteY21" fmla="*/ 42276 h 139989"/>
                <a:gd name="connsiteX22" fmla="*/ 83205 w 124435"/>
                <a:gd name="connsiteY22" fmla="*/ 26721 h 139989"/>
                <a:gd name="connsiteX23" fmla="*/ 72318 w 124435"/>
                <a:gd name="connsiteY23" fmla="*/ 26022 h 139989"/>
                <a:gd name="connsiteX24" fmla="*/ 52174 w 124435"/>
                <a:gd name="connsiteY24" fmla="*/ 33799 h 139989"/>
                <a:gd name="connsiteX25" fmla="*/ 38098 w 124435"/>
                <a:gd name="connsiteY25" fmla="*/ 57286 h 139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4435" h="139989">
                  <a:moveTo>
                    <a:pt x="127846" y="81084"/>
                  </a:moveTo>
                  <a:lnTo>
                    <a:pt x="33354" y="81084"/>
                  </a:lnTo>
                  <a:cubicBezTo>
                    <a:pt x="33175" y="83184"/>
                    <a:pt x="33175" y="85284"/>
                    <a:pt x="33354" y="87384"/>
                  </a:cubicBezTo>
                  <a:cubicBezTo>
                    <a:pt x="33805" y="92913"/>
                    <a:pt x="35593" y="98248"/>
                    <a:pt x="38564" y="102938"/>
                  </a:cubicBezTo>
                  <a:cubicBezTo>
                    <a:pt x="41154" y="106625"/>
                    <a:pt x="44701" y="109533"/>
                    <a:pt x="48830" y="111338"/>
                  </a:cubicBezTo>
                  <a:cubicBezTo>
                    <a:pt x="51708" y="112512"/>
                    <a:pt x="54710" y="113367"/>
                    <a:pt x="57774" y="113904"/>
                  </a:cubicBezTo>
                  <a:cubicBezTo>
                    <a:pt x="74985" y="116541"/>
                    <a:pt x="92593" y="114052"/>
                    <a:pt x="108403" y="106749"/>
                  </a:cubicBezTo>
                  <a:lnTo>
                    <a:pt x="111204" y="105582"/>
                  </a:lnTo>
                  <a:cubicBezTo>
                    <a:pt x="109726" y="114448"/>
                    <a:pt x="106771" y="132725"/>
                    <a:pt x="106771" y="132725"/>
                  </a:cubicBezTo>
                  <a:lnTo>
                    <a:pt x="104748" y="133347"/>
                  </a:lnTo>
                  <a:cubicBezTo>
                    <a:pt x="94996" y="136388"/>
                    <a:pt x="84963" y="138472"/>
                    <a:pt x="74806" y="139569"/>
                  </a:cubicBezTo>
                  <a:cubicBezTo>
                    <a:pt x="63443" y="140953"/>
                    <a:pt x="51918" y="140214"/>
                    <a:pt x="40820" y="137391"/>
                  </a:cubicBezTo>
                  <a:cubicBezTo>
                    <a:pt x="18958" y="132958"/>
                    <a:pt x="2626" y="114658"/>
                    <a:pt x="689" y="92439"/>
                  </a:cubicBezTo>
                  <a:cubicBezTo>
                    <a:pt x="-3860" y="57130"/>
                    <a:pt x="14424" y="22810"/>
                    <a:pt x="46264" y="6890"/>
                  </a:cubicBezTo>
                  <a:cubicBezTo>
                    <a:pt x="63809" y="-1533"/>
                    <a:pt x="84069" y="-2264"/>
                    <a:pt x="102182" y="4868"/>
                  </a:cubicBezTo>
                  <a:cubicBezTo>
                    <a:pt x="117472" y="10319"/>
                    <a:pt x="128259" y="24101"/>
                    <a:pt x="129869" y="40254"/>
                  </a:cubicBezTo>
                  <a:cubicBezTo>
                    <a:pt x="131556" y="53879"/>
                    <a:pt x="130872" y="67692"/>
                    <a:pt x="127846" y="81084"/>
                  </a:cubicBezTo>
                  <a:close/>
                  <a:moveTo>
                    <a:pt x="38098" y="57286"/>
                  </a:moveTo>
                  <a:lnTo>
                    <a:pt x="39964" y="57286"/>
                  </a:lnTo>
                  <a:lnTo>
                    <a:pt x="95494" y="57286"/>
                  </a:lnTo>
                  <a:cubicBezTo>
                    <a:pt x="97049" y="57286"/>
                    <a:pt x="97671" y="56586"/>
                    <a:pt x="97671" y="55264"/>
                  </a:cubicBezTo>
                  <a:cubicBezTo>
                    <a:pt x="97943" y="50940"/>
                    <a:pt x="97943" y="46600"/>
                    <a:pt x="97671" y="42276"/>
                  </a:cubicBezTo>
                  <a:cubicBezTo>
                    <a:pt x="96854" y="34444"/>
                    <a:pt x="90959" y="28098"/>
                    <a:pt x="83205" y="26721"/>
                  </a:cubicBezTo>
                  <a:cubicBezTo>
                    <a:pt x="79620" y="26022"/>
                    <a:pt x="75965" y="25780"/>
                    <a:pt x="72318" y="26022"/>
                  </a:cubicBezTo>
                  <a:cubicBezTo>
                    <a:pt x="64890" y="26123"/>
                    <a:pt x="57743" y="28884"/>
                    <a:pt x="52174" y="33799"/>
                  </a:cubicBezTo>
                  <a:cubicBezTo>
                    <a:pt x="45618" y="40347"/>
                    <a:pt x="40781" y="48412"/>
                    <a:pt x="38098" y="57286"/>
                  </a:cubicBezTo>
                  <a:close/>
                </a:path>
              </a:pathLst>
            </a:custGeom>
            <a:solidFill>
              <a:srgbClr val="005BAA"/>
            </a:solidFill>
            <a:ln w="7739" cap="flat">
              <a:noFill/>
              <a:prstDash val="solid"/>
              <a:miter/>
            </a:ln>
          </p:spPr>
          <p:txBody>
            <a:bodyPr rtlCol="0" anchor="ctr"/>
            <a:lstStyle/>
            <a:p>
              <a:endParaRPr lang="en-IN">
                <a:latin typeface="+mn-lt"/>
              </a:endParaRPr>
            </a:p>
          </p:txBody>
        </p:sp>
        <p:sp>
          <p:nvSpPr>
            <p:cNvPr id="24" name="Freeform: Shape 23">
              <a:extLst>
                <a:ext uri="{FF2B5EF4-FFF2-40B4-BE49-F238E27FC236}">
                  <a16:creationId xmlns:a16="http://schemas.microsoft.com/office/drawing/2014/main" id="{BC78730A-0D8C-4B67-8FFC-8345E115D9FB}"/>
                </a:ext>
              </a:extLst>
            </p:cNvPr>
            <p:cNvSpPr/>
            <p:nvPr/>
          </p:nvSpPr>
          <p:spPr>
            <a:xfrm>
              <a:off x="1251969" y="6351280"/>
              <a:ext cx="139990" cy="132213"/>
            </a:xfrm>
            <a:custGeom>
              <a:avLst/>
              <a:gdLst>
                <a:gd name="connsiteX0" fmla="*/ 123191 w 139989"/>
                <a:gd name="connsiteY0" fmla="*/ 136587 h 132212"/>
                <a:gd name="connsiteX1" fmla="*/ 88738 w 139989"/>
                <a:gd name="connsiteY1" fmla="*/ 136587 h 132212"/>
                <a:gd name="connsiteX2" fmla="*/ 91538 w 139989"/>
                <a:gd name="connsiteY2" fmla="*/ 122510 h 132212"/>
                <a:gd name="connsiteX3" fmla="*/ 104137 w 139989"/>
                <a:gd name="connsiteY3" fmla="*/ 59826 h 132212"/>
                <a:gd name="connsiteX4" fmla="*/ 104992 w 139989"/>
                <a:gd name="connsiteY4" fmla="*/ 41550 h 132212"/>
                <a:gd name="connsiteX5" fmla="*/ 87338 w 139989"/>
                <a:gd name="connsiteY5" fmla="*/ 26695 h 132212"/>
                <a:gd name="connsiteX6" fmla="*/ 60040 w 139989"/>
                <a:gd name="connsiteY6" fmla="*/ 40694 h 132212"/>
                <a:gd name="connsiteX7" fmla="*/ 49230 w 139989"/>
                <a:gd name="connsiteY7" fmla="*/ 67526 h 132212"/>
                <a:gd name="connsiteX8" fmla="*/ 34842 w 139989"/>
                <a:gd name="connsiteY8" fmla="*/ 134798 h 132212"/>
                <a:gd name="connsiteX9" fmla="*/ 34453 w 139989"/>
                <a:gd name="connsiteY9" fmla="*/ 136743 h 132212"/>
                <a:gd name="connsiteX10" fmla="*/ 0 w 139989"/>
                <a:gd name="connsiteY10" fmla="*/ 136743 h 132212"/>
                <a:gd name="connsiteX11" fmla="*/ 28543 w 139989"/>
                <a:gd name="connsiteY11" fmla="*/ 3130 h 132212"/>
                <a:gd name="connsiteX12" fmla="*/ 61674 w 139989"/>
                <a:gd name="connsiteY12" fmla="*/ 3130 h 132212"/>
                <a:gd name="connsiteX13" fmla="*/ 59340 w 139989"/>
                <a:gd name="connsiteY13" fmla="*/ 16507 h 132212"/>
                <a:gd name="connsiteX14" fmla="*/ 61751 w 139989"/>
                <a:gd name="connsiteY14" fmla="*/ 14641 h 132212"/>
                <a:gd name="connsiteX15" fmla="*/ 91305 w 139989"/>
                <a:gd name="connsiteY15" fmla="*/ 486 h 132212"/>
                <a:gd name="connsiteX16" fmla="*/ 134235 w 139989"/>
                <a:gd name="connsiteY16" fmla="*/ 16896 h 132212"/>
                <a:gd name="connsiteX17" fmla="*/ 141234 w 139989"/>
                <a:gd name="connsiteY17" fmla="*/ 48005 h 132212"/>
                <a:gd name="connsiteX18" fmla="*/ 132057 w 139989"/>
                <a:gd name="connsiteY18" fmla="*/ 95524 h 132212"/>
                <a:gd name="connsiteX19" fmla="*/ 123191 w 139989"/>
                <a:gd name="connsiteY19" fmla="*/ 136587 h 1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9989" h="132212">
                  <a:moveTo>
                    <a:pt x="123191" y="136587"/>
                  </a:moveTo>
                  <a:lnTo>
                    <a:pt x="88738" y="136587"/>
                  </a:lnTo>
                  <a:lnTo>
                    <a:pt x="91538" y="122510"/>
                  </a:lnTo>
                  <a:cubicBezTo>
                    <a:pt x="95815" y="101590"/>
                    <a:pt x="100248" y="80747"/>
                    <a:pt x="104137" y="59826"/>
                  </a:cubicBezTo>
                  <a:cubicBezTo>
                    <a:pt x="105350" y="53814"/>
                    <a:pt x="105638" y="47647"/>
                    <a:pt x="104992" y="41550"/>
                  </a:cubicBezTo>
                  <a:cubicBezTo>
                    <a:pt x="103803" y="32800"/>
                    <a:pt x="96166" y="26376"/>
                    <a:pt x="87338" y="26695"/>
                  </a:cubicBezTo>
                  <a:cubicBezTo>
                    <a:pt x="76388" y="26143"/>
                    <a:pt x="65982" y="31478"/>
                    <a:pt x="60040" y="40694"/>
                  </a:cubicBezTo>
                  <a:cubicBezTo>
                    <a:pt x="54674" y="48821"/>
                    <a:pt x="51003" y="57952"/>
                    <a:pt x="49230" y="67526"/>
                  </a:cubicBezTo>
                  <a:cubicBezTo>
                    <a:pt x="44408" y="89924"/>
                    <a:pt x="39664" y="112400"/>
                    <a:pt x="34842" y="134798"/>
                  </a:cubicBezTo>
                  <a:cubicBezTo>
                    <a:pt x="34842" y="135421"/>
                    <a:pt x="34453" y="136743"/>
                    <a:pt x="34453" y="136743"/>
                  </a:cubicBezTo>
                  <a:lnTo>
                    <a:pt x="0" y="136743"/>
                  </a:lnTo>
                  <a:cubicBezTo>
                    <a:pt x="9566" y="92102"/>
                    <a:pt x="19054" y="47694"/>
                    <a:pt x="28543" y="3130"/>
                  </a:cubicBezTo>
                  <a:lnTo>
                    <a:pt x="61674" y="3130"/>
                  </a:lnTo>
                  <a:lnTo>
                    <a:pt x="59340" y="16507"/>
                  </a:lnTo>
                  <a:lnTo>
                    <a:pt x="61751" y="14641"/>
                  </a:lnTo>
                  <a:cubicBezTo>
                    <a:pt x="69948" y="7050"/>
                    <a:pt x="80253" y="2111"/>
                    <a:pt x="91305" y="486"/>
                  </a:cubicBezTo>
                  <a:cubicBezTo>
                    <a:pt x="108337" y="-1458"/>
                    <a:pt x="123658" y="2119"/>
                    <a:pt x="134235" y="16896"/>
                  </a:cubicBezTo>
                  <a:cubicBezTo>
                    <a:pt x="140643" y="25910"/>
                    <a:pt x="143171" y="37117"/>
                    <a:pt x="141234" y="48005"/>
                  </a:cubicBezTo>
                  <a:cubicBezTo>
                    <a:pt x="138746" y="63948"/>
                    <a:pt x="135324" y="79736"/>
                    <a:pt x="132057" y="95524"/>
                  </a:cubicBezTo>
                  <a:cubicBezTo>
                    <a:pt x="129258" y="109134"/>
                    <a:pt x="126224" y="122744"/>
                    <a:pt x="123191" y="136587"/>
                  </a:cubicBezTo>
                  <a:close/>
                </a:path>
              </a:pathLst>
            </a:custGeom>
            <a:solidFill>
              <a:srgbClr val="005BAA"/>
            </a:solidFill>
            <a:ln w="7739" cap="flat">
              <a:noFill/>
              <a:prstDash val="solid"/>
              <a:miter/>
            </a:ln>
          </p:spPr>
          <p:txBody>
            <a:bodyPr rtlCol="0" anchor="ctr"/>
            <a:lstStyle/>
            <a:p>
              <a:endParaRPr lang="en-IN">
                <a:latin typeface="+mn-lt"/>
              </a:endParaRPr>
            </a:p>
          </p:txBody>
        </p:sp>
        <p:sp>
          <p:nvSpPr>
            <p:cNvPr id="25" name="Freeform: Shape 24">
              <a:extLst>
                <a:ext uri="{FF2B5EF4-FFF2-40B4-BE49-F238E27FC236}">
                  <a16:creationId xmlns:a16="http://schemas.microsoft.com/office/drawing/2014/main" id="{7A6A24CA-F568-4B75-BA9D-EB11B2F92DAF}"/>
                </a:ext>
              </a:extLst>
            </p:cNvPr>
            <p:cNvSpPr/>
            <p:nvPr/>
          </p:nvSpPr>
          <p:spPr>
            <a:xfrm>
              <a:off x="816990" y="6350939"/>
              <a:ext cx="139990" cy="132213"/>
            </a:xfrm>
            <a:custGeom>
              <a:avLst/>
              <a:gdLst>
                <a:gd name="connsiteX0" fmla="*/ 123035 w 139989"/>
                <a:gd name="connsiteY0" fmla="*/ 136928 h 132212"/>
                <a:gd name="connsiteX1" fmla="*/ 88582 w 139989"/>
                <a:gd name="connsiteY1" fmla="*/ 136928 h 132212"/>
                <a:gd name="connsiteX2" fmla="*/ 90916 w 139989"/>
                <a:gd name="connsiteY2" fmla="*/ 125651 h 132212"/>
                <a:gd name="connsiteX3" fmla="*/ 103981 w 139989"/>
                <a:gd name="connsiteY3" fmla="*/ 60711 h 132212"/>
                <a:gd name="connsiteX4" fmla="*/ 105070 w 139989"/>
                <a:gd name="connsiteY4" fmla="*/ 43601 h 132212"/>
                <a:gd name="connsiteX5" fmla="*/ 87105 w 139989"/>
                <a:gd name="connsiteY5" fmla="*/ 27036 h 132212"/>
                <a:gd name="connsiteX6" fmla="*/ 60273 w 139989"/>
                <a:gd name="connsiteY6" fmla="*/ 40568 h 132212"/>
                <a:gd name="connsiteX7" fmla="*/ 49074 w 139989"/>
                <a:gd name="connsiteY7" fmla="*/ 68255 h 132212"/>
                <a:gd name="connsiteX8" fmla="*/ 34997 w 139989"/>
                <a:gd name="connsiteY8" fmla="*/ 134439 h 132212"/>
                <a:gd name="connsiteX9" fmla="*/ 34376 w 139989"/>
                <a:gd name="connsiteY9" fmla="*/ 136928 h 132212"/>
                <a:gd name="connsiteX10" fmla="*/ 0 w 139989"/>
                <a:gd name="connsiteY10" fmla="*/ 136928 h 132212"/>
                <a:gd name="connsiteX11" fmla="*/ 28854 w 139989"/>
                <a:gd name="connsiteY11" fmla="*/ 3549 h 132212"/>
                <a:gd name="connsiteX12" fmla="*/ 61985 w 139989"/>
                <a:gd name="connsiteY12" fmla="*/ 3549 h 132212"/>
                <a:gd name="connsiteX13" fmla="*/ 59651 w 139989"/>
                <a:gd name="connsiteY13" fmla="*/ 16848 h 132212"/>
                <a:gd name="connsiteX14" fmla="*/ 62062 w 139989"/>
                <a:gd name="connsiteY14" fmla="*/ 14981 h 132212"/>
                <a:gd name="connsiteX15" fmla="*/ 91616 w 139989"/>
                <a:gd name="connsiteY15" fmla="*/ 827 h 132212"/>
                <a:gd name="connsiteX16" fmla="*/ 133457 w 139989"/>
                <a:gd name="connsiteY16" fmla="*/ 15759 h 132212"/>
                <a:gd name="connsiteX17" fmla="*/ 141779 w 139989"/>
                <a:gd name="connsiteY17" fmla="*/ 39091 h 132212"/>
                <a:gd name="connsiteX18" fmla="*/ 137890 w 139989"/>
                <a:gd name="connsiteY18" fmla="*/ 70199 h 132212"/>
                <a:gd name="connsiteX19" fmla="*/ 124046 w 139989"/>
                <a:gd name="connsiteY19" fmla="*/ 134284 h 132212"/>
                <a:gd name="connsiteX20" fmla="*/ 123035 w 139989"/>
                <a:gd name="connsiteY20" fmla="*/ 136928 h 1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9989" h="132212">
                  <a:moveTo>
                    <a:pt x="123035" y="136928"/>
                  </a:moveTo>
                  <a:lnTo>
                    <a:pt x="88582" y="136928"/>
                  </a:lnTo>
                  <a:cubicBezTo>
                    <a:pt x="89360" y="133039"/>
                    <a:pt x="90138" y="129151"/>
                    <a:pt x="90916" y="125651"/>
                  </a:cubicBezTo>
                  <a:cubicBezTo>
                    <a:pt x="95271" y="104030"/>
                    <a:pt x="99860" y="82410"/>
                    <a:pt x="103981" y="60711"/>
                  </a:cubicBezTo>
                  <a:cubicBezTo>
                    <a:pt x="105078" y="55081"/>
                    <a:pt x="105444" y="49325"/>
                    <a:pt x="105070" y="43601"/>
                  </a:cubicBezTo>
                  <a:cubicBezTo>
                    <a:pt x="104650" y="34082"/>
                    <a:pt x="96624" y="26686"/>
                    <a:pt x="87105" y="27036"/>
                  </a:cubicBezTo>
                  <a:cubicBezTo>
                    <a:pt x="76404" y="26523"/>
                    <a:pt x="66215" y="31656"/>
                    <a:pt x="60273" y="40568"/>
                  </a:cubicBezTo>
                  <a:cubicBezTo>
                    <a:pt x="54643" y="48913"/>
                    <a:pt x="50824" y="58339"/>
                    <a:pt x="49074" y="68255"/>
                  </a:cubicBezTo>
                  <a:cubicBezTo>
                    <a:pt x="44252" y="90265"/>
                    <a:pt x="39664" y="112352"/>
                    <a:pt x="34997" y="134439"/>
                  </a:cubicBezTo>
                  <a:cubicBezTo>
                    <a:pt x="34997" y="135217"/>
                    <a:pt x="34997" y="136072"/>
                    <a:pt x="34376" y="136928"/>
                  </a:cubicBezTo>
                  <a:lnTo>
                    <a:pt x="0" y="136928"/>
                  </a:lnTo>
                  <a:lnTo>
                    <a:pt x="28854" y="3549"/>
                  </a:lnTo>
                  <a:lnTo>
                    <a:pt x="61985" y="3549"/>
                  </a:lnTo>
                  <a:lnTo>
                    <a:pt x="59651" y="16848"/>
                  </a:lnTo>
                  <a:lnTo>
                    <a:pt x="62062" y="14981"/>
                  </a:lnTo>
                  <a:cubicBezTo>
                    <a:pt x="70259" y="7391"/>
                    <a:pt x="80564" y="2452"/>
                    <a:pt x="91616" y="827"/>
                  </a:cubicBezTo>
                  <a:cubicBezTo>
                    <a:pt x="107248" y="-2269"/>
                    <a:pt x="123315" y="3463"/>
                    <a:pt x="133457" y="15759"/>
                  </a:cubicBezTo>
                  <a:cubicBezTo>
                    <a:pt x="138574" y="22486"/>
                    <a:pt x="141483" y="30637"/>
                    <a:pt x="141779" y="39091"/>
                  </a:cubicBezTo>
                  <a:cubicBezTo>
                    <a:pt x="141887" y="49590"/>
                    <a:pt x="140581" y="60050"/>
                    <a:pt x="137890" y="70199"/>
                  </a:cubicBezTo>
                  <a:cubicBezTo>
                    <a:pt x="133224" y="91509"/>
                    <a:pt x="128612" y="112873"/>
                    <a:pt x="124046" y="134284"/>
                  </a:cubicBezTo>
                  <a:cubicBezTo>
                    <a:pt x="123502" y="135217"/>
                    <a:pt x="123269" y="135995"/>
                    <a:pt x="123035" y="136928"/>
                  </a:cubicBezTo>
                  <a:close/>
                </a:path>
              </a:pathLst>
            </a:custGeom>
            <a:solidFill>
              <a:srgbClr val="005BAA"/>
            </a:solidFill>
            <a:ln w="7739" cap="flat">
              <a:noFill/>
              <a:prstDash val="solid"/>
              <a:miter/>
            </a:ln>
          </p:spPr>
          <p:txBody>
            <a:bodyPr rtlCol="0" anchor="ctr"/>
            <a:lstStyle/>
            <a:p>
              <a:endParaRPr lang="en-IN">
                <a:latin typeface="+mn-lt"/>
              </a:endParaRPr>
            </a:p>
          </p:txBody>
        </p:sp>
      </p:grpSp>
      <p:sp>
        <p:nvSpPr>
          <p:cNvPr id="26" name="Footer Placeholder 3">
            <a:extLst>
              <a:ext uri="{FF2B5EF4-FFF2-40B4-BE49-F238E27FC236}">
                <a16:creationId xmlns:a16="http://schemas.microsoft.com/office/drawing/2014/main" id="{B2B2D515-AA24-42D4-BB48-166A268ABBD4}"/>
              </a:ext>
            </a:extLst>
          </p:cNvPr>
          <p:cNvSpPr txBox="1">
            <a:spLocks/>
          </p:cNvSpPr>
          <p:nvPr userDrawn="1"/>
        </p:nvSpPr>
        <p:spPr>
          <a:xfrm>
            <a:off x="7423006" y="6377684"/>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algn="r" defTabSz="914400" rtl="0" eaLnBrk="1" latinLnBrk="0" hangingPunct="1"/>
            <a:r>
              <a:rPr lang="en-IN" sz="1050" kern="1200">
                <a:solidFill>
                  <a:schemeClr val="tx1">
                    <a:lumMod val="75000"/>
                    <a:lumOff val="25000"/>
                  </a:schemeClr>
                </a:solidFill>
                <a:latin typeface="+mn-lt"/>
                <a:ea typeface="+mn-ea"/>
                <a:cs typeface="Arial" panose="020B0604020202020204" pitchFamily="34" charset="0"/>
              </a:rPr>
              <a:t>Putting Science to Work</a:t>
            </a:r>
          </a:p>
        </p:txBody>
      </p:sp>
      <p:sp>
        <p:nvSpPr>
          <p:cNvPr id="28" name="Title Placeholder 1">
            <a:extLst>
              <a:ext uri="{FF2B5EF4-FFF2-40B4-BE49-F238E27FC236}">
                <a16:creationId xmlns:a16="http://schemas.microsoft.com/office/drawing/2014/main" id="{2A57FB06-7AB8-48E4-B328-EFB0DCDA7CD8}"/>
              </a:ext>
            </a:extLst>
          </p:cNvPr>
          <p:cNvSpPr>
            <a:spLocks noGrp="1"/>
          </p:cNvSpPr>
          <p:nvPr>
            <p:ph type="title" hasCustomPrompt="1"/>
          </p:nvPr>
        </p:nvSpPr>
        <p:spPr>
          <a:xfrm>
            <a:off x="227014" y="432677"/>
            <a:ext cx="11737974" cy="749577"/>
          </a:xfrm>
          <a:prstGeom prst="rect">
            <a:avLst/>
          </a:prstGeom>
        </p:spPr>
        <p:txBody>
          <a:bodyPr vert="horz" lIns="0" tIns="45720" rIns="91440" bIns="45720" rtlCol="0" anchor="ctr">
            <a:noAutofit/>
          </a:bodyPr>
          <a:lstStyle>
            <a:lvl1pPr>
              <a:defRPr/>
            </a:lvl1pPr>
          </a:lstStyle>
          <a:p>
            <a:r>
              <a:rPr lang="en-US"/>
              <a:t>Agenda</a:t>
            </a:r>
          </a:p>
        </p:txBody>
      </p:sp>
      <p:sp>
        <p:nvSpPr>
          <p:cNvPr id="27" name="Text Placeholder 9">
            <a:extLst>
              <a:ext uri="{FF2B5EF4-FFF2-40B4-BE49-F238E27FC236}">
                <a16:creationId xmlns:a16="http://schemas.microsoft.com/office/drawing/2014/main" id="{C4513FF8-262C-40CC-9B48-5FBC4EF9305A}"/>
              </a:ext>
            </a:extLst>
          </p:cNvPr>
          <p:cNvSpPr>
            <a:spLocks noGrp="1"/>
          </p:cNvSpPr>
          <p:nvPr>
            <p:ph type="body" sz="quarter" idx="10" hasCustomPrompt="1"/>
          </p:nvPr>
        </p:nvSpPr>
        <p:spPr>
          <a:xfrm>
            <a:off x="227014" y="1557338"/>
            <a:ext cx="5744552" cy="4608512"/>
          </a:xfrm>
        </p:spPr>
        <p:txBody>
          <a:bodyPr>
            <a:normAutofit/>
          </a:bodyPr>
          <a:lstStyle>
            <a:lvl1pPr marL="285750" indent="-285750">
              <a:buFont typeface="Arial" panose="020B0604020202020204" pitchFamily="34" charset="0"/>
              <a:buChar char="•"/>
              <a:defRPr sz="1800" b="1">
                <a:solidFill>
                  <a:srgbClr val="004372"/>
                </a:solidFill>
              </a:defRPr>
            </a:lvl1pPr>
          </a:lstStyle>
          <a:p>
            <a:pPr lvl="0"/>
            <a:r>
              <a:rPr lang="en-US"/>
              <a:t>Click to add text</a:t>
            </a:r>
          </a:p>
        </p:txBody>
      </p:sp>
    </p:spTree>
    <p:extLst>
      <p:ext uri="{BB962C8B-B14F-4D97-AF65-F5344CB8AC3E}">
        <p14:creationId xmlns:p14="http://schemas.microsoft.com/office/powerpoint/2010/main" val="25720050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 Section 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2691FE-CED7-404F-A77D-4D6A8752769A}"/>
              </a:ext>
            </a:extLst>
          </p:cNvPr>
          <p:cNvSpPr/>
          <p:nvPr userDrawn="1"/>
        </p:nvSpPr>
        <p:spPr>
          <a:xfrm>
            <a:off x="-1" y="-5080"/>
            <a:ext cx="12192001" cy="68503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6" name="Group 5">
            <a:extLst>
              <a:ext uri="{FF2B5EF4-FFF2-40B4-BE49-F238E27FC236}">
                <a16:creationId xmlns:a16="http://schemas.microsoft.com/office/drawing/2014/main" id="{8F038D29-9197-4034-9B83-A8F18A7678AE}"/>
              </a:ext>
            </a:extLst>
          </p:cNvPr>
          <p:cNvGrpSpPr/>
          <p:nvPr userDrawn="1"/>
        </p:nvGrpSpPr>
        <p:grpSpPr>
          <a:xfrm>
            <a:off x="0" y="12681"/>
            <a:ext cx="1369607" cy="3595756"/>
            <a:chOff x="1" y="-1"/>
            <a:chExt cx="1554478" cy="4081116"/>
          </a:xfrm>
        </p:grpSpPr>
        <p:sp>
          <p:nvSpPr>
            <p:cNvPr id="7" name="Freeform: Shape 6">
              <a:extLst>
                <a:ext uri="{FF2B5EF4-FFF2-40B4-BE49-F238E27FC236}">
                  <a16:creationId xmlns:a16="http://schemas.microsoft.com/office/drawing/2014/main" id="{03B14E01-EA98-44B4-A784-1EB68F79F90B}"/>
                </a:ext>
              </a:extLst>
            </p:cNvPr>
            <p:cNvSpPr/>
            <p:nvPr userDrawn="1"/>
          </p:nvSpPr>
          <p:spPr>
            <a:xfrm rot="5400000">
              <a:off x="-499730" y="3015093"/>
              <a:ext cx="1565753" cy="566292"/>
            </a:xfrm>
            <a:custGeom>
              <a:avLst/>
              <a:gdLst>
                <a:gd name="connsiteX0" fmla="*/ 1565753 w 1565753"/>
                <a:gd name="connsiteY0" fmla="*/ 566292 h 566292"/>
                <a:gd name="connsiteX1" fmla="*/ 1383602 w 1565753"/>
                <a:gd name="connsiteY1" fmla="*/ 566292 h 566292"/>
                <a:gd name="connsiteX2" fmla="*/ 1369837 w 1565753"/>
                <a:gd name="connsiteY2" fmla="*/ 487320 h 566292"/>
                <a:gd name="connsiteX3" fmla="*/ 1322366 w 1565753"/>
                <a:gd name="connsiteY3" fmla="*/ 363208 h 566292"/>
                <a:gd name="connsiteX4" fmla="*/ 287291 w 1565753"/>
                <a:gd name="connsiteY4" fmla="*/ 545881 h 566292"/>
                <a:gd name="connsiteX5" fmla="*/ 286630 w 1565753"/>
                <a:gd name="connsiteY5" fmla="*/ 566292 h 566292"/>
                <a:gd name="connsiteX6" fmla="*/ 0 w 1565753"/>
                <a:gd name="connsiteY6" fmla="*/ 566292 h 566292"/>
                <a:gd name="connsiteX7" fmla="*/ 1142 w 1565753"/>
                <a:gd name="connsiteY7" fmla="*/ 562355 h 566292"/>
                <a:gd name="connsiteX8" fmla="*/ 1509152 w 1565753"/>
                <a:gd name="connsiteY8" fmla="*/ 429025 h 566292"/>
                <a:gd name="connsiteX9" fmla="*/ 1549611 w 1565753"/>
                <a:gd name="connsiteY9" fmla="*/ 518921 h 566292"/>
                <a:gd name="connsiteX10" fmla="*/ 1565753 w 1565753"/>
                <a:gd name="connsiteY10" fmla="*/ 566292 h 566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65753" h="566292">
                  <a:moveTo>
                    <a:pt x="1565753" y="566292"/>
                  </a:moveTo>
                  <a:lnTo>
                    <a:pt x="1383602" y="566292"/>
                  </a:lnTo>
                  <a:lnTo>
                    <a:pt x="1369837" y="487320"/>
                  </a:lnTo>
                  <a:cubicBezTo>
                    <a:pt x="1358639" y="446860"/>
                    <a:pt x="1342964" y="405416"/>
                    <a:pt x="1322366" y="363208"/>
                  </a:cubicBezTo>
                  <a:cubicBezTo>
                    <a:pt x="1022090" y="-139909"/>
                    <a:pt x="351453" y="82546"/>
                    <a:pt x="287291" y="545881"/>
                  </a:cubicBezTo>
                  <a:lnTo>
                    <a:pt x="286630" y="566292"/>
                  </a:lnTo>
                  <a:lnTo>
                    <a:pt x="0" y="566292"/>
                  </a:lnTo>
                  <a:lnTo>
                    <a:pt x="1142" y="562355"/>
                  </a:lnTo>
                  <a:cubicBezTo>
                    <a:pt x="202220" y="-19852"/>
                    <a:pt x="1071097" y="-281206"/>
                    <a:pt x="1509152" y="429025"/>
                  </a:cubicBezTo>
                  <a:cubicBezTo>
                    <a:pt x="1524407" y="459187"/>
                    <a:pt x="1537867" y="489167"/>
                    <a:pt x="1549611" y="518921"/>
                  </a:cubicBezTo>
                  <a:lnTo>
                    <a:pt x="1565753" y="566292"/>
                  </a:lnTo>
                  <a:close/>
                </a:path>
              </a:pathLst>
            </a:custGeom>
            <a:solidFill>
              <a:srgbClr val="88D2F0">
                <a:alpha val="20000"/>
              </a:srgbClr>
            </a:solidFill>
            <a:ln w="9525" cap="flat">
              <a:noFill/>
              <a:prstDash val="solid"/>
              <a:miter/>
            </a:ln>
          </p:spPr>
          <p:txBody>
            <a:bodyPr rtlCol="0" anchor="ctr"/>
            <a:lstStyle/>
            <a:p>
              <a:endParaRPr lang="en-IN"/>
            </a:p>
          </p:txBody>
        </p:sp>
        <p:sp>
          <p:nvSpPr>
            <p:cNvPr id="8" name="Freeform: Shape 7">
              <a:extLst>
                <a:ext uri="{FF2B5EF4-FFF2-40B4-BE49-F238E27FC236}">
                  <a16:creationId xmlns:a16="http://schemas.microsoft.com/office/drawing/2014/main" id="{6152786D-C8BD-4EE5-A83D-E724D9940C44}"/>
                </a:ext>
              </a:extLst>
            </p:cNvPr>
            <p:cNvSpPr/>
            <p:nvPr userDrawn="1"/>
          </p:nvSpPr>
          <p:spPr>
            <a:xfrm rot="5400000">
              <a:off x="-473996" y="473996"/>
              <a:ext cx="2502471" cy="1554478"/>
            </a:xfrm>
            <a:custGeom>
              <a:avLst/>
              <a:gdLst>
                <a:gd name="connsiteX0" fmla="*/ 0 w 2502471"/>
                <a:gd name="connsiteY0" fmla="*/ 1554478 h 1554478"/>
                <a:gd name="connsiteX1" fmla="*/ 0 w 2502471"/>
                <a:gd name="connsiteY1" fmla="*/ 842167 h 1554478"/>
                <a:gd name="connsiteX2" fmla="*/ 56266 w 2502471"/>
                <a:gd name="connsiteY2" fmla="*/ 712583 h 1554478"/>
                <a:gd name="connsiteX3" fmla="*/ 216991 w 2502471"/>
                <a:gd name="connsiteY3" fmla="*/ 466998 h 1554478"/>
                <a:gd name="connsiteX4" fmla="*/ 2035505 w 2502471"/>
                <a:gd name="connsiteY4" fmla="*/ 297453 h 1554478"/>
                <a:gd name="connsiteX5" fmla="*/ 2478037 w 2502471"/>
                <a:gd name="connsiteY5" fmla="*/ 1542616 h 1554478"/>
                <a:gd name="connsiteX6" fmla="*/ 2475091 w 2502471"/>
                <a:gd name="connsiteY6" fmla="*/ 1554478 h 1554478"/>
                <a:gd name="connsiteX7" fmla="*/ 2114076 w 2502471"/>
                <a:gd name="connsiteY7" fmla="*/ 1554478 h 1554478"/>
                <a:gd name="connsiteX8" fmla="*/ 2112824 w 2502471"/>
                <a:gd name="connsiteY8" fmla="*/ 1526844 h 1554478"/>
                <a:gd name="connsiteX9" fmla="*/ 1803095 w 2502471"/>
                <a:gd name="connsiteY9" fmla="*/ 940009 h 1554478"/>
                <a:gd name="connsiteX10" fmla="*/ 582275 w 2502471"/>
                <a:gd name="connsiteY10" fmla="*/ 1053833 h 1554478"/>
                <a:gd name="connsiteX11" fmla="*/ 386798 w 2502471"/>
                <a:gd name="connsiteY11" fmla="*/ 1521463 h 1554478"/>
                <a:gd name="connsiteX12" fmla="*/ 385135 w 2502471"/>
                <a:gd name="connsiteY12" fmla="*/ 1554478 h 1554478"/>
                <a:gd name="connsiteX13" fmla="*/ 0 w 2502471"/>
                <a:gd name="connsiteY13" fmla="*/ 1554478 h 1554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02471" h="1554478">
                  <a:moveTo>
                    <a:pt x="0" y="1554478"/>
                  </a:moveTo>
                  <a:lnTo>
                    <a:pt x="0" y="842167"/>
                  </a:lnTo>
                  <a:lnTo>
                    <a:pt x="56266" y="712583"/>
                  </a:lnTo>
                  <a:cubicBezTo>
                    <a:pt x="99444" y="626631"/>
                    <a:pt x="152965" y="544190"/>
                    <a:pt x="216991" y="466998"/>
                  </a:cubicBezTo>
                  <a:cubicBezTo>
                    <a:pt x="672287" y="-82024"/>
                    <a:pt x="1486484" y="-157843"/>
                    <a:pt x="2035505" y="297453"/>
                  </a:cubicBezTo>
                  <a:cubicBezTo>
                    <a:pt x="2412892" y="610468"/>
                    <a:pt x="2566706" y="1093121"/>
                    <a:pt x="2478037" y="1542616"/>
                  </a:cubicBezTo>
                  <a:lnTo>
                    <a:pt x="2475091" y="1554478"/>
                  </a:lnTo>
                  <a:lnTo>
                    <a:pt x="2114076" y="1554478"/>
                  </a:lnTo>
                  <a:lnTo>
                    <a:pt x="2112824" y="1526844"/>
                  </a:lnTo>
                  <a:cubicBezTo>
                    <a:pt x="2092226" y="1305912"/>
                    <a:pt x="1987356" y="1092838"/>
                    <a:pt x="1803095" y="940009"/>
                  </a:cubicBezTo>
                  <a:cubicBezTo>
                    <a:pt x="1434573" y="634352"/>
                    <a:pt x="887932" y="685311"/>
                    <a:pt x="582275" y="1053833"/>
                  </a:cubicBezTo>
                  <a:cubicBezTo>
                    <a:pt x="467653" y="1192029"/>
                    <a:pt x="403181" y="1355272"/>
                    <a:pt x="386798" y="1521463"/>
                  </a:cubicBezTo>
                  <a:lnTo>
                    <a:pt x="385135" y="1554478"/>
                  </a:lnTo>
                  <a:lnTo>
                    <a:pt x="0" y="1554478"/>
                  </a:lnTo>
                  <a:close/>
                </a:path>
              </a:pathLst>
            </a:custGeom>
            <a:solidFill>
              <a:srgbClr val="88D2F0">
                <a:alpha val="20000"/>
              </a:srgbClr>
            </a:solidFill>
            <a:ln w="9525" cap="flat">
              <a:noFill/>
              <a:prstDash val="solid"/>
              <a:miter/>
            </a:ln>
          </p:spPr>
          <p:txBody>
            <a:bodyPr rtlCol="0" anchor="ctr"/>
            <a:lstStyle/>
            <a:p>
              <a:endParaRPr lang="en-IN"/>
            </a:p>
          </p:txBody>
        </p:sp>
      </p:grpSp>
      <p:sp>
        <p:nvSpPr>
          <p:cNvPr id="16" name="Title 1">
            <a:extLst>
              <a:ext uri="{FF2B5EF4-FFF2-40B4-BE49-F238E27FC236}">
                <a16:creationId xmlns:a16="http://schemas.microsoft.com/office/drawing/2014/main" id="{158C476C-48AD-413E-A75F-0C9D80BFAE32}"/>
              </a:ext>
            </a:extLst>
          </p:cNvPr>
          <p:cNvSpPr>
            <a:spLocks noGrp="1"/>
          </p:cNvSpPr>
          <p:nvPr>
            <p:ph type="title" hasCustomPrompt="1"/>
          </p:nvPr>
        </p:nvSpPr>
        <p:spPr>
          <a:xfrm>
            <a:off x="1464304" y="3182330"/>
            <a:ext cx="3385045" cy="493341"/>
          </a:xfrm>
          <a:prstGeom prst="rect">
            <a:avLst/>
          </a:prstGeom>
        </p:spPr>
        <p:txBody>
          <a:bodyPr lIns="0">
            <a:spAutoFit/>
          </a:bodyPr>
          <a:lstStyle>
            <a:lvl1pPr>
              <a:defRPr sz="2800" b="1">
                <a:solidFill>
                  <a:srgbClr val="0B4E8F"/>
                </a:solidFill>
                <a:latin typeface="+mn-lt"/>
                <a:cs typeface="Arial" panose="020B0604020202020204" pitchFamily="34" charset="0"/>
              </a:defRPr>
            </a:lvl1pPr>
          </a:lstStyle>
          <a:p>
            <a:r>
              <a:rPr lang="en-US"/>
              <a:t>Section Divider</a:t>
            </a:r>
            <a:endParaRPr lang="en-IN"/>
          </a:p>
        </p:txBody>
      </p:sp>
      <p:cxnSp>
        <p:nvCxnSpPr>
          <p:cNvPr id="4" name="Straight Connector 3">
            <a:extLst>
              <a:ext uri="{FF2B5EF4-FFF2-40B4-BE49-F238E27FC236}">
                <a16:creationId xmlns:a16="http://schemas.microsoft.com/office/drawing/2014/main" id="{709B6A4D-8EA1-2561-35E2-9FB9520F3305}"/>
              </a:ext>
            </a:extLst>
          </p:cNvPr>
          <p:cNvCxnSpPr>
            <a:cxnSpLocks/>
          </p:cNvCxnSpPr>
          <p:nvPr userDrawn="1"/>
        </p:nvCxnSpPr>
        <p:spPr>
          <a:xfrm>
            <a:off x="11588578" y="6430812"/>
            <a:ext cx="0" cy="2524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 name="Slide Number Placeholder 5">
            <a:extLst>
              <a:ext uri="{FF2B5EF4-FFF2-40B4-BE49-F238E27FC236}">
                <a16:creationId xmlns:a16="http://schemas.microsoft.com/office/drawing/2014/main" id="{F9BBC28F-6A82-B461-BF0F-B9B9A8DD24FF}"/>
              </a:ext>
            </a:extLst>
          </p:cNvPr>
          <p:cNvSpPr txBox="1">
            <a:spLocks/>
          </p:cNvSpPr>
          <p:nvPr userDrawn="1"/>
        </p:nvSpPr>
        <p:spPr>
          <a:xfrm>
            <a:off x="11591141" y="6374456"/>
            <a:ext cx="371929" cy="365125"/>
          </a:xfrm>
          <a:prstGeom prst="rect">
            <a:avLst/>
          </a:prstGeom>
        </p:spPr>
        <p:txBody>
          <a:bodyPr anchor="ctr"/>
          <a:lstStyle>
            <a:defPPr>
              <a:defRPr lang="en-US"/>
            </a:defPPr>
            <a:lvl1pPr marL="0" algn="l" defTabSz="1219170" rtl="0" eaLnBrk="1" latinLnBrk="0" hangingPunct="1">
              <a:defRPr sz="1050" kern="1200">
                <a:solidFill>
                  <a:schemeClr val="tx1">
                    <a:lumMod val="75000"/>
                    <a:lumOff val="25000"/>
                  </a:schemeClr>
                </a:solidFill>
                <a:latin typeface="+mn-lt"/>
                <a:ea typeface="+mn-ea"/>
                <a:cs typeface="Arial" panose="020B0604020202020204" pitchFamily="34" charset="0"/>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fld id="{BF464321-24B5-4A1A-BA99-44AB7CD57172}" type="slidenum">
              <a:rPr lang="en-IN" smtClean="0"/>
              <a:pPr/>
              <a:t>‹#›</a:t>
            </a:fld>
            <a:endParaRPr lang="en-IN"/>
          </a:p>
        </p:txBody>
      </p:sp>
      <p:cxnSp>
        <p:nvCxnSpPr>
          <p:cNvPr id="9" name="Straight Connector 8">
            <a:extLst>
              <a:ext uri="{FF2B5EF4-FFF2-40B4-BE49-F238E27FC236}">
                <a16:creationId xmlns:a16="http://schemas.microsoft.com/office/drawing/2014/main" id="{9EE7AAD6-C86B-B973-FB93-6B4E5988A012}"/>
              </a:ext>
            </a:extLst>
          </p:cNvPr>
          <p:cNvCxnSpPr>
            <a:cxnSpLocks/>
          </p:cNvCxnSpPr>
          <p:nvPr userDrawn="1"/>
        </p:nvCxnSpPr>
        <p:spPr>
          <a:xfrm>
            <a:off x="11588578" y="6430812"/>
            <a:ext cx="0" cy="2524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229AB8CF-86F3-673E-1026-6EB595F160CA}"/>
              </a:ext>
            </a:extLst>
          </p:cNvPr>
          <p:cNvGrpSpPr/>
          <p:nvPr userDrawn="1"/>
        </p:nvGrpSpPr>
        <p:grpSpPr>
          <a:xfrm>
            <a:off x="277256" y="6436012"/>
            <a:ext cx="985615" cy="242012"/>
            <a:chOff x="542999" y="6303642"/>
            <a:chExt cx="985615" cy="242012"/>
          </a:xfrm>
        </p:grpSpPr>
        <p:sp>
          <p:nvSpPr>
            <p:cNvPr id="17" name="Freeform: Shape 16">
              <a:extLst>
                <a:ext uri="{FF2B5EF4-FFF2-40B4-BE49-F238E27FC236}">
                  <a16:creationId xmlns:a16="http://schemas.microsoft.com/office/drawing/2014/main" id="{FDA9BF22-822D-6A2B-32EF-73B1D3FABE27}"/>
                </a:ext>
              </a:extLst>
            </p:cNvPr>
            <p:cNvSpPr/>
            <p:nvPr/>
          </p:nvSpPr>
          <p:spPr>
            <a:xfrm>
              <a:off x="962579" y="6351224"/>
              <a:ext cx="147767" cy="194430"/>
            </a:xfrm>
            <a:custGeom>
              <a:avLst/>
              <a:gdLst>
                <a:gd name="connsiteX0" fmla="*/ 49463 w 147766"/>
                <a:gd name="connsiteY0" fmla="*/ 194661 h 194430"/>
                <a:gd name="connsiteX1" fmla="*/ 29087 w 147766"/>
                <a:gd name="connsiteY1" fmla="*/ 192794 h 194430"/>
                <a:gd name="connsiteX2" fmla="*/ 9566 w 147766"/>
                <a:gd name="connsiteY2" fmla="*/ 188595 h 194430"/>
                <a:gd name="connsiteX3" fmla="*/ 1011 w 147766"/>
                <a:gd name="connsiteY3" fmla="*/ 185795 h 194430"/>
                <a:gd name="connsiteX4" fmla="*/ 0 w 147766"/>
                <a:gd name="connsiteY4" fmla="*/ 185251 h 194430"/>
                <a:gd name="connsiteX5" fmla="*/ 8555 w 147766"/>
                <a:gd name="connsiteY5" fmla="*/ 157719 h 194430"/>
                <a:gd name="connsiteX6" fmla="*/ 29165 w 147766"/>
                <a:gd name="connsiteY6" fmla="*/ 164641 h 194430"/>
                <a:gd name="connsiteX7" fmla="*/ 61207 w 147766"/>
                <a:gd name="connsiteY7" fmla="*/ 166896 h 194430"/>
                <a:gd name="connsiteX8" fmla="*/ 89671 w 147766"/>
                <a:gd name="connsiteY8" fmla="*/ 146365 h 194430"/>
                <a:gd name="connsiteX9" fmla="*/ 99548 w 147766"/>
                <a:gd name="connsiteY9" fmla="*/ 118833 h 194430"/>
                <a:gd name="connsiteX10" fmla="*/ 101492 w 147766"/>
                <a:gd name="connsiteY10" fmla="*/ 111600 h 194430"/>
                <a:gd name="connsiteX11" fmla="*/ 100870 w 147766"/>
                <a:gd name="connsiteY11" fmla="*/ 111600 h 194430"/>
                <a:gd name="connsiteX12" fmla="*/ 99704 w 147766"/>
                <a:gd name="connsiteY12" fmla="*/ 113389 h 194430"/>
                <a:gd name="connsiteX13" fmla="*/ 61984 w 147766"/>
                <a:gd name="connsiteY13" fmla="*/ 136721 h 194430"/>
                <a:gd name="connsiteX14" fmla="*/ 41530 w 147766"/>
                <a:gd name="connsiteY14" fmla="*/ 135010 h 194430"/>
                <a:gd name="connsiteX15" fmla="*/ 13688 w 147766"/>
                <a:gd name="connsiteY15" fmla="*/ 106390 h 194430"/>
                <a:gd name="connsiteX16" fmla="*/ 10344 w 147766"/>
                <a:gd name="connsiteY16" fmla="*/ 68048 h 194430"/>
                <a:gd name="connsiteX17" fmla="*/ 25898 w 147766"/>
                <a:gd name="connsiteY17" fmla="*/ 26984 h 194430"/>
                <a:gd name="connsiteX18" fmla="*/ 66028 w 147766"/>
                <a:gd name="connsiteY18" fmla="*/ 1242 h 194430"/>
                <a:gd name="connsiteX19" fmla="*/ 111447 w 147766"/>
                <a:gd name="connsiteY19" fmla="*/ 14463 h 194430"/>
                <a:gd name="connsiteX20" fmla="*/ 118058 w 147766"/>
                <a:gd name="connsiteY20" fmla="*/ 22240 h 194430"/>
                <a:gd name="connsiteX21" fmla="*/ 122024 w 147766"/>
                <a:gd name="connsiteY21" fmla="*/ 3108 h 194430"/>
                <a:gd name="connsiteX22" fmla="*/ 155466 w 147766"/>
                <a:gd name="connsiteY22" fmla="*/ 3108 h 194430"/>
                <a:gd name="connsiteX23" fmla="*/ 150489 w 147766"/>
                <a:gd name="connsiteY23" fmla="*/ 25818 h 194430"/>
                <a:gd name="connsiteX24" fmla="*/ 129101 w 147766"/>
                <a:gd name="connsiteY24" fmla="*/ 126299 h 194430"/>
                <a:gd name="connsiteX25" fmla="*/ 112847 w 147766"/>
                <a:gd name="connsiteY25" fmla="*/ 167363 h 194430"/>
                <a:gd name="connsiteX26" fmla="*/ 102270 w 147766"/>
                <a:gd name="connsiteY26" fmla="*/ 179107 h 194430"/>
                <a:gd name="connsiteX27" fmla="*/ 89516 w 147766"/>
                <a:gd name="connsiteY27" fmla="*/ 186884 h 194430"/>
                <a:gd name="connsiteX28" fmla="*/ 74739 w 147766"/>
                <a:gd name="connsiteY28" fmla="*/ 191861 h 194430"/>
                <a:gd name="connsiteX29" fmla="*/ 64551 w 147766"/>
                <a:gd name="connsiteY29" fmla="*/ 193494 h 194430"/>
                <a:gd name="connsiteX30" fmla="*/ 54363 w 147766"/>
                <a:gd name="connsiteY30" fmla="*/ 194194 h 194430"/>
                <a:gd name="connsiteX31" fmla="*/ 45574 w 147766"/>
                <a:gd name="connsiteY31" fmla="*/ 79636 h 194430"/>
                <a:gd name="connsiteX32" fmla="*/ 49385 w 147766"/>
                <a:gd name="connsiteY32" fmla="*/ 98457 h 194430"/>
                <a:gd name="connsiteX33" fmla="*/ 62995 w 147766"/>
                <a:gd name="connsiteY33" fmla="*/ 109423 h 194430"/>
                <a:gd name="connsiteX34" fmla="*/ 91149 w 147766"/>
                <a:gd name="connsiteY34" fmla="*/ 100634 h 194430"/>
                <a:gd name="connsiteX35" fmla="*/ 105848 w 147766"/>
                <a:gd name="connsiteY35" fmla="*/ 45339 h 194430"/>
                <a:gd name="connsiteX36" fmla="*/ 81272 w 147766"/>
                <a:gd name="connsiteY36" fmla="*/ 26751 h 194430"/>
                <a:gd name="connsiteX37" fmla="*/ 59029 w 147766"/>
                <a:gd name="connsiteY37" fmla="*/ 38650 h 194430"/>
                <a:gd name="connsiteX38" fmla="*/ 45574 w 147766"/>
                <a:gd name="connsiteY38" fmla="*/ 79636 h 194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7766" h="194430">
                  <a:moveTo>
                    <a:pt x="49463" y="194661"/>
                  </a:moveTo>
                  <a:cubicBezTo>
                    <a:pt x="42642" y="194389"/>
                    <a:pt x="35845" y="193767"/>
                    <a:pt x="29087" y="192794"/>
                  </a:cubicBezTo>
                  <a:cubicBezTo>
                    <a:pt x="22484" y="191869"/>
                    <a:pt x="15966" y="190461"/>
                    <a:pt x="9566" y="188595"/>
                  </a:cubicBezTo>
                  <a:cubicBezTo>
                    <a:pt x="6688" y="187817"/>
                    <a:pt x="3811" y="186806"/>
                    <a:pt x="1011" y="185795"/>
                  </a:cubicBezTo>
                  <a:cubicBezTo>
                    <a:pt x="661" y="185639"/>
                    <a:pt x="319" y="185460"/>
                    <a:pt x="0" y="185251"/>
                  </a:cubicBezTo>
                  <a:lnTo>
                    <a:pt x="8555" y="157719"/>
                  </a:lnTo>
                  <a:cubicBezTo>
                    <a:pt x="15554" y="160052"/>
                    <a:pt x="22243" y="162619"/>
                    <a:pt x="29165" y="164641"/>
                  </a:cubicBezTo>
                  <a:cubicBezTo>
                    <a:pt x="39547" y="167760"/>
                    <a:pt x="50490" y="168529"/>
                    <a:pt x="61207" y="166896"/>
                  </a:cubicBezTo>
                  <a:cubicBezTo>
                    <a:pt x="73510" y="165193"/>
                    <a:pt x="84173" y="157501"/>
                    <a:pt x="89671" y="146365"/>
                  </a:cubicBezTo>
                  <a:cubicBezTo>
                    <a:pt x="93956" y="137576"/>
                    <a:pt x="97270" y="128345"/>
                    <a:pt x="99548" y="118833"/>
                  </a:cubicBezTo>
                  <a:cubicBezTo>
                    <a:pt x="100170" y="116422"/>
                    <a:pt x="100792" y="114011"/>
                    <a:pt x="101492" y="111600"/>
                  </a:cubicBezTo>
                  <a:lnTo>
                    <a:pt x="100870" y="111600"/>
                  </a:lnTo>
                  <a:lnTo>
                    <a:pt x="99704" y="113389"/>
                  </a:lnTo>
                  <a:cubicBezTo>
                    <a:pt x="91530" y="126696"/>
                    <a:pt x="77538" y="135344"/>
                    <a:pt x="61984" y="136721"/>
                  </a:cubicBezTo>
                  <a:cubicBezTo>
                    <a:pt x="55125" y="137561"/>
                    <a:pt x="48157" y="136977"/>
                    <a:pt x="41530" y="135010"/>
                  </a:cubicBezTo>
                  <a:cubicBezTo>
                    <a:pt x="28083" y="130662"/>
                    <a:pt x="17662" y="119945"/>
                    <a:pt x="13688" y="106390"/>
                  </a:cubicBezTo>
                  <a:cubicBezTo>
                    <a:pt x="9511" y="94063"/>
                    <a:pt x="8368" y="80912"/>
                    <a:pt x="10344" y="68048"/>
                  </a:cubicBezTo>
                  <a:cubicBezTo>
                    <a:pt x="11953" y="53263"/>
                    <a:pt x="17312" y="39132"/>
                    <a:pt x="25898" y="26984"/>
                  </a:cubicBezTo>
                  <a:cubicBezTo>
                    <a:pt x="35200" y="13289"/>
                    <a:pt x="49696" y="3987"/>
                    <a:pt x="66028" y="1242"/>
                  </a:cubicBezTo>
                  <a:cubicBezTo>
                    <a:pt x="82438" y="-2546"/>
                    <a:pt x="99634" y="2463"/>
                    <a:pt x="111447" y="14463"/>
                  </a:cubicBezTo>
                  <a:cubicBezTo>
                    <a:pt x="113781" y="16874"/>
                    <a:pt x="115647" y="19596"/>
                    <a:pt x="118058" y="22240"/>
                  </a:cubicBezTo>
                  <a:lnTo>
                    <a:pt x="122024" y="3108"/>
                  </a:lnTo>
                  <a:lnTo>
                    <a:pt x="155466" y="3108"/>
                  </a:lnTo>
                  <a:cubicBezTo>
                    <a:pt x="153755" y="10886"/>
                    <a:pt x="152044" y="18196"/>
                    <a:pt x="150489" y="25818"/>
                  </a:cubicBezTo>
                  <a:cubicBezTo>
                    <a:pt x="143334" y="59260"/>
                    <a:pt x="136202" y="92756"/>
                    <a:pt x="129101" y="126299"/>
                  </a:cubicBezTo>
                  <a:cubicBezTo>
                    <a:pt x="126488" y="140936"/>
                    <a:pt x="120959" y="154904"/>
                    <a:pt x="112847" y="167363"/>
                  </a:cubicBezTo>
                  <a:cubicBezTo>
                    <a:pt x="109806" y="171687"/>
                    <a:pt x="106252" y="175630"/>
                    <a:pt x="102270" y="179107"/>
                  </a:cubicBezTo>
                  <a:cubicBezTo>
                    <a:pt x="98366" y="182225"/>
                    <a:pt x="94081" y="184838"/>
                    <a:pt x="89516" y="186884"/>
                  </a:cubicBezTo>
                  <a:cubicBezTo>
                    <a:pt x="84795" y="189108"/>
                    <a:pt x="79841" y="190780"/>
                    <a:pt x="74739" y="191861"/>
                  </a:cubicBezTo>
                  <a:cubicBezTo>
                    <a:pt x="71395" y="192561"/>
                    <a:pt x="67973" y="193028"/>
                    <a:pt x="64551" y="193494"/>
                  </a:cubicBezTo>
                  <a:cubicBezTo>
                    <a:pt x="61175" y="193961"/>
                    <a:pt x="57769" y="194194"/>
                    <a:pt x="54363" y="194194"/>
                  </a:cubicBezTo>
                  <a:close/>
                  <a:moveTo>
                    <a:pt x="45574" y="79636"/>
                  </a:moveTo>
                  <a:cubicBezTo>
                    <a:pt x="45388" y="86122"/>
                    <a:pt x="46686" y="92562"/>
                    <a:pt x="49385" y="98457"/>
                  </a:cubicBezTo>
                  <a:cubicBezTo>
                    <a:pt x="51788" y="104165"/>
                    <a:pt x="56906" y="108287"/>
                    <a:pt x="62995" y="109423"/>
                  </a:cubicBezTo>
                  <a:cubicBezTo>
                    <a:pt x="73277" y="111670"/>
                    <a:pt x="83978" y="108334"/>
                    <a:pt x="91149" y="100634"/>
                  </a:cubicBezTo>
                  <a:cubicBezTo>
                    <a:pt x="104938" y="85796"/>
                    <a:pt x="110452" y="65069"/>
                    <a:pt x="105848" y="45339"/>
                  </a:cubicBezTo>
                  <a:cubicBezTo>
                    <a:pt x="103491" y="33844"/>
                    <a:pt x="92969" y="25888"/>
                    <a:pt x="81272" y="26751"/>
                  </a:cubicBezTo>
                  <a:cubicBezTo>
                    <a:pt x="72390" y="26953"/>
                    <a:pt x="64123" y="31371"/>
                    <a:pt x="59029" y="38650"/>
                  </a:cubicBezTo>
                  <a:cubicBezTo>
                    <a:pt x="50303" y="50534"/>
                    <a:pt x="45590" y="64891"/>
                    <a:pt x="45574" y="79636"/>
                  </a:cubicBezTo>
                  <a:close/>
                </a:path>
              </a:pathLst>
            </a:custGeom>
            <a:solidFill>
              <a:srgbClr val="005BAA"/>
            </a:solidFill>
            <a:ln w="7739" cap="flat">
              <a:noFill/>
              <a:prstDash val="solid"/>
              <a:miter/>
            </a:ln>
          </p:spPr>
          <p:txBody>
            <a:bodyPr rtlCol="0" anchor="ctr"/>
            <a:lstStyle/>
            <a:p>
              <a:endParaRPr lang="en-IN">
                <a:latin typeface="+mn-lt"/>
              </a:endParaRPr>
            </a:p>
          </p:txBody>
        </p:sp>
        <p:sp>
          <p:nvSpPr>
            <p:cNvPr id="18" name="Freeform: Shape 17">
              <a:extLst>
                <a:ext uri="{FF2B5EF4-FFF2-40B4-BE49-F238E27FC236}">
                  <a16:creationId xmlns:a16="http://schemas.microsoft.com/office/drawing/2014/main" id="{4BB83142-C3A3-9DB3-B7F4-82C665722B60}"/>
                </a:ext>
              </a:extLst>
            </p:cNvPr>
            <p:cNvSpPr/>
            <p:nvPr/>
          </p:nvSpPr>
          <p:spPr>
            <a:xfrm>
              <a:off x="663468" y="6354410"/>
              <a:ext cx="163321" cy="186653"/>
            </a:xfrm>
            <a:custGeom>
              <a:avLst/>
              <a:gdLst>
                <a:gd name="connsiteX0" fmla="*/ 23021 w 163321"/>
                <a:gd name="connsiteY0" fmla="*/ 191319 h 186653"/>
                <a:gd name="connsiteX1" fmla="*/ 22087 w 163321"/>
                <a:gd name="connsiteY1" fmla="*/ 191319 h 186653"/>
                <a:gd name="connsiteX2" fmla="*/ 18665 w 163321"/>
                <a:gd name="connsiteY2" fmla="*/ 191319 h 186653"/>
                <a:gd name="connsiteX3" fmla="*/ 10888 w 163321"/>
                <a:gd name="connsiteY3" fmla="*/ 190308 h 186653"/>
                <a:gd name="connsiteX4" fmla="*/ 0 w 163321"/>
                <a:gd name="connsiteY4" fmla="*/ 188131 h 186653"/>
                <a:gd name="connsiteX5" fmla="*/ 7777 w 163321"/>
                <a:gd name="connsiteY5" fmla="*/ 162155 h 186653"/>
                <a:gd name="connsiteX6" fmla="*/ 18121 w 163321"/>
                <a:gd name="connsiteY6" fmla="*/ 164488 h 186653"/>
                <a:gd name="connsiteX7" fmla="*/ 39741 w 163321"/>
                <a:gd name="connsiteY7" fmla="*/ 157955 h 186653"/>
                <a:gd name="connsiteX8" fmla="*/ 53741 w 163321"/>
                <a:gd name="connsiteY8" fmla="*/ 140301 h 186653"/>
                <a:gd name="connsiteX9" fmla="*/ 53274 w 163321"/>
                <a:gd name="connsiteY9" fmla="*/ 137890 h 186653"/>
                <a:gd name="connsiteX10" fmla="*/ 42619 w 163321"/>
                <a:gd name="connsiteY10" fmla="*/ 74895 h 186653"/>
                <a:gd name="connsiteX11" fmla="*/ 33053 w 163321"/>
                <a:gd name="connsiteY11" fmla="*/ 18199 h 186653"/>
                <a:gd name="connsiteX12" fmla="*/ 30098 w 163321"/>
                <a:gd name="connsiteY12" fmla="*/ 389 h 186653"/>
                <a:gd name="connsiteX13" fmla="*/ 65407 w 163321"/>
                <a:gd name="connsiteY13" fmla="*/ 389 h 186653"/>
                <a:gd name="connsiteX14" fmla="*/ 77772 w 163321"/>
                <a:gd name="connsiteY14" fmla="*/ 99626 h 186653"/>
                <a:gd name="connsiteX15" fmla="*/ 78394 w 163321"/>
                <a:gd name="connsiteY15" fmla="*/ 99626 h 186653"/>
                <a:gd name="connsiteX16" fmla="*/ 79872 w 163321"/>
                <a:gd name="connsiteY16" fmla="*/ 97293 h 186653"/>
                <a:gd name="connsiteX17" fmla="*/ 130735 w 163321"/>
                <a:gd name="connsiteY17" fmla="*/ 2178 h 186653"/>
                <a:gd name="connsiteX18" fmla="*/ 132057 w 163321"/>
                <a:gd name="connsiteY18" fmla="*/ 0 h 186653"/>
                <a:gd name="connsiteX19" fmla="*/ 169621 w 163321"/>
                <a:gd name="connsiteY19" fmla="*/ 0 h 186653"/>
                <a:gd name="connsiteX20" fmla="*/ 168454 w 163321"/>
                <a:gd name="connsiteY20" fmla="*/ 2255 h 186653"/>
                <a:gd name="connsiteX21" fmla="*/ 77850 w 163321"/>
                <a:gd name="connsiteY21" fmla="*/ 156166 h 186653"/>
                <a:gd name="connsiteX22" fmla="*/ 57318 w 163321"/>
                <a:gd name="connsiteY22" fmla="*/ 181287 h 186653"/>
                <a:gd name="connsiteX23" fmla="*/ 43708 w 163321"/>
                <a:gd name="connsiteY23" fmla="*/ 188597 h 186653"/>
                <a:gd name="connsiteX24" fmla="*/ 26054 w 163321"/>
                <a:gd name="connsiteY24" fmla="*/ 191475 h 186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63321" h="186653">
                  <a:moveTo>
                    <a:pt x="23021" y="191319"/>
                  </a:moveTo>
                  <a:lnTo>
                    <a:pt x="22087" y="191319"/>
                  </a:lnTo>
                  <a:cubicBezTo>
                    <a:pt x="20921" y="191319"/>
                    <a:pt x="19754" y="191319"/>
                    <a:pt x="18665" y="191319"/>
                  </a:cubicBezTo>
                  <a:lnTo>
                    <a:pt x="10888" y="190308"/>
                  </a:lnTo>
                  <a:cubicBezTo>
                    <a:pt x="7311" y="189764"/>
                    <a:pt x="3811" y="188908"/>
                    <a:pt x="0" y="188131"/>
                  </a:cubicBezTo>
                  <a:lnTo>
                    <a:pt x="7777" y="162155"/>
                  </a:lnTo>
                  <a:cubicBezTo>
                    <a:pt x="11355" y="162932"/>
                    <a:pt x="14777" y="163944"/>
                    <a:pt x="18121" y="164488"/>
                  </a:cubicBezTo>
                  <a:cubicBezTo>
                    <a:pt x="25976" y="166269"/>
                    <a:pt x="34189" y="163788"/>
                    <a:pt x="39741" y="157955"/>
                  </a:cubicBezTo>
                  <a:cubicBezTo>
                    <a:pt x="44564" y="152900"/>
                    <a:pt x="53741" y="140301"/>
                    <a:pt x="53741" y="140301"/>
                  </a:cubicBezTo>
                  <a:cubicBezTo>
                    <a:pt x="53741" y="140301"/>
                    <a:pt x="53741" y="139057"/>
                    <a:pt x="53274" y="137890"/>
                  </a:cubicBezTo>
                  <a:cubicBezTo>
                    <a:pt x="49751" y="116891"/>
                    <a:pt x="46197" y="95893"/>
                    <a:pt x="42619" y="74895"/>
                  </a:cubicBezTo>
                  <a:lnTo>
                    <a:pt x="33053" y="18199"/>
                  </a:lnTo>
                  <a:cubicBezTo>
                    <a:pt x="32042" y="12366"/>
                    <a:pt x="31109" y="6455"/>
                    <a:pt x="30098" y="389"/>
                  </a:cubicBezTo>
                  <a:lnTo>
                    <a:pt x="65407" y="389"/>
                  </a:lnTo>
                  <a:lnTo>
                    <a:pt x="77772" y="99626"/>
                  </a:lnTo>
                  <a:lnTo>
                    <a:pt x="78394" y="99626"/>
                  </a:lnTo>
                  <a:cubicBezTo>
                    <a:pt x="78939" y="98887"/>
                    <a:pt x="79436" y="98102"/>
                    <a:pt x="79872" y="97293"/>
                  </a:cubicBezTo>
                  <a:lnTo>
                    <a:pt x="130735" y="2178"/>
                  </a:lnTo>
                  <a:lnTo>
                    <a:pt x="132057" y="0"/>
                  </a:lnTo>
                  <a:lnTo>
                    <a:pt x="169621" y="0"/>
                  </a:lnTo>
                  <a:lnTo>
                    <a:pt x="168454" y="2255"/>
                  </a:lnTo>
                  <a:cubicBezTo>
                    <a:pt x="138279" y="53585"/>
                    <a:pt x="108080" y="104891"/>
                    <a:pt x="77850" y="156166"/>
                  </a:cubicBezTo>
                  <a:cubicBezTo>
                    <a:pt x="72725" y="165810"/>
                    <a:pt x="65749" y="174342"/>
                    <a:pt x="57318" y="181287"/>
                  </a:cubicBezTo>
                  <a:cubicBezTo>
                    <a:pt x="53188" y="184413"/>
                    <a:pt x="48592" y="186879"/>
                    <a:pt x="43708" y="188597"/>
                  </a:cubicBezTo>
                  <a:cubicBezTo>
                    <a:pt x="38015" y="190487"/>
                    <a:pt x="32050" y="191459"/>
                    <a:pt x="26054" y="191475"/>
                  </a:cubicBezTo>
                  <a:close/>
                </a:path>
              </a:pathLst>
            </a:custGeom>
            <a:solidFill>
              <a:srgbClr val="005BAA"/>
            </a:solidFill>
            <a:ln w="7739" cap="flat">
              <a:noFill/>
              <a:prstDash val="solid"/>
              <a:miter/>
            </a:ln>
          </p:spPr>
          <p:txBody>
            <a:bodyPr rtlCol="0" anchor="ctr"/>
            <a:lstStyle/>
            <a:p>
              <a:endParaRPr lang="en-IN">
                <a:latin typeface="+mn-lt"/>
              </a:endParaRPr>
            </a:p>
          </p:txBody>
        </p:sp>
        <p:sp>
          <p:nvSpPr>
            <p:cNvPr id="19" name="Freeform: Shape 18">
              <a:extLst>
                <a:ext uri="{FF2B5EF4-FFF2-40B4-BE49-F238E27FC236}">
                  <a16:creationId xmlns:a16="http://schemas.microsoft.com/office/drawing/2014/main" id="{B9997EAB-5D7E-05A8-A171-A155CE1B5C0A}"/>
                </a:ext>
              </a:extLst>
            </p:cNvPr>
            <p:cNvSpPr/>
            <p:nvPr/>
          </p:nvSpPr>
          <p:spPr>
            <a:xfrm>
              <a:off x="542999" y="6303642"/>
              <a:ext cx="139990" cy="186653"/>
            </a:xfrm>
            <a:custGeom>
              <a:avLst/>
              <a:gdLst>
                <a:gd name="connsiteX0" fmla="*/ 0 w 139989"/>
                <a:gd name="connsiteY0" fmla="*/ 177226 h 186653"/>
                <a:gd name="connsiteX1" fmla="*/ 9177 w 139989"/>
                <a:gd name="connsiteY1" fmla="*/ 147128 h 186653"/>
                <a:gd name="connsiteX2" fmla="*/ 32509 w 139989"/>
                <a:gd name="connsiteY2" fmla="*/ 155761 h 186653"/>
                <a:gd name="connsiteX3" fmla="*/ 66184 w 139989"/>
                <a:gd name="connsiteY3" fmla="*/ 157394 h 186653"/>
                <a:gd name="connsiteX4" fmla="*/ 82283 w 139989"/>
                <a:gd name="connsiteY4" fmla="*/ 147750 h 186653"/>
                <a:gd name="connsiteX5" fmla="*/ 79996 w 139989"/>
                <a:gd name="connsiteY5" fmla="*/ 112962 h 186653"/>
                <a:gd name="connsiteX6" fmla="*/ 79094 w 139989"/>
                <a:gd name="connsiteY6" fmla="*/ 112208 h 186653"/>
                <a:gd name="connsiteX7" fmla="*/ 63540 w 139989"/>
                <a:gd name="connsiteY7" fmla="*/ 102176 h 186653"/>
                <a:gd name="connsiteX8" fmla="*/ 42074 w 139989"/>
                <a:gd name="connsiteY8" fmla="*/ 88410 h 186653"/>
                <a:gd name="connsiteX9" fmla="*/ 26520 w 139989"/>
                <a:gd name="connsiteY9" fmla="*/ 49524 h 186653"/>
                <a:gd name="connsiteX10" fmla="*/ 65406 w 139989"/>
                <a:gd name="connsiteY10" fmla="*/ 4105 h 186653"/>
                <a:gd name="connsiteX11" fmla="*/ 98304 w 139989"/>
                <a:gd name="connsiteY11" fmla="*/ 139 h 186653"/>
                <a:gd name="connsiteX12" fmla="*/ 137190 w 139989"/>
                <a:gd name="connsiteY12" fmla="*/ 6905 h 186653"/>
                <a:gd name="connsiteX13" fmla="*/ 140223 w 139989"/>
                <a:gd name="connsiteY13" fmla="*/ 8071 h 186653"/>
                <a:gd name="connsiteX14" fmla="*/ 131824 w 139989"/>
                <a:gd name="connsiteY14" fmla="*/ 37236 h 186653"/>
                <a:gd name="connsiteX15" fmla="*/ 116269 w 139989"/>
                <a:gd name="connsiteY15" fmla="*/ 31714 h 186653"/>
                <a:gd name="connsiteX16" fmla="*/ 81194 w 139989"/>
                <a:gd name="connsiteY16" fmla="*/ 30081 h 186653"/>
                <a:gd name="connsiteX17" fmla="*/ 71473 w 139989"/>
                <a:gd name="connsiteY17" fmla="*/ 34436 h 186653"/>
                <a:gd name="connsiteX18" fmla="*/ 65888 w 139989"/>
                <a:gd name="connsiteY18" fmla="*/ 58545 h 186653"/>
                <a:gd name="connsiteX19" fmla="*/ 66573 w 139989"/>
                <a:gd name="connsiteY19" fmla="*/ 59556 h 186653"/>
                <a:gd name="connsiteX20" fmla="*/ 76216 w 139989"/>
                <a:gd name="connsiteY20" fmla="*/ 68889 h 186653"/>
                <a:gd name="connsiteX21" fmla="*/ 93949 w 139989"/>
                <a:gd name="connsiteY21" fmla="*/ 80088 h 186653"/>
                <a:gd name="connsiteX22" fmla="*/ 108336 w 139989"/>
                <a:gd name="connsiteY22" fmla="*/ 90354 h 186653"/>
                <a:gd name="connsiteX23" fmla="*/ 125213 w 139989"/>
                <a:gd name="connsiteY23" fmla="*/ 124807 h 186653"/>
                <a:gd name="connsiteX24" fmla="*/ 117436 w 139989"/>
                <a:gd name="connsiteY24" fmla="*/ 158327 h 186653"/>
                <a:gd name="connsiteX25" fmla="*/ 85160 w 139989"/>
                <a:gd name="connsiteY25" fmla="*/ 182514 h 186653"/>
                <a:gd name="connsiteX26" fmla="*/ 39353 w 139989"/>
                <a:gd name="connsiteY26" fmla="*/ 186869 h 186653"/>
                <a:gd name="connsiteX27" fmla="*/ 467 w 139989"/>
                <a:gd name="connsiteY27" fmla="*/ 178003 h 186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9989" h="186653">
                  <a:moveTo>
                    <a:pt x="0" y="177226"/>
                  </a:moveTo>
                  <a:lnTo>
                    <a:pt x="9177" y="147128"/>
                  </a:lnTo>
                  <a:cubicBezTo>
                    <a:pt x="16954" y="150083"/>
                    <a:pt x="24731" y="153350"/>
                    <a:pt x="32509" y="155761"/>
                  </a:cubicBezTo>
                  <a:cubicBezTo>
                    <a:pt x="43327" y="159602"/>
                    <a:pt x="55039" y="160170"/>
                    <a:pt x="66184" y="157394"/>
                  </a:cubicBezTo>
                  <a:cubicBezTo>
                    <a:pt x="72445" y="155986"/>
                    <a:pt x="78083" y="152603"/>
                    <a:pt x="82283" y="147750"/>
                  </a:cubicBezTo>
                  <a:cubicBezTo>
                    <a:pt x="91258" y="137507"/>
                    <a:pt x="90231" y="121937"/>
                    <a:pt x="79996" y="112962"/>
                  </a:cubicBezTo>
                  <a:cubicBezTo>
                    <a:pt x="79701" y="112706"/>
                    <a:pt x="79397" y="112449"/>
                    <a:pt x="79094" y="112208"/>
                  </a:cubicBezTo>
                  <a:cubicBezTo>
                    <a:pt x="74350" y="108475"/>
                    <a:pt x="69062" y="105442"/>
                    <a:pt x="63540" y="102176"/>
                  </a:cubicBezTo>
                  <a:cubicBezTo>
                    <a:pt x="56385" y="97587"/>
                    <a:pt x="48763" y="93543"/>
                    <a:pt x="42074" y="88410"/>
                  </a:cubicBezTo>
                  <a:cubicBezTo>
                    <a:pt x="30160" y="79272"/>
                    <a:pt x="24187" y="64355"/>
                    <a:pt x="26520" y="49524"/>
                  </a:cubicBezTo>
                  <a:cubicBezTo>
                    <a:pt x="28854" y="25181"/>
                    <a:pt x="43397" y="11260"/>
                    <a:pt x="65406" y="4105"/>
                  </a:cubicBezTo>
                  <a:cubicBezTo>
                    <a:pt x="76061" y="885"/>
                    <a:pt x="87190" y="-460"/>
                    <a:pt x="98304" y="139"/>
                  </a:cubicBezTo>
                  <a:cubicBezTo>
                    <a:pt x="111540" y="341"/>
                    <a:pt x="124661" y="2627"/>
                    <a:pt x="137190" y="6905"/>
                  </a:cubicBezTo>
                  <a:lnTo>
                    <a:pt x="140223" y="8071"/>
                  </a:lnTo>
                  <a:lnTo>
                    <a:pt x="131824" y="37236"/>
                  </a:lnTo>
                  <a:cubicBezTo>
                    <a:pt x="126613" y="35369"/>
                    <a:pt x="121558" y="33192"/>
                    <a:pt x="116269" y="31714"/>
                  </a:cubicBezTo>
                  <a:cubicBezTo>
                    <a:pt x="104969" y="27833"/>
                    <a:pt x="92805" y="27265"/>
                    <a:pt x="81194" y="30081"/>
                  </a:cubicBezTo>
                  <a:cubicBezTo>
                    <a:pt x="77772" y="31076"/>
                    <a:pt x="74498" y="32546"/>
                    <a:pt x="71473" y="34436"/>
                  </a:cubicBezTo>
                  <a:cubicBezTo>
                    <a:pt x="63275" y="39553"/>
                    <a:pt x="60779" y="50348"/>
                    <a:pt x="65888" y="58545"/>
                  </a:cubicBezTo>
                  <a:cubicBezTo>
                    <a:pt x="66106" y="58888"/>
                    <a:pt x="66332" y="59230"/>
                    <a:pt x="66573" y="59556"/>
                  </a:cubicBezTo>
                  <a:cubicBezTo>
                    <a:pt x="69225" y="63196"/>
                    <a:pt x="72491" y="66354"/>
                    <a:pt x="76216" y="68889"/>
                  </a:cubicBezTo>
                  <a:cubicBezTo>
                    <a:pt x="81894" y="73011"/>
                    <a:pt x="88116" y="76277"/>
                    <a:pt x="93949" y="80088"/>
                  </a:cubicBezTo>
                  <a:cubicBezTo>
                    <a:pt x="98918" y="83261"/>
                    <a:pt x="103717" y="86691"/>
                    <a:pt x="108336" y="90354"/>
                  </a:cubicBezTo>
                  <a:cubicBezTo>
                    <a:pt x="118890" y="98691"/>
                    <a:pt x="125096" y="111360"/>
                    <a:pt x="125213" y="124807"/>
                  </a:cubicBezTo>
                  <a:cubicBezTo>
                    <a:pt x="125944" y="136496"/>
                    <a:pt x="123238" y="148147"/>
                    <a:pt x="117436" y="158327"/>
                  </a:cubicBezTo>
                  <a:cubicBezTo>
                    <a:pt x="110087" y="170148"/>
                    <a:pt x="98568" y="178781"/>
                    <a:pt x="85160" y="182514"/>
                  </a:cubicBezTo>
                  <a:cubicBezTo>
                    <a:pt x="70345" y="187064"/>
                    <a:pt x="54759" y="188549"/>
                    <a:pt x="39353" y="186869"/>
                  </a:cubicBezTo>
                  <a:cubicBezTo>
                    <a:pt x="26069" y="185571"/>
                    <a:pt x="13003" y="182592"/>
                    <a:pt x="467" y="178003"/>
                  </a:cubicBezTo>
                  <a:close/>
                </a:path>
              </a:pathLst>
            </a:custGeom>
            <a:solidFill>
              <a:srgbClr val="005BAA"/>
            </a:solidFill>
            <a:ln w="7739" cap="flat">
              <a:noFill/>
              <a:prstDash val="solid"/>
              <a:miter/>
            </a:ln>
          </p:spPr>
          <p:txBody>
            <a:bodyPr rtlCol="0" anchor="ctr"/>
            <a:lstStyle/>
            <a:p>
              <a:endParaRPr lang="en-IN">
                <a:latin typeface="+mn-lt"/>
              </a:endParaRPr>
            </a:p>
          </p:txBody>
        </p:sp>
        <p:sp>
          <p:nvSpPr>
            <p:cNvPr id="20" name="Freeform: Shape 19">
              <a:extLst>
                <a:ext uri="{FF2B5EF4-FFF2-40B4-BE49-F238E27FC236}">
                  <a16:creationId xmlns:a16="http://schemas.microsoft.com/office/drawing/2014/main" id="{A1C7E85C-1F98-EE0E-06C1-3B3CD76D8F05}"/>
                </a:ext>
              </a:extLst>
            </p:cNvPr>
            <p:cNvSpPr/>
            <p:nvPr/>
          </p:nvSpPr>
          <p:spPr>
            <a:xfrm>
              <a:off x="1119525" y="6351128"/>
              <a:ext cx="124435" cy="132213"/>
            </a:xfrm>
            <a:custGeom>
              <a:avLst/>
              <a:gdLst>
                <a:gd name="connsiteX0" fmla="*/ 33051 w 124435"/>
                <a:gd name="connsiteY0" fmla="*/ 80588 h 132212"/>
                <a:gd name="connsiteX1" fmla="*/ 57394 w 124435"/>
                <a:gd name="connsiteY1" fmla="*/ 113641 h 132212"/>
                <a:gd name="connsiteX2" fmla="*/ 108102 w 124435"/>
                <a:gd name="connsiteY2" fmla="*/ 106486 h 132212"/>
                <a:gd name="connsiteX3" fmla="*/ 110046 w 124435"/>
                <a:gd name="connsiteY3" fmla="*/ 105708 h 132212"/>
                <a:gd name="connsiteX4" fmla="*/ 110823 w 124435"/>
                <a:gd name="connsiteY4" fmla="*/ 105319 h 132212"/>
                <a:gd name="connsiteX5" fmla="*/ 109734 w 124435"/>
                <a:gd name="connsiteY5" fmla="*/ 113096 h 132212"/>
                <a:gd name="connsiteX6" fmla="*/ 107013 w 124435"/>
                <a:gd name="connsiteY6" fmla="*/ 130284 h 132212"/>
                <a:gd name="connsiteX7" fmla="*/ 107013 w 124435"/>
                <a:gd name="connsiteY7" fmla="*/ 132539 h 132212"/>
                <a:gd name="connsiteX8" fmla="*/ 104913 w 124435"/>
                <a:gd name="connsiteY8" fmla="*/ 133239 h 132212"/>
                <a:gd name="connsiteX9" fmla="*/ 56772 w 124435"/>
                <a:gd name="connsiteY9" fmla="*/ 139772 h 132212"/>
                <a:gd name="connsiteX10" fmla="*/ 15242 w 124435"/>
                <a:gd name="connsiteY10" fmla="*/ 123284 h 132212"/>
                <a:gd name="connsiteX11" fmla="*/ 776 w 124435"/>
                <a:gd name="connsiteY11" fmla="*/ 92720 h 132212"/>
                <a:gd name="connsiteX12" fmla="*/ 23019 w 124435"/>
                <a:gd name="connsiteY12" fmla="*/ 23892 h 132212"/>
                <a:gd name="connsiteX13" fmla="*/ 68360 w 124435"/>
                <a:gd name="connsiteY13" fmla="*/ 560 h 132212"/>
                <a:gd name="connsiteX14" fmla="*/ 104446 w 124435"/>
                <a:gd name="connsiteY14" fmla="*/ 5615 h 132212"/>
                <a:gd name="connsiteX15" fmla="*/ 129722 w 124435"/>
                <a:gd name="connsiteY15" fmla="*/ 38746 h 132212"/>
                <a:gd name="connsiteX16" fmla="*/ 128555 w 124435"/>
                <a:gd name="connsiteY16" fmla="*/ 74832 h 132212"/>
                <a:gd name="connsiteX17" fmla="*/ 127467 w 124435"/>
                <a:gd name="connsiteY17" fmla="*/ 80665 h 132212"/>
                <a:gd name="connsiteX18" fmla="*/ 33362 w 124435"/>
                <a:gd name="connsiteY18" fmla="*/ 80665 h 132212"/>
                <a:gd name="connsiteX19" fmla="*/ 37640 w 124435"/>
                <a:gd name="connsiteY19" fmla="*/ 57256 h 132212"/>
                <a:gd name="connsiteX20" fmla="*/ 96747 w 124435"/>
                <a:gd name="connsiteY20" fmla="*/ 57256 h 132212"/>
                <a:gd name="connsiteX21" fmla="*/ 97369 w 124435"/>
                <a:gd name="connsiteY21" fmla="*/ 44501 h 132212"/>
                <a:gd name="connsiteX22" fmla="*/ 81815 w 124435"/>
                <a:gd name="connsiteY22" fmla="*/ 26225 h 132212"/>
                <a:gd name="connsiteX23" fmla="*/ 66260 w 124435"/>
                <a:gd name="connsiteY23" fmla="*/ 26225 h 132212"/>
                <a:gd name="connsiteX24" fmla="*/ 37407 w 124435"/>
                <a:gd name="connsiteY24" fmla="*/ 57100 h 1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4435" h="132212">
                  <a:moveTo>
                    <a:pt x="33051" y="80588"/>
                  </a:moveTo>
                  <a:cubicBezTo>
                    <a:pt x="32118" y="96920"/>
                    <a:pt x="39040" y="110530"/>
                    <a:pt x="57394" y="113641"/>
                  </a:cubicBezTo>
                  <a:cubicBezTo>
                    <a:pt x="74636" y="116285"/>
                    <a:pt x="92267" y="113796"/>
                    <a:pt x="108102" y="106486"/>
                  </a:cubicBezTo>
                  <a:lnTo>
                    <a:pt x="110046" y="105708"/>
                  </a:lnTo>
                  <a:lnTo>
                    <a:pt x="110823" y="105319"/>
                  </a:lnTo>
                  <a:cubicBezTo>
                    <a:pt x="110823" y="107963"/>
                    <a:pt x="110123" y="110530"/>
                    <a:pt x="109734" y="113096"/>
                  </a:cubicBezTo>
                  <a:cubicBezTo>
                    <a:pt x="108879" y="118851"/>
                    <a:pt x="107868" y="124607"/>
                    <a:pt x="107013" y="130284"/>
                  </a:cubicBezTo>
                  <a:cubicBezTo>
                    <a:pt x="107013" y="131062"/>
                    <a:pt x="107013" y="132539"/>
                    <a:pt x="107013" y="132539"/>
                  </a:cubicBezTo>
                  <a:lnTo>
                    <a:pt x="104913" y="133239"/>
                  </a:lnTo>
                  <a:cubicBezTo>
                    <a:pt x="89374" y="138240"/>
                    <a:pt x="73080" y="140449"/>
                    <a:pt x="56772" y="139772"/>
                  </a:cubicBezTo>
                  <a:cubicBezTo>
                    <a:pt x="41381" y="139523"/>
                    <a:pt x="26612" y="133659"/>
                    <a:pt x="15242" y="123284"/>
                  </a:cubicBezTo>
                  <a:cubicBezTo>
                    <a:pt x="6959" y="115126"/>
                    <a:pt x="1834" y="104300"/>
                    <a:pt x="776" y="92720"/>
                  </a:cubicBezTo>
                  <a:cubicBezTo>
                    <a:pt x="-2677" y="67584"/>
                    <a:pt x="5512" y="42254"/>
                    <a:pt x="23019" y="23892"/>
                  </a:cubicBezTo>
                  <a:cubicBezTo>
                    <a:pt x="34661" y="10694"/>
                    <a:pt x="50853" y="2357"/>
                    <a:pt x="68360" y="560"/>
                  </a:cubicBezTo>
                  <a:cubicBezTo>
                    <a:pt x="80625" y="-1011"/>
                    <a:pt x="93084" y="739"/>
                    <a:pt x="104446" y="5615"/>
                  </a:cubicBezTo>
                  <a:cubicBezTo>
                    <a:pt x="118111" y="11440"/>
                    <a:pt x="127715" y="24024"/>
                    <a:pt x="129722" y="38746"/>
                  </a:cubicBezTo>
                  <a:cubicBezTo>
                    <a:pt x="131480" y="50746"/>
                    <a:pt x="131083" y="62964"/>
                    <a:pt x="128555" y="74832"/>
                  </a:cubicBezTo>
                  <a:cubicBezTo>
                    <a:pt x="128089" y="77554"/>
                    <a:pt x="127467" y="80665"/>
                    <a:pt x="127467" y="80665"/>
                  </a:cubicBezTo>
                  <a:lnTo>
                    <a:pt x="33362" y="80665"/>
                  </a:lnTo>
                  <a:close/>
                  <a:moveTo>
                    <a:pt x="37640" y="57256"/>
                  </a:moveTo>
                  <a:lnTo>
                    <a:pt x="96747" y="57256"/>
                  </a:lnTo>
                  <a:cubicBezTo>
                    <a:pt x="97314" y="53033"/>
                    <a:pt x="97524" y="48763"/>
                    <a:pt x="97369" y="44501"/>
                  </a:cubicBezTo>
                  <a:cubicBezTo>
                    <a:pt x="97501" y="35371"/>
                    <a:pt x="90852" y="27547"/>
                    <a:pt x="81815" y="26225"/>
                  </a:cubicBezTo>
                  <a:cubicBezTo>
                    <a:pt x="76666" y="25377"/>
                    <a:pt x="71409" y="25377"/>
                    <a:pt x="66260" y="26225"/>
                  </a:cubicBezTo>
                  <a:cubicBezTo>
                    <a:pt x="51398" y="29935"/>
                    <a:pt x="40105" y="42028"/>
                    <a:pt x="37407" y="57100"/>
                  </a:cubicBezTo>
                  <a:close/>
                </a:path>
              </a:pathLst>
            </a:custGeom>
            <a:solidFill>
              <a:srgbClr val="005BAA"/>
            </a:solidFill>
            <a:ln w="7739" cap="flat">
              <a:noFill/>
              <a:prstDash val="solid"/>
              <a:miter/>
            </a:ln>
          </p:spPr>
          <p:txBody>
            <a:bodyPr rtlCol="0" anchor="ctr"/>
            <a:lstStyle/>
            <a:p>
              <a:endParaRPr lang="en-IN">
                <a:latin typeface="+mn-lt"/>
              </a:endParaRPr>
            </a:p>
          </p:txBody>
        </p:sp>
        <p:sp>
          <p:nvSpPr>
            <p:cNvPr id="31" name="Freeform: Shape 30">
              <a:extLst>
                <a:ext uri="{FF2B5EF4-FFF2-40B4-BE49-F238E27FC236}">
                  <a16:creationId xmlns:a16="http://schemas.microsoft.com/office/drawing/2014/main" id="{21E05E45-0848-FDC0-590A-062D45400FFF}"/>
                </a:ext>
              </a:extLst>
            </p:cNvPr>
            <p:cNvSpPr/>
            <p:nvPr/>
          </p:nvSpPr>
          <p:spPr>
            <a:xfrm>
              <a:off x="1404179" y="6350631"/>
              <a:ext cx="124435" cy="139990"/>
            </a:xfrm>
            <a:custGeom>
              <a:avLst/>
              <a:gdLst>
                <a:gd name="connsiteX0" fmla="*/ 127846 w 124435"/>
                <a:gd name="connsiteY0" fmla="*/ 81084 h 139989"/>
                <a:gd name="connsiteX1" fmla="*/ 33354 w 124435"/>
                <a:gd name="connsiteY1" fmla="*/ 81084 h 139989"/>
                <a:gd name="connsiteX2" fmla="*/ 33354 w 124435"/>
                <a:gd name="connsiteY2" fmla="*/ 87384 h 139989"/>
                <a:gd name="connsiteX3" fmla="*/ 38564 w 124435"/>
                <a:gd name="connsiteY3" fmla="*/ 102938 h 139989"/>
                <a:gd name="connsiteX4" fmla="*/ 48830 w 124435"/>
                <a:gd name="connsiteY4" fmla="*/ 111338 h 139989"/>
                <a:gd name="connsiteX5" fmla="*/ 57774 w 124435"/>
                <a:gd name="connsiteY5" fmla="*/ 113904 h 139989"/>
                <a:gd name="connsiteX6" fmla="*/ 108403 w 124435"/>
                <a:gd name="connsiteY6" fmla="*/ 106749 h 139989"/>
                <a:gd name="connsiteX7" fmla="*/ 111204 w 124435"/>
                <a:gd name="connsiteY7" fmla="*/ 105582 h 139989"/>
                <a:gd name="connsiteX8" fmla="*/ 106771 w 124435"/>
                <a:gd name="connsiteY8" fmla="*/ 132725 h 139989"/>
                <a:gd name="connsiteX9" fmla="*/ 104748 w 124435"/>
                <a:gd name="connsiteY9" fmla="*/ 133347 h 139989"/>
                <a:gd name="connsiteX10" fmla="*/ 74806 w 124435"/>
                <a:gd name="connsiteY10" fmla="*/ 139569 h 139989"/>
                <a:gd name="connsiteX11" fmla="*/ 40820 w 124435"/>
                <a:gd name="connsiteY11" fmla="*/ 137391 h 139989"/>
                <a:gd name="connsiteX12" fmla="*/ 689 w 124435"/>
                <a:gd name="connsiteY12" fmla="*/ 92439 h 139989"/>
                <a:gd name="connsiteX13" fmla="*/ 46264 w 124435"/>
                <a:gd name="connsiteY13" fmla="*/ 6890 h 139989"/>
                <a:gd name="connsiteX14" fmla="*/ 102182 w 124435"/>
                <a:gd name="connsiteY14" fmla="*/ 4868 h 139989"/>
                <a:gd name="connsiteX15" fmla="*/ 129869 w 124435"/>
                <a:gd name="connsiteY15" fmla="*/ 40254 h 139989"/>
                <a:gd name="connsiteX16" fmla="*/ 127846 w 124435"/>
                <a:gd name="connsiteY16" fmla="*/ 81084 h 139989"/>
                <a:gd name="connsiteX17" fmla="*/ 38098 w 124435"/>
                <a:gd name="connsiteY17" fmla="*/ 57286 h 139989"/>
                <a:gd name="connsiteX18" fmla="*/ 39964 w 124435"/>
                <a:gd name="connsiteY18" fmla="*/ 57286 h 139989"/>
                <a:gd name="connsiteX19" fmla="*/ 95494 w 124435"/>
                <a:gd name="connsiteY19" fmla="*/ 57286 h 139989"/>
                <a:gd name="connsiteX20" fmla="*/ 97671 w 124435"/>
                <a:gd name="connsiteY20" fmla="*/ 55264 h 139989"/>
                <a:gd name="connsiteX21" fmla="*/ 97671 w 124435"/>
                <a:gd name="connsiteY21" fmla="*/ 42276 h 139989"/>
                <a:gd name="connsiteX22" fmla="*/ 83205 w 124435"/>
                <a:gd name="connsiteY22" fmla="*/ 26721 h 139989"/>
                <a:gd name="connsiteX23" fmla="*/ 72318 w 124435"/>
                <a:gd name="connsiteY23" fmla="*/ 26022 h 139989"/>
                <a:gd name="connsiteX24" fmla="*/ 52174 w 124435"/>
                <a:gd name="connsiteY24" fmla="*/ 33799 h 139989"/>
                <a:gd name="connsiteX25" fmla="*/ 38098 w 124435"/>
                <a:gd name="connsiteY25" fmla="*/ 57286 h 139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4435" h="139989">
                  <a:moveTo>
                    <a:pt x="127846" y="81084"/>
                  </a:moveTo>
                  <a:lnTo>
                    <a:pt x="33354" y="81084"/>
                  </a:lnTo>
                  <a:cubicBezTo>
                    <a:pt x="33175" y="83184"/>
                    <a:pt x="33175" y="85284"/>
                    <a:pt x="33354" y="87384"/>
                  </a:cubicBezTo>
                  <a:cubicBezTo>
                    <a:pt x="33805" y="92913"/>
                    <a:pt x="35593" y="98248"/>
                    <a:pt x="38564" y="102938"/>
                  </a:cubicBezTo>
                  <a:cubicBezTo>
                    <a:pt x="41154" y="106625"/>
                    <a:pt x="44701" y="109533"/>
                    <a:pt x="48830" y="111338"/>
                  </a:cubicBezTo>
                  <a:cubicBezTo>
                    <a:pt x="51708" y="112512"/>
                    <a:pt x="54710" y="113367"/>
                    <a:pt x="57774" y="113904"/>
                  </a:cubicBezTo>
                  <a:cubicBezTo>
                    <a:pt x="74985" y="116541"/>
                    <a:pt x="92593" y="114052"/>
                    <a:pt x="108403" y="106749"/>
                  </a:cubicBezTo>
                  <a:lnTo>
                    <a:pt x="111204" y="105582"/>
                  </a:lnTo>
                  <a:cubicBezTo>
                    <a:pt x="109726" y="114448"/>
                    <a:pt x="106771" y="132725"/>
                    <a:pt x="106771" y="132725"/>
                  </a:cubicBezTo>
                  <a:lnTo>
                    <a:pt x="104748" y="133347"/>
                  </a:lnTo>
                  <a:cubicBezTo>
                    <a:pt x="94996" y="136388"/>
                    <a:pt x="84963" y="138472"/>
                    <a:pt x="74806" y="139569"/>
                  </a:cubicBezTo>
                  <a:cubicBezTo>
                    <a:pt x="63443" y="140953"/>
                    <a:pt x="51918" y="140214"/>
                    <a:pt x="40820" y="137391"/>
                  </a:cubicBezTo>
                  <a:cubicBezTo>
                    <a:pt x="18958" y="132958"/>
                    <a:pt x="2626" y="114658"/>
                    <a:pt x="689" y="92439"/>
                  </a:cubicBezTo>
                  <a:cubicBezTo>
                    <a:pt x="-3860" y="57130"/>
                    <a:pt x="14424" y="22810"/>
                    <a:pt x="46264" y="6890"/>
                  </a:cubicBezTo>
                  <a:cubicBezTo>
                    <a:pt x="63809" y="-1533"/>
                    <a:pt x="84069" y="-2264"/>
                    <a:pt x="102182" y="4868"/>
                  </a:cubicBezTo>
                  <a:cubicBezTo>
                    <a:pt x="117472" y="10319"/>
                    <a:pt x="128259" y="24101"/>
                    <a:pt x="129869" y="40254"/>
                  </a:cubicBezTo>
                  <a:cubicBezTo>
                    <a:pt x="131556" y="53879"/>
                    <a:pt x="130872" y="67692"/>
                    <a:pt x="127846" y="81084"/>
                  </a:cubicBezTo>
                  <a:close/>
                  <a:moveTo>
                    <a:pt x="38098" y="57286"/>
                  </a:moveTo>
                  <a:lnTo>
                    <a:pt x="39964" y="57286"/>
                  </a:lnTo>
                  <a:lnTo>
                    <a:pt x="95494" y="57286"/>
                  </a:lnTo>
                  <a:cubicBezTo>
                    <a:pt x="97049" y="57286"/>
                    <a:pt x="97671" y="56586"/>
                    <a:pt x="97671" y="55264"/>
                  </a:cubicBezTo>
                  <a:cubicBezTo>
                    <a:pt x="97943" y="50940"/>
                    <a:pt x="97943" y="46600"/>
                    <a:pt x="97671" y="42276"/>
                  </a:cubicBezTo>
                  <a:cubicBezTo>
                    <a:pt x="96854" y="34444"/>
                    <a:pt x="90959" y="28098"/>
                    <a:pt x="83205" y="26721"/>
                  </a:cubicBezTo>
                  <a:cubicBezTo>
                    <a:pt x="79620" y="26022"/>
                    <a:pt x="75965" y="25780"/>
                    <a:pt x="72318" y="26022"/>
                  </a:cubicBezTo>
                  <a:cubicBezTo>
                    <a:pt x="64890" y="26123"/>
                    <a:pt x="57743" y="28884"/>
                    <a:pt x="52174" y="33799"/>
                  </a:cubicBezTo>
                  <a:cubicBezTo>
                    <a:pt x="45618" y="40347"/>
                    <a:pt x="40781" y="48412"/>
                    <a:pt x="38098" y="57286"/>
                  </a:cubicBezTo>
                  <a:close/>
                </a:path>
              </a:pathLst>
            </a:custGeom>
            <a:solidFill>
              <a:srgbClr val="005BAA"/>
            </a:solidFill>
            <a:ln w="7739" cap="flat">
              <a:noFill/>
              <a:prstDash val="solid"/>
              <a:miter/>
            </a:ln>
          </p:spPr>
          <p:txBody>
            <a:bodyPr rtlCol="0" anchor="ctr"/>
            <a:lstStyle/>
            <a:p>
              <a:endParaRPr lang="en-IN">
                <a:latin typeface="+mn-lt"/>
              </a:endParaRPr>
            </a:p>
          </p:txBody>
        </p:sp>
        <p:sp>
          <p:nvSpPr>
            <p:cNvPr id="32" name="Freeform: Shape 31">
              <a:extLst>
                <a:ext uri="{FF2B5EF4-FFF2-40B4-BE49-F238E27FC236}">
                  <a16:creationId xmlns:a16="http://schemas.microsoft.com/office/drawing/2014/main" id="{4E58978B-5D93-3CBB-D8D5-D8250334A8C5}"/>
                </a:ext>
              </a:extLst>
            </p:cNvPr>
            <p:cNvSpPr/>
            <p:nvPr/>
          </p:nvSpPr>
          <p:spPr>
            <a:xfrm>
              <a:off x="1251969" y="6351280"/>
              <a:ext cx="139990" cy="132213"/>
            </a:xfrm>
            <a:custGeom>
              <a:avLst/>
              <a:gdLst>
                <a:gd name="connsiteX0" fmla="*/ 123191 w 139989"/>
                <a:gd name="connsiteY0" fmla="*/ 136587 h 132212"/>
                <a:gd name="connsiteX1" fmla="*/ 88738 w 139989"/>
                <a:gd name="connsiteY1" fmla="*/ 136587 h 132212"/>
                <a:gd name="connsiteX2" fmla="*/ 91538 w 139989"/>
                <a:gd name="connsiteY2" fmla="*/ 122510 h 132212"/>
                <a:gd name="connsiteX3" fmla="*/ 104137 w 139989"/>
                <a:gd name="connsiteY3" fmla="*/ 59826 h 132212"/>
                <a:gd name="connsiteX4" fmla="*/ 104992 w 139989"/>
                <a:gd name="connsiteY4" fmla="*/ 41550 h 132212"/>
                <a:gd name="connsiteX5" fmla="*/ 87338 w 139989"/>
                <a:gd name="connsiteY5" fmla="*/ 26695 h 132212"/>
                <a:gd name="connsiteX6" fmla="*/ 60040 w 139989"/>
                <a:gd name="connsiteY6" fmla="*/ 40694 h 132212"/>
                <a:gd name="connsiteX7" fmla="*/ 49230 w 139989"/>
                <a:gd name="connsiteY7" fmla="*/ 67526 h 132212"/>
                <a:gd name="connsiteX8" fmla="*/ 34842 w 139989"/>
                <a:gd name="connsiteY8" fmla="*/ 134798 h 132212"/>
                <a:gd name="connsiteX9" fmla="*/ 34453 w 139989"/>
                <a:gd name="connsiteY9" fmla="*/ 136743 h 132212"/>
                <a:gd name="connsiteX10" fmla="*/ 0 w 139989"/>
                <a:gd name="connsiteY10" fmla="*/ 136743 h 132212"/>
                <a:gd name="connsiteX11" fmla="*/ 28543 w 139989"/>
                <a:gd name="connsiteY11" fmla="*/ 3130 h 132212"/>
                <a:gd name="connsiteX12" fmla="*/ 61674 w 139989"/>
                <a:gd name="connsiteY12" fmla="*/ 3130 h 132212"/>
                <a:gd name="connsiteX13" fmla="*/ 59340 w 139989"/>
                <a:gd name="connsiteY13" fmla="*/ 16507 h 132212"/>
                <a:gd name="connsiteX14" fmla="*/ 61751 w 139989"/>
                <a:gd name="connsiteY14" fmla="*/ 14641 h 132212"/>
                <a:gd name="connsiteX15" fmla="*/ 91305 w 139989"/>
                <a:gd name="connsiteY15" fmla="*/ 486 h 132212"/>
                <a:gd name="connsiteX16" fmla="*/ 134235 w 139989"/>
                <a:gd name="connsiteY16" fmla="*/ 16896 h 132212"/>
                <a:gd name="connsiteX17" fmla="*/ 141234 w 139989"/>
                <a:gd name="connsiteY17" fmla="*/ 48005 h 132212"/>
                <a:gd name="connsiteX18" fmla="*/ 132057 w 139989"/>
                <a:gd name="connsiteY18" fmla="*/ 95524 h 132212"/>
                <a:gd name="connsiteX19" fmla="*/ 123191 w 139989"/>
                <a:gd name="connsiteY19" fmla="*/ 136587 h 1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9989" h="132212">
                  <a:moveTo>
                    <a:pt x="123191" y="136587"/>
                  </a:moveTo>
                  <a:lnTo>
                    <a:pt x="88738" y="136587"/>
                  </a:lnTo>
                  <a:lnTo>
                    <a:pt x="91538" y="122510"/>
                  </a:lnTo>
                  <a:cubicBezTo>
                    <a:pt x="95815" y="101590"/>
                    <a:pt x="100248" y="80747"/>
                    <a:pt x="104137" y="59826"/>
                  </a:cubicBezTo>
                  <a:cubicBezTo>
                    <a:pt x="105350" y="53814"/>
                    <a:pt x="105638" y="47647"/>
                    <a:pt x="104992" y="41550"/>
                  </a:cubicBezTo>
                  <a:cubicBezTo>
                    <a:pt x="103803" y="32800"/>
                    <a:pt x="96166" y="26376"/>
                    <a:pt x="87338" y="26695"/>
                  </a:cubicBezTo>
                  <a:cubicBezTo>
                    <a:pt x="76388" y="26143"/>
                    <a:pt x="65982" y="31478"/>
                    <a:pt x="60040" y="40694"/>
                  </a:cubicBezTo>
                  <a:cubicBezTo>
                    <a:pt x="54674" y="48821"/>
                    <a:pt x="51003" y="57952"/>
                    <a:pt x="49230" y="67526"/>
                  </a:cubicBezTo>
                  <a:cubicBezTo>
                    <a:pt x="44408" y="89924"/>
                    <a:pt x="39664" y="112400"/>
                    <a:pt x="34842" y="134798"/>
                  </a:cubicBezTo>
                  <a:cubicBezTo>
                    <a:pt x="34842" y="135421"/>
                    <a:pt x="34453" y="136743"/>
                    <a:pt x="34453" y="136743"/>
                  </a:cubicBezTo>
                  <a:lnTo>
                    <a:pt x="0" y="136743"/>
                  </a:lnTo>
                  <a:cubicBezTo>
                    <a:pt x="9566" y="92102"/>
                    <a:pt x="19054" y="47694"/>
                    <a:pt x="28543" y="3130"/>
                  </a:cubicBezTo>
                  <a:lnTo>
                    <a:pt x="61674" y="3130"/>
                  </a:lnTo>
                  <a:lnTo>
                    <a:pt x="59340" y="16507"/>
                  </a:lnTo>
                  <a:lnTo>
                    <a:pt x="61751" y="14641"/>
                  </a:lnTo>
                  <a:cubicBezTo>
                    <a:pt x="69948" y="7050"/>
                    <a:pt x="80253" y="2111"/>
                    <a:pt x="91305" y="486"/>
                  </a:cubicBezTo>
                  <a:cubicBezTo>
                    <a:pt x="108337" y="-1458"/>
                    <a:pt x="123658" y="2119"/>
                    <a:pt x="134235" y="16896"/>
                  </a:cubicBezTo>
                  <a:cubicBezTo>
                    <a:pt x="140643" y="25910"/>
                    <a:pt x="143171" y="37117"/>
                    <a:pt x="141234" y="48005"/>
                  </a:cubicBezTo>
                  <a:cubicBezTo>
                    <a:pt x="138746" y="63948"/>
                    <a:pt x="135324" y="79736"/>
                    <a:pt x="132057" y="95524"/>
                  </a:cubicBezTo>
                  <a:cubicBezTo>
                    <a:pt x="129258" y="109134"/>
                    <a:pt x="126224" y="122744"/>
                    <a:pt x="123191" y="136587"/>
                  </a:cubicBezTo>
                  <a:close/>
                </a:path>
              </a:pathLst>
            </a:custGeom>
            <a:solidFill>
              <a:srgbClr val="005BAA"/>
            </a:solidFill>
            <a:ln w="7739" cap="flat">
              <a:noFill/>
              <a:prstDash val="solid"/>
              <a:miter/>
            </a:ln>
          </p:spPr>
          <p:txBody>
            <a:bodyPr rtlCol="0" anchor="ctr"/>
            <a:lstStyle/>
            <a:p>
              <a:endParaRPr lang="en-IN">
                <a:latin typeface="+mn-lt"/>
              </a:endParaRPr>
            </a:p>
          </p:txBody>
        </p:sp>
        <p:sp>
          <p:nvSpPr>
            <p:cNvPr id="33" name="Freeform: Shape 32">
              <a:extLst>
                <a:ext uri="{FF2B5EF4-FFF2-40B4-BE49-F238E27FC236}">
                  <a16:creationId xmlns:a16="http://schemas.microsoft.com/office/drawing/2014/main" id="{A9D0331E-C671-EC3F-5D83-D936B366F818}"/>
                </a:ext>
              </a:extLst>
            </p:cNvPr>
            <p:cNvSpPr/>
            <p:nvPr/>
          </p:nvSpPr>
          <p:spPr>
            <a:xfrm>
              <a:off x="816990" y="6350939"/>
              <a:ext cx="139990" cy="132213"/>
            </a:xfrm>
            <a:custGeom>
              <a:avLst/>
              <a:gdLst>
                <a:gd name="connsiteX0" fmla="*/ 123035 w 139989"/>
                <a:gd name="connsiteY0" fmla="*/ 136928 h 132212"/>
                <a:gd name="connsiteX1" fmla="*/ 88582 w 139989"/>
                <a:gd name="connsiteY1" fmla="*/ 136928 h 132212"/>
                <a:gd name="connsiteX2" fmla="*/ 90916 w 139989"/>
                <a:gd name="connsiteY2" fmla="*/ 125651 h 132212"/>
                <a:gd name="connsiteX3" fmla="*/ 103981 w 139989"/>
                <a:gd name="connsiteY3" fmla="*/ 60711 h 132212"/>
                <a:gd name="connsiteX4" fmla="*/ 105070 w 139989"/>
                <a:gd name="connsiteY4" fmla="*/ 43601 h 132212"/>
                <a:gd name="connsiteX5" fmla="*/ 87105 w 139989"/>
                <a:gd name="connsiteY5" fmla="*/ 27036 h 132212"/>
                <a:gd name="connsiteX6" fmla="*/ 60273 w 139989"/>
                <a:gd name="connsiteY6" fmla="*/ 40568 h 132212"/>
                <a:gd name="connsiteX7" fmla="*/ 49074 w 139989"/>
                <a:gd name="connsiteY7" fmla="*/ 68255 h 132212"/>
                <a:gd name="connsiteX8" fmla="*/ 34997 w 139989"/>
                <a:gd name="connsiteY8" fmla="*/ 134439 h 132212"/>
                <a:gd name="connsiteX9" fmla="*/ 34376 w 139989"/>
                <a:gd name="connsiteY9" fmla="*/ 136928 h 132212"/>
                <a:gd name="connsiteX10" fmla="*/ 0 w 139989"/>
                <a:gd name="connsiteY10" fmla="*/ 136928 h 132212"/>
                <a:gd name="connsiteX11" fmla="*/ 28854 w 139989"/>
                <a:gd name="connsiteY11" fmla="*/ 3549 h 132212"/>
                <a:gd name="connsiteX12" fmla="*/ 61985 w 139989"/>
                <a:gd name="connsiteY12" fmla="*/ 3549 h 132212"/>
                <a:gd name="connsiteX13" fmla="*/ 59651 w 139989"/>
                <a:gd name="connsiteY13" fmla="*/ 16848 h 132212"/>
                <a:gd name="connsiteX14" fmla="*/ 62062 w 139989"/>
                <a:gd name="connsiteY14" fmla="*/ 14981 h 132212"/>
                <a:gd name="connsiteX15" fmla="*/ 91616 w 139989"/>
                <a:gd name="connsiteY15" fmla="*/ 827 h 132212"/>
                <a:gd name="connsiteX16" fmla="*/ 133457 w 139989"/>
                <a:gd name="connsiteY16" fmla="*/ 15759 h 132212"/>
                <a:gd name="connsiteX17" fmla="*/ 141779 w 139989"/>
                <a:gd name="connsiteY17" fmla="*/ 39091 h 132212"/>
                <a:gd name="connsiteX18" fmla="*/ 137890 w 139989"/>
                <a:gd name="connsiteY18" fmla="*/ 70199 h 132212"/>
                <a:gd name="connsiteX19" fmla="*/ 124046 w 139989"/>
                <a:gd name="connsiteY19" fmla="*/ 134284 h 132212"/>
                <a:gd name="connsiteX20" fmla="*/ 123035 w 139989"/>
                <a:gd name="connsiteY20" fmla="*/ 136928 h 1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9989" h="132212">
                  <a:moveTo>
                    <a:pt x="123035" y="136928"/>
                  </a:moveTo>
                  <a:lnTo>
                    <a:pt x="88582" y="136928"/>
                  </a:lnTo>
                  <a:cubicBezTo>
                    <a:pt x="89360" y="133039"/>
                    <a:pt x="90138" y="129151"/>
                    <a:pt x="90916" y="125651"/>
                  </a:cubicBezTo>
                  <a:cubicBezTo>
                    <a:pt x="95271" y="104030"/>
                    <a:pt x="99860" y="82410"/>
                    <a:pt x="103981" y="60711"/>
                  </a:cubicBezTo>
                  <a:cubicBezTo>
                    <a:pt x="105078" y="55081"/>
                    <a:pt x="105444" y="49325"/>
                    <a:pt x="105070" y="43601"/>
                  </a:cubicBezTo>
                  <a:cubicBezTo>
                    <a:pt x="104650" y="34082"/>
                    <a:pt x="96624" y="26686"/>
                    <a:pt x="87105" y="27036"/>
                  </a:cubicBezTo>
                  <a:cubicBezTo>
                    <a:pt x="76404" y="26523"/>
                    <a:pt x="66215" y="31656"/>
                    <a:pt x="60273" y="40568"/>
                  </a:cubicBezTo>
                  <a:cubicBezTo>
                    <a:pt x="54643" y="48913"/>
                    <a:pt x="50824" y="58339"/>
                    <a:pt x="49074" y="68255"/>
                  </a:cubicBezTo>
                  <a:cubicBezTo>
                    <a:pt x="44252" y="90265"/>
                    <a:pt x="39664" y="112352"/>
                    <a:pt x="34997" y="134439"/>
                  </a:cubicBezTo>
                  <a:cubicBezTo>
                    <a:pt x="34997" y="135217"/>
                    <a:pt x="34997" y="136072"/>
                    <a:pt x="34376" y="136928"/>
                  </a:cubicBezTo>
                  <a:lnTo>
                    <a:pt x="0" y="136928"/>
                  </a:lnTo>
                  <a:lnTo>
                    <a:pt x="28854" y="3549"/>
                  </a:lnTo>
                  <a:lnTo>
                    <a:pt x="61985" y="3549"/>
                  </a:lnTo>
                  <a:lnTo>
                    <a:pt x="59651" y="16848"/>
                  </a:lnTo>
                  <a:lnTo>
                    <a:pt x="62062" y="14981"/>
                  </a:lnTo>
                  <a:cubicBezTo>
                    <a:pt x="70259" y="7391"/>
                    <a:pt x="80564" y="2452"/>
                    <a:pt x="91616" y="827"/>
                  </a:cubicBezTo>
                  <a:cubicBezTo>
                    <a:pt x="107248" y="-2269"/>
                    <a:pt x="123315" y="3463"/>
                    <a:pt x="133457" y="15759"/>
                  </a:cubicBezTo>
                  <a:cubicBezTo>
                    <a:pt x="138574" y="22486"/>
                    <a:pt x="141483" y="30637"/>
                    <a:pt x="141779" y="39091"/>
                  </a:cubicBezTo>
                  <a:cubicBezTo>
                    <a:pt x="141887" y="49590"/>
                    <a:pt x="140581" y="60050"/>
                    <a:pt x="137890" y="70199"/>
                  </a:cubicBezTo>
                  <a:cubicBezTo>
                    <a:pt x="133224" y="91509"/>
                    <a:pt x="128612" y="112873"/>
                    <a:pt x="124046" y="134284"/>
                  </a:cubicBezTo>
                  <a:cubicBezTo>
                    <a:pt x="123502" y="135217"/>
                    <a:pt x="123269" y="135995"/>
                    <a:pt x="123035" y="136928"/>
                  </a:cubicBezTo>
                  <a:close/>
                </a:path>
              </a:pathLst>
            </a:custGeom>
            <a:solidFill>
              <a:srgbClr val="005BAA"/>
            </a:solidFill>
            <a:ln w="7739" cap="flat">
              <a:noFill/>
              <a:prstDash val="solid"/>
              <a:miter/>
            </a:ln>
          </p:spPr>
          <p:txBody>
            <a:bodyPr rtlCol="0" anchor="ctr"/>
            <a:lstStyle/>
            <a:p>
              <a:endParaRPr lang="en-IN">
                <a:latin typeface="+mn-lt"/>
              </a:endParaRPr>
            </a:p>
          </p:txBody>
        </p:sp>
      </p:grpSp>
      <p:sp>
        <p:nvSpPr>
          <p:cNvPr id="34" name="Footer Placeholder 3">
            <a:extLst>
              <a:ext uri="{FF2B5EF4-FFF2-40B4-BE49-F238E27FC236}">
                <a16:creationId xmlns:a16="http://schemas.microsoft.com/office/drawing/2014/main" id="{A42A90FD-8678-E4D1-1DDE-E90B5EF8DB4D}"/>
              </a:ext>
            </a:extLst>
          </p:cNvPr>
          <p:cNvSpPr txBox="1">
            <a:spLocks/>
          </p:cNvSpPr>
          <p:nvPr userDrawn="1"/>
        </p:nvSpPr>
        <p:spPr>
          <a:xfrm>
            <a:off x="7423006" y="6377684"/>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algn="r" defTabSz="914400" rtl="0" eaLnBrk="1" latinLnBrk="0" hangingPunct="1"/>
            <a:r>
              <a:rPr lang="en-IN" sz="1050" kern="1200">
                <a:solidFill>
                  <a:schemeClr val="tx1">
                    <a:lumMod val="75000"/>
                    <a:lumOff val="25000"/>
                  </a:schemeClr>
                </a:solidFill>
                <a:latin typeface="+mn-lt"/>
                <a:ea typeface="+mn-ea"/>
                <a:cs typeface="Arial" panose="020B0604020202020204" pitchFamily="34" charset="0"/>
              </a:rPr>
              <a:t>Putting Science to Work</a:t>
            </a:r>
          </a:p>
        </p:txBody>
      </p:sp>
    </p:spTree>
    <p:extLst>
      <p:ext uri="{BB962C8B-B14F-4D97-AF65-F5344CB8AC3E}">
        <p14:creationId xmlns:p14="http://schemas.microsoft.com/office/powerpoint/2010/main" val="20362727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image" Target="../media/image1.jpe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theme" Target="../theme/theme2.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1.jpe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7014" y="432677"/>
            <a:ext cx="11737974" cy="749577"/>
          </a:xfrm>
          <a:prstGeom prst="rect">
            <a:avLst/>
          </a:prstGeom>
        </p:spPr>
        <p:txBody>
          <a:bodyPr vert="horz" lIns="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247652" y="1574800"/>
            <a:ext cx="11703048" cy="4590609"/>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Slide Number Placeholder 5">
            <a:extLst>
              <a:ext uri="{FF2B5EF4-FFF2-40B4-BE49-F238E27FC236}">
                <a16:creationId xmlns:a16="http://schemas.microsoft.com/office/drawing/2014/main" id="{B5A1BEEA-AF00-4D7D-A9D0-6351106F729E}"/>
              </a:ext>
            </a:extLst>
          </p:cNvPr>
          <p:cNvSpPr>
            <a:spLocks noGrp="1"/>
          </p:cNvSpPr>
          <p:nvPr>
            <p:ph type="sldNum" sz="quarter" idx="4"/>
          </p:nvPr>
        </p:nvSpPr>
        <p:spPr>
          <a:xfrm>
            <a:off x="11591141" y="6374456"/>
            <a:ext cx="371929" cy="365125"/>
          </a:xfrm>
          <a:prstGeom prst="rect">
            <a:avLst/>
          </a:prstGeom>
        </p:spPr>
        <p:txBody>
          <a:bodyPr anchor="ctr"/>
          <a:lstStyle>
            <a:lvl1pPr>
              <a:defRPr sz="1050">
                <a:solidFill>
                  <a:schemeClr val="tx1">
                    <a:lumMod val="75000"/>
                    <a:lumOff val="25000"/>
                  </a:schemeClr>
                </a:solidFill>
                <a:latin typeface="+mn-lt"/>
                <a:cs typeface="Arial" panose="020B0604020202020204" pitchFamily="34" charset="0"/>
              </a:defRPr>
            </a:lvl1pPr>
          </a:lstStyle>
          <a:p>
            <a:fld id="{BF464321-24B5-4A1A-BA99-44AB7CD57172}" type="slidenum">
              <a:rPr lang="en-IN" smtClean="0"/>
              <a:pPr/>
              <a:t>‹#›</a:t>
            </a:fld>
            <a:endParaRPr lang="en-IN"/>
          </a:p>
        </p:txBody>
      </p:sp>
      <p:cxnSp>
        <p:nvCxnSpPr>
          <p:cNvPr id="14" name="Straight Connector 13">
            <a:extLst>
              <a:ext uri="{FF2B5EF4-FFF2-40B4-BE49-F238E27FC236}">
                <a16:creationId xmlns:a16="http://schemas.microsoft.com/office/drawing/2014/main" id="{5D0F497A-70AF-4A86-B4FB-A0F14BC5E7E9}"/>
              </a:ext>
            </a:extLst>
          </p:cNvPr>
          <p:cNvCxnSpPr>
            <a:cxnSpLocks/>
          </p:cNvCxnSpPr>
          <p:nvPr userDrawn="1"/>
        </p:nvCxnSpPr>
        <p:spPr>
          <a:xfrm>
            <a:off x="11588578" y="6430812"/>
            <a:ext cx="0" cy="2524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16C92692-CE74-451E-90EC-77C3833CD5D9}"/>
              </a:ext>
            </a:extLst>
          </p:cNvPr>
          <p:cNvGrpSpPr/>
          <p:nvPr userDrawn="1"/>
        </p:nvGrpSpPr>
        <p:grpSpPr>
          <a:xfrm>
            <a:off x="277256" y="6436012"/>
            <a:ext cx="985615" cy="242012"/>
            <a:chOff x="542999" y="6303642"/>
            <a:chExt cx="985615" cy="242012"/>
          </a:xfrm>
        </p:grpSpPr>
        <p:sp>
          <p:nvSpPr>
            <p:cNvPr id="16" name="Freeform: Shape 15">
              <a:extLst>
                <a:ext uri="{FF2B5EF4-FFF2-40B4-BE49-F238E27FC236}">
                  <a16:creationId xmlns:a16="http://schemas.microsoft.com/office/drawing/2014/main" id="{CDC6C7CF-3C98-4809-9082-B5ED171C0165}"/>
                </a:ext>
              </a:extLst>
            </p:cNvPr>
            <p:cNvSpPr/>
            <p:nvPr/>
          </p:nvSpPr>
          <p:spPr>
            <a:xfrm>
              <a:off x="962579" y="6351224"/>
              <a:ext cx="147767" cy="194430"/>
            </a:xfrm>
            <a:custGeom>
              <a:avLst/>
              <a:gdLst>
                <a:gd name="connsiteX0" fmla="*/ 49463 w 147766"/>
                <a:gd name="connsiteY0" fmla="*/ 194661 h 194430"/>
                <a:gd name="connsiteX1" fmla="*/ 29087 w 147766"/>
                <a:gd name="connsiteY1" fmla="*/ 192794 h 194430"/>
                <a:gd name="connsiteX2" fmla="*/ 9566 w 147766"/>
                <a:gd name="connsiteY2" fmla="*/ 188595 h 194430"/>
                <a:gd name="connsiteX3" fmla="*/ 1011 w 147766"/>
                <a:gd name="connsiteY3" fmla="*/ 185795 h 194430"/>
                <a:gd name="connsiteX4" fmla="*/ 0 w 147766"/>
                <a:gd name="connsiteY4" fmla="*/ 185251 h 194430"/>
                <a:gd name="connsiteX5" fmla="*/ 8555 w 147766"/>
                <a:gd name="connsiteY5" fmla="*/ 157719 h 194430"/>
                <a:gd name="connsiteX6" fmla="*/ 29165 w 147766"/>
                <a:gd name="connsiteY6" fmla="*/ 164641 h 194430"/>
                <a:gd name="connsiteX7" fmla="*/ 61207 w 147766"/>
                <a:gd name="connsiteY7" fmla="*/ 166896 h 194430"/>
                <a:gd name="connsiteX8" fmla="*/ 89671 w 147766"/>
                <a:gd name="connsiteY8" fmla="*/ 146365 h 194430"/>
                <a:gd name="connsiteX9" fmla="*/ 99548 w 147766"/>
                <a:gd name="connsiteY9" fmla="*/ 118833 h 194430"/>
                <a:gd name="connsiteX10" fmla="*/ 101492 w 147766"/>
                <a:gd name="connsiteY10" fmla="*/ 111600 h 194430"/>
                <a:gd name="connsiteX11" fmla="*/ 100870 w 147766"/>
                <a:gd name="connsiteY11" fmla="*/ 111600 h 194430"/>
                <a:gd name="connsiteX12" fmla="*/ 99704 w 147766"/>
                <a:gd name="connsiteY12" fmla="*/ 113389 h 194430"/>
                <a:gd name="connsiteX13" fmla="*/ 61984 w 147766"/>
                <a:gd name="connsiteY13" fmla="*/ 136721 h 194430"/>
                <a:gd name="connsiteX14" fmla="*/ 41530 w 147766"/>
                <a:gd name="connsiteY14" fmla="*/ 135010 h 194430"/>
                <a:gd name="connsiteX15" fmla="*/ 13688 w 147766"/>
                <a:gd name="connsiteY15" fmla="*/ 106390 h 194430"/>
                <a:gd name="connsiteX16" fmla="*/ 10344 w 147766"/>
                <a:gd name="connsiteY16" fmla="*/ 68048 h 194430"/>
                <a:gd name="connsiteX17" fmla="*/ 25898 w 147766"/>
                <a:gd name="connsiteY17" fmla="*/ 26984 h 194430"/>
                <a:gd name="connsiteX18" fmla="*/ 66028 w 147766"/>
                <a:gd name="connsiteY18" fmla="*/ 1242 h 194430"/>
                <a:gd name="connsiteX19" fmla="*/ 111447 w 147766"/>
                <a:gd name="connsiteY19" fmla="*/ 14463 h 194430"/>
                <a:gd name="connsiteX20" fmla="*/ 118058 w 147766"/>
                <a:gd name="connsiteY20" fmla="*/ 22240 h 194430"/>
                <a:gd name="connsiteX21" fmla="*/ 122024 w 147766"/>
                <a:gd name="connsiteY21" fmla="*/ 3108 h 194430"/>
                <a:gd name="connsiteX22" fmla="*/ 155466 w 147766"/>
                <a:gd name="connsiteY22" fmla="*/ 3108 h 194430"/>
                <a:gd name="connsiteX23" fmla="*/ 150489 w 147766"/>
                <a:gd name="connsiteY23" fmla="*/ 25818 h 194430"/>
                <a:gd name="connsiteX24" fmla="*/ 129101 w 147766"/>
                <a:gd name="connsiteY24" fmla="*/ 126299 h 194430"/>
                <a:gd name="connsiteX25" fmla="*/ 112847 w 147766"/>
                <a:gd name="connsiteY25" fmla="*/ 167363 h 194430"/>
                <a:gd name="connsiteX26" fmla="*/ 102270 w 147766"/>
                <a:gd name="connsiteY26" fmla="*/ 179107 h 194430"/>
                <a:gd name="connsiteX27" fmla="*/ 89516 w 147766"/>
                <a:gd name="connsiteY27" fmla="*/ 186884 h 194430"/>
                <a:gd name="connsiteX28" fmla="*/ 74739 w 147766"/>
                <a:gd name="connsiteY28" fmla="*/ 191861 h 194430"/>
                <a:gd name="connsiteX29" fmla="*/ 64551 w 147766"/>
                <a:gd name="connsiteY29" fmla="*/ 193494 h 194430"/>
                <a:gd name="connsiteX30" fmla="*/ 54363 w 147766"/>
                <a:gd name="connsiteY30" fmla="*/ 194194 h 194430"/>
                <a:gd name="connsiteX31" fmla="*/ 45574 w 147766"/>
                <a:gd name="connsiteY31" fmla="*/ 79636 h 194430"/>
                <a:gd name="connsiteX32" fmla="*/ 49385 w 147766"/>
                <a:gd name="connsiteY32" fmla="*/ 98457 h 194430"/>
                <a:gd name="connsiteX33" fmla="*/ 62995 w 147766"/>
                <a:gd name="connsiteY33" fmla="*/ 109423 h 194430"/>
                <a:gd name="connsiteX34" fmla="*/ 91149 w 147766"/>
                <a:gd name="connsiteY34" fmla="*/ 100634 h 194430"/>
                <a:gd name="connsiteX35" fmla="*/ 105848 w 147766"/>
                <a:gd name="connsiteY35" fmla="*/ 45339 h 194430"/>
                <a:gd name="connsiteX36" fmla="*/ 81272 w 147766"/>
                <a:gd name="connsiteY36" fmla="*/ 26751 h 194430"/>
                <a:gd name="connsiteX37" fmla="*/ 59029 w 147766"/>
                <a:gd name="connsiteY37" fmla="*/ 38650 h 194430"/>
                <a:gd name="connsiteX38" fmla="*/ 45574 w 147766"/>
                <a:gd name="connsiteY38" fmla="*/ 79636 h 194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7766" h="194430">
                  <a:moveTo>
                    <a:pt x="49463" y="194661"/>
                  </a:moveTo>
                  <a:cubicBezTo>
                    <a:pt x="42642" y="194389"/>
                    <a:pt x="35845" y="193767"/>
                    <a:pt x="29087" y="192794"/>
                  </a:cubicBezTo>
                  <a:cubicBezTo>
                    <a:pt x="22484" y="191869"/>
                    <a:pt x="15966" y="190461"/>
                    <a:pt x="9566" y="188595"/>
                  </a:cubicBezTo>
                  <a:cubicBezTo>
                    <a:pt x="6688" y="187817"/>
                    <a:pt x="3811" y="186806"/>
                    <a:pt x="1011" y="185795"/>
                  </a:cubicBezTo>
                  <a:cubicBezTo>
                    <a:pt x="661" y="185639"/>
                    <a:pt x="319" y="185460"/>
                    <a:pt x="0" y="185251"/>
                  </a:cubicBezTo>
                  <a:lnTo>
                    <a:pt x="8555" y="157719"/>
                  </a:lnTo>
                  <a:cubicBezTo>
                    <a:pt x="15554" y="160052"/>
                    <a:pt x="22243" y="162619"/>
                    <a:pt x="29165" y="164641"/>
                  </a:cubicBezTo>
                  <a:cubicBezTo>
                    <a:pt x="39547" y="167760"/>
                    <a:pt x="50490" y="168529"/>
                    <a:pt x="61207" y="166896"/>
                  </a:cubicBezTo>
                  <a:cubicBezTo>
                    <a:pt x="73510" y="165193"/>
                    <a:pt x="84173" y="157501"/>
                    <a:pt x="89671" y="146365"/>
                  </a:cubicBezTo>
                  <a:cubicBezTo>
                    <a:pt x="93956" y="137576"/>
                    <a:pt x="97270" y="128345"/>
                    <a:pt x="99548" y="118833"/>
                  </a:cubicBezTo>
                  <a:cubicBezTo>
                    <a:pt x="100170" y="116422"/>
                    <a:pt x="100792" y="114011"/>
                    <a:pt x="101492" y="111600"/>
                  </a:cubicBezTo>
                  <a:lnTo>
                    <a:pt x="100870" y="111600"/>
                  </a:lnTo>
                  <a:lnTo>
                    <a:pt x="99704" y="113389"/>
                  </a:lnTo>
                  <a:cubicBezTo>
                    <a:pt x="91530" y="126696"/>
                    <a:pt x="77538" y="135344"/>
                    <a:pt x="61984" y="136721"/>
                  </a:cubicBezTo>
                  <a:cubicBezTo>
                    <a:pt x="55125" y="137561"/>
                    <a:pt x="48157" y="136977"/>
                    <a:pt x="41530" y="135010"/>
                  </a:cubicBezTo>
                  <a:cubicBezTo>
                    <a:pt x="28083" y="130662"/>
                    <a:pt x="17662" y="119945"/>
                    <a:pt x="13688" y="106390"/>
                  </a:cubicBezTo>
                  <a:cubicBezTo>
                    <a:pt x="9511" y="94063"/>
                    <a:pt x="8368" y="80912"/>
                    <a:pt x="10344" y="68048"/>
                  </a:cubicBezTo>
                  <a:cubicBezTo>
                    <a:pt x="11953" y="53263"/>
                    <a:pt x="17312" y="39132"/>
                    <a:pt x="25898" y="26984"/>
                  </a:cubicBezTo>
                  <a:cubicBezTo>
                    <a:pt x="35200" y="13289"/>
                    <a:pt x="49696" y="3987"/>
                    <a:pt x="66028" y="1242"/>
                  </a:cubicBezTo>
                  <a:cubicBezTo>
                    <a:pt x="82438" y="-2546"/>
                    <a:pt x="99634" y="2463"/>
                    <a:pt x="111447" y="14463"/>
                  </a:cubicBezTo>
                  <a:cubicBezTo>
                    <a:pt x="113781" y="16874"/>
                    <a:pt x="115647" y="19596"/>
                    <a:pt x="118058" y="22240"/>
                  </a:cubicBezTo>
                  <a:lnTo>
                    <a:pt x="122024" y="3108"/>
                  </a:lnTo>
                  <a:lnTo>
                    <a:pt x="155466" y="3108"/>
                  </a:lnTo>
                  <a:cubicBezTo>
                    <a:pt x="153755" y="10886"/>
                    <a:pt x="152044" y="18196"/>
                    <a:pt x="150489" y="25818"/>
                  </a:cubicBezTo>
                  <a:cubicBezTo>
                    <a:pt x="143334" y="59260"/>
                    <a:pt x="136202" y="92756"/>
                    <a:pt x="129101" y="126299"/>
                  </a:cubicBezTo>
                  <a:cubicBezTo>
                    <a:pt x="126488" y="140936"/>
                    <a:pt x="120959" y="154904"/>
                    <a:pt x="112847" y="167363"/>
                  </a:cubicBezTo>
                  <a:cubicBezTo>
                    <a:pt x="109806" y="171687"/>
                    <a:pt x="106252" y="175630"/>
                    <a:pt x="102270" y="179107"/>
                  </a:cubicBezTo>
                  <a:cubicBezTo>
                    <a:pt x="98366" y="182225"/>
                    <a:pt x="94081" y="184838"/>
                    <a:pt x="89516" y="186884"/>
                  </a:cubicBezTo>
                  <a:cubicBezTo>
                    <a:pt x="84795" y="189108"/>
                    <a:pt x="79841" y="190780"/>
                    <a:pt x="74739" y="191861"/>
                  </a:cubicBezTo>
                  <a:cubicBezTo>
                    <a:pt x="71395" y="192561"/>
                    <a:pt x="67973" y="193028"/>
                    <a:pt x="64551" y="193494"/>
                  </a:cubicBezTo>
                  <a:cubicBezTo>
                    <a:pt x="61175" y="193961"/>
                    <a:pt x="57769" y="194194"/>
                    <a:pt x="54363" y="194194"/>
                  </a:cubicBezTo>
                  <a:close/>
                  <a:moveTo>
                    <a:pt x="45574" y="79636"/>
                  </a:moveTo>
                  <a:cubicBezTo>
                    <a:pt x="45388" y="86122"/>
                    <a:pt x="46686" y="92562"/>
                    <a:pt x="49385" y="98457"/>
                  </a:cubicBezTo>
                  <a:cubicBezTo>
                    <a:pt x="51788" y="104165"/>
                    <a:pt x="56906" y="108287"/>
                    <a:pt x="62995" y="109423"/>
                  </a:cubicBezTo>
                  <a:cubicBezTo>
                    <a:pt x="73277" y="111670"/>
                    <a:pt x="83978" y="108334"/>
                    <a:pt x="91149" y="100634"/>
                  </a:cubicBezTo>
                  <a:cubicBezTo>
                    <a:pt x="104938" y="85796"/>
                    <a:pt x="110452" y="65069"/>
                    <a:pt x="105848" y="45339"/>
                  </a:cubicBezTo>
                  <a:cubicBezTo>
                    <a:pt x="103491" y="33844"/>
                    <a:pt x="92969" y="25888"/>
                    <a:pt x="81272" y="26751"/>
                  </a:cubicBezTo>
                  <a:cubicBezTo>
                    <a:pt x="72390" y="26953"/>
                    <a:pt x="64123" y="31371"/>
                    <a:pt x="59029" y="38650"/>
                  </a:cubicBezTo>
                  <a:cubicBezTo>
                    <a:pt x="50303" y="50534"/>
                    <a:pt x="45590" y="64891"/>
                    <a:pt x="45574" y="79636"/>
                  </a:cubicBezTo>
                  <a:close/>
                </a:path>
              </a:pathLst>
            </a:custGeom>
            <a:solidFill>
              <a:srgbClr val="005BAA"/>
            </a:solidFill>
            <a:ln w="7739" cap="flat">
              <a:noFill/>
              <a:prstDash val="solid"/>
              <a:miter/>
            </a:ln>
          </p:spPr>
          <p:txBody>
            <a:bodyPr rtlCol="0" anchor="ctr"/>
            <a:lstStyle/>
            <a:p>
              <a:endParaRPr lang="en-IN">
                <a:latin typeface="+mn-lt"/>
              </a:endParaRPr>
            </a:p>
          </p:txBody>
        </p:sp>
        <p:sp>
          <p:nvSpPr>
            <p:cNvPr id="17" name="Freeform: Shape 16">
              <a:extLst>
                <a:ext uri="{FF2B5EF4-FFF2-40B4-BE49-F238E27FC236}">
                  <a16:creationId xmlns:a16="http://schemas.microsoft.com/office/drawing/2014/main" id="{63404FB0-CAD2-40FE-8D99-7841A5A982FE}"/>
                </a:ext>
              </a:extLst>
            </p:cNvPr>
            <p:cNvSpPr/>
            <p:nvPr/>
          </p:nvSpPr>
          <p:spPr>
            <a:xfrm>
              <a:off x="663468" y="6354410"/>
              <a:ext cx="163321" cy="186653"/>
            </a:xfrm>
            <a:custGeom>
              <a:avLst/>
              <a:gdLst>
                <a:gd name="connsiteX0" fmla="*/ 23021 w 163321"/>
                <a:gd name="connsiteY0" fmla="*/ 191319 h 186653"/>
                <a:gd name="connsiteX1" fmla="*/ 22087 w 163321"/>
                <a:gd name="connsiteY1" fmla="*/ 191319 h 186653"/>
                <a:gd name="connsiteX2" fmla="*/ 18665 w 163321"/>
                <a:gd name="connsiteY2" fmla="*/ 191319 h 186653"/>
                <a:gd name="connsiteX3" fmla="*/ 10888 w 163321"/>
                <a:gd name="connsiteY3" fmla="*/ 190308 h 186653"/>
                <a:gd name="connsiteX4" fmla="*/ 0 w 163321"/>
                <a:gd name="connsiteY4" fmla="*/ 188131 h 186653"/>
                <a:gd name="connsiteX5" fmla="*/ 7777 w 163321"/>
                <a:gd name="connsiteY5" fmla="*/ 162155 h 186653"/>
                <a:gd name="connsiteX6" fmla="*/ 18121 w 163321"/>
                <a:gd name="connsiteY6" fmla="*/ 164488 h 186653"/>
                <a:gd name="connsiteX7" fmla="*/ 39741 w 163321"/>
                <a:gd name="connsiteY7" fmla="*/ 157955 h 186653"/>
                <a:gd name="connsiteX8" fmla="*/ 53741 w 163321"/>
                <a:gd name="connsiteY8" fmla="*/ 140301 h 186653"/>
                <a:gd name="connsiteX9" fmla="*/ 53274 w 163321"/>
                <a:gd name="connsiteY9" fmla="*/ 137890 h 186653"/>
                <a:gd name="connsiteX10" fmla="*/ 42619 w 163321"/>
                <a:gd name="connsiteY10" fmla="*/ 74895 h 186653"/>
                <a:gd name="connsiteX11" fmla="*/ 33053 w 163321"/>
                <a:gd name="connsiteY11" fmla="*/ 18199 h 186653"/>
                <a:gd name="connsiteX12" fmla="*/ 30098 w 163321"/>
                <a:gd name="connsiteY12" fmla="*/ 389 h 186653"/>
                <a:gd name="connsiteX13" fmla="*/ 65407 w 163321"/>
                <a:gd name="connsiteY13" fmla="*/ 389 h 186653"/>
                <a:gd name="connsiteX14" fmla="*/ 77772 w 163321"/>
                <a:gd name="connsiteY14" fmla="*/ 99626 h 186653"/>
                <a:gd name="connsiteX15" fmla="*/ 78394 w 163321"/>
                <a:gd name="connsiteY15" fmla="*/ 99626 h 186653"/>
                <a:gd name="connsiteX16" fmla="*/ 79872 w 163321"/>
                <a:gd name="connsiteY16" fmla="*/ 97293 h 186653"/>
                <a:gd name="connsiteX17" fmla="*/ 130735 w 163321"/>
                <a:gd name="connsiteY17" fmla="*/ 2178 h 186653"/>
                <a:gd name="connsiteX18" fmla="*/ 132057 w 163321"/>
                <a:gd name="connsiteY18" fmla="*/ 0 h 186653"/>
                <a:gd name="connsiteX19" fmla="*/ 169621 w 163321"/>
                <a:gd name="connsiteY19" fmla="*/ 0 h 186653"/>
                <a:gd name="connsiteX20" fmla="*/ 168454 w 163321"/>
                <a:gd name="connsiteY20" fmla="*/ 2255 h 186653"/>
                <a:gd name="connsiteX21" fmla="*/ 77850 w 163321"/>
                <a:gd name="connsiteY21" fmla="*/ 156166 h 186653"/>
                <a:gd name="connsiteX22" fmla="*/ 57318 w 163321"/>
                <a:gd name="connsiteY22" fmla="*/ 181287 h 186653"/>
                <a:gd name="connsiteX23" fmla="*/ 43708 w 163321"/>
                <a:gd name="connsiteY23" fmla="*/ 188597 h 186653"/>
                <a:gd name="connsiteX24" fmla="*/ 26054 w 163321"/>
                <a:gd name="connsiteY24" fmla="*/ 191475 h 186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63321" h="186653">
                  <a:moveTo>
                    <a:pt x="23021" y="191319"/>
                  </a:moveTo>
                  <a:lnTo>
                    <a:pt x="22087" y="191319"/>
                  </a:lnTo>
                  <a:cubicBezTo>
                    <a:pt x="20921" y="191319"/>
                    <a:pt x="19754" y="191319"/>
                    <a:pt x="18665" y="191319"/>
                  </a:cubicBezTo>
                  <a:lnTo>
                    <a:pt x="10888" y="190308"/>
                  </a:lnTo>
                  <a:cubicBezTo>
                    <a:pt x="7311" y="189764"/>
                    <a:pt x="3811" y="188908"/>
                    <a:pt x="0" y="188131"/>
                  </a:cubicBezTo>
                  <a:lnTo>
                    <a:pt x="7777" y="162155"/>
                  </a:lnTo>
                  <a:cubicBezTo>
                    <a:pt x="11355" y="162932"/>
                    <a:pt x="14777" y="163944"/>
                    <a:pt x="18121" y="164488"/>
                  </a:cubicBezTo>
                  <a:cubicBezTo>
                    <a:pt x="25976" y="166269"/>
                    <a:pt x="34189" y="163788"/>
                    <a:pt x="39741" y="157955"/>
                  </a:cubicBezTo>
                  <a:cubicBezTo>
                    <a:pt x="44564" y="152900"/>
                    <a:pt x="53741" y="140301"/>
                    <a:pt x="53741" y="140301"/>
                  </a:cubicBezTo>
                  <a:cubicBezTo>
                    <a:pt x="53741" y="140301"/>
                    <a:pt x="53741" y="139057"/>
                    <a:pt x="53274" y="137890"/>
                  </a:cubicBezTo>
                  <a:cubicBezTo>
                    <a:pt x="49751" y="116891"/>
                    <a:pt x="46197" y="95893"/>
                    <a:pt x="42619" y="74895"/>
                  </a:cubicBezTo>
                  <a:lnTo>
                    <a:pt x="33053" y="18199"/>
                  </a:lnTo>
                  <a:cubicBezTo>
                    <a:pt x="32042" y="12366"/>
                    <a:pt x="31109" y="6455"/>
                    <a:pt x="30098" y="389"/>
                  </a:cubicBezTo>
                  <a:lnTo>
                    <a:pt x="65407" y="389"/>
                  </a:lnTo>
                  <a:lnTo>
                    <a:pt x="77772" y="99626"/>
                  </a:lnTo>
                  <a:lnTo>
                    <a:pt x="78394" y="99626"/>
                  </a:lnTo>
                  <a:cubicBezTo>
                    <a:pt x="78939" y="98887"/>
                    <a:pt x="79436" y="98102"/>
                    <a:pt x="79872" y="97293"/>
                  </a:cubicBezTo>
                  <a:lnTo>
                    <a:pt x="130735" y="2178"/>
                  </a:lnTo>
                  <a:lnTo>
                    <a:pt x="132057" y="0"/>
                  </a:lnTo>
                  <a:lnTo>
                    <a:pt x="169621" y="0"/>
                  </a:lnTo>
                  <a:lnTo>
                    <a:pt x="168454" y="2255"/>
                  </a:lnTo>
                  <a:cubicBezTo>
                    <a:pt x="138279" y="53585"/>
                    <a:pt x="108080" y="104891"/>
                    <a:pt x="77850" y="156166"/>
                  </a:cubicBezTo>
                  <a:cubicBezTo>
                    <a:pt x="72725" y="165810"/>
                    <a:pt x="65749" y="174342"/>
                    <a:pt x="57318" y="181287"/>
                  </a:cubicBezTo>
                  <a:cubicBezTo>
                    <a:pt x="53188" y="184413"/>
                    <a:pt x="48592" y="186879"/>
                    <a:pt x="43708" y="188597"/>
                  </a:cubicBezTo>
                  <a:cubicBezTo>
                    <a:pt x="38015" y="190487"/>
                    <a:pt x="32050" y="191459"/>
                    <a:pt x="26054" y="191475"/>
                  </a:cubicBezTo>
                  <a:close/>
                </a:path>
              </a:pathLst>
            </a:custGeom>
            <a:solidFill>
              <a:srgbClr val="005BAA"/>
            </a:solidFill>
            <a:ln w="7739" cap="flat">
              <a:noFill/>
              <a:prstDash val="solid"/>
              <a:miter/>
            </a:ln>
          </p:spPr>
          <p:txBody>
            <a:bodyPr rtlCol="0" anchor="ctr"/>
            <a:lstStyle/>
            <a:p>
              <a:endParaRPr lang="en-IN">
                <a:latin typeface="+mn-lt"/>
              </a:endParaRPr>
            </a:p>
          </p:txBody>
        </p:sp>
        <p:sp>
          <p:nvSpPr>
            <p:cNvPr id="18" name="Freeform: Shape 17">
              <a:extLst>
                <a:ext uri="{FF2B5EF4-FFF2-40B4-BE49-F238E27FC236}">
                  <a16:creationId xmlns:a16="http://schemas.microsoft.com/office/drawing/2014/main" id="{41179515-930D-483F-ACDD-E4E80BCDF72E}"/>
                </a:ext>
              </a:extLst>
            </p:cNvPr>
            <p:cNvSpPr/>
            <p:nvPr/>
          </p:nvSpPr>
          <p:spPr>
            <a:xfrm>
              <a:off x="542999" y="6303642"/>
              <a:ext cx="139990" cy="186653"/>
            </a:xfrm>
            <a:custGeom>
              <a:avLst/>
              <a:gdLst>
                <a:gd name="connsiteX0" fmla="*/ 0 w 139989"/>
                <a:gd name="connsiteY0" fmla="*/ 177226 h 186653"/>
                <a:gd name="connsiteX1" fmla="*/ 9177 w 139989"/>
                <a:gd name="connsiteY1" fmla="*/ 147128 h 186653"/>
                <a:gd name="connsiteX2" fmla="*/ 32509 w 139989"/>
                <a:gd name="connsiteY2" fmla="*/ 155761 h 186653"/>
                <a:gd name="connsiteX3" fmla="*/ 66184 w 139989"/>
                <a:gd name="connsiteY3" fmla="*/ 157394 h 186653"/>
                <a:gd name="connsiteX4" fmla="*/ 82283 w 139989"/>
                <a:gd name="connsiteY4" fmla="*/ 147750 h 186653"/>
                <a:gd name="connsiteX5" fmla="*/ 79996 w 139989"/>
                <a:gd name="connsiteY5" fmla="*/ 112962 h 186653"/>
                <a:gd name="connsiteX6" fmla="*/ 79094 w 139989"/>
                <a:gd name="connsiteY6" fmla="*/ 112208 h 186653"/>
                <a:gd name="connsiteX7" fmla="*/ 63540 w 139989"/>
                <a:gd name="connsiteY7" fmla="*/ 102176 h 186653"/>
                <a:gd name="connsiteX8" fmla="*/ 42074 w 139989"/>
                <a:gd name="connsiteY8" fmla="*/ 88410 h 186653"/>
                <a:gd name="connsiteX9" fmla="*/ 26520 w 139989"/>
                <a:gd name="connsiteY9" fmla="*/ 49524 h 186653"/>
                <a:gd name="connsiteX10" fmla="*/ 65406 w 139989"/>
                <a:gd name="connsiteY10" fmla="*/ 4105 h 186653"/>
                <a:gd name="connsiteX11" fmla="*/ 98304 w 139989"/>
                <a:gd name="connsiteY11" fmla="*/ 139 h 186653"/>
                <a:gd name="connsiteX12" fmla="*/ 137190 w 139989"/>
                <a:gd name="connsiteY12" fmla="*/ 6905 h 186653"/>
                <a:gd name="connsiteX13" fmla="*/ 140223 w 139989"/>
                <a:gd name="connsiteY13" fmla="*/ 8071 h 186653"/>
                <a:gd name="connsiteX14" fmla="*/ 131824 w 139989"/>
                <a:gd name="connsiteY14" fmla="*/ 37236 h 186653"/>
                <a:gd name="connsiteX15" fmla="*/ 116269 w 139989"/>
                <a:gd name="connsiteY15" fmla="*/ 31714 h 186653"/>
                <a:gd name="connsiteX16" fmla="*/ 81194 w 139989"/>
                <a:gd name="connsiteY16" fmla="*/ 30081 h 186653"/>
                <a:gd name="connsiteX17" fmla="*/ 71473 w 139989"/>
                <a:gd name="connsiteY17" fmla="*/ 34436 h 186653"/>
                <a:gd name="connsiteX18" fmla="*/ 65888 w 139989"/>
                <a:gd name="connsiteY18" fmla="*/ 58545 h 186653"/>
                <a:gd name="connsiteX19" fmla="*/ 66573 w 139989"/>
                <a:gd name="connsiteY19" fmla="*/ 59556 h 186653"/>
                <a:gd name="connsiteX20" fmla="*/ 76216 w 139989"/>
                <a:gd name="connsiteY20" fmla="*/ 68889 h 186653"/>
                <a:gd name="connsiteX21" fmla="*/ 93949 w 139989"/>
                <a:gd name="connsiteY21" fmla="*/ 80088 h 186653"/>
                <a:gd name="connsiteX22" fmla="*/ 108336 w 139989"/>
                <a:gd name="connsiteY22" fmla="*/ 90354 h 186653"/>
                <a:gd name="connsiteX23" fmla="*/ 125213 w 139989"/>
                <a:gd name="connsiteY23" fmla="*/ 124807 h 186653"/>
                <a:gd name="connsiteX24" fmla="*/ 117436 w 139989"/>
                <a:gd name="connsiteY24" fmla="*/ 158327 h 186653"/>
                <a:gd name="connsiteX25" fmla="*/ 85160 w 139989"/>
                <a:gd name="connsiteY25" fmla="*/ 182514 h 186653"/>
                <a:gd name="connsiteX26" fmla="*/ 39353 w 139989"/>
                <a:gd name="connsiteY26" fmla="*/ 186869 h 186653"/>
                <a:gd name="connsiteX27" fmla="*/ 467 w 139989"/>
                <a:gd name="connsiteY27" fmla="*/ 178003 h 186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9989" h="186653">
                  <a:moveTo>
                    <a:pt x="0" y="177226"/>
                  </a:moveTo>
                  <a:lnTo>
                    <a:pt x="9177" y="147128"/>
                  </a:lnTo>
                  <a:cubicBezTo>
                    <a:pt x="16954" y="150083"/>
                    <a:pt x="24731" y="153350"/>
                    <a:pt x="32509" y="155761"/>
                  </a:cubicBezTo>
                  <a:cubicBezTo>
                    <a:pt x="43327" y="159602"/>
                    <a:pt x="55039" y="160170"/>
                    <a:pt x="66184" y="157394"/>
                  </a:cubicBezTo>
                  <a:cubicBezTo>
                    <a:pt x="72445" y="155986"/>
                    <a:pt x="78083" y="152603"/>
                    <a:pt x="82283" y="147750"/>
                  </a:cubicBezTo>
                  <a:cubicBezTo>
                    <a:pt x="91258" y="137507"/>
                    <a:pt x="90231" y="121937"/>
                    <a:pt x="79996" y="112962"/>
                  </a:cubicBezTo>
                  <a:cubicBezTo>
                    <a:pt x="79701" y="112706"/>
                    <a:pt x="79397" y="112449"/>
                    <a:pt x="79094" y="112208"/>
                  </a:cubicBezTo>
                  <a:cubicBezTo>
                    <a:pt x="74350" y="108475"/>
                    <a:pt x="69062" y="105442"/>
                    <a:pt x="63540" y="102176"/>
                  </a:cubicBezTo>
                  <a:cubicBezTo>
                    <a:pt x="56385" y="97587"/>
                    <a:pt x="48763" y="93543"/>
                    <a:pt x="42074" y="88410"/>
                  </a:cubicBezTo>
                  <a:cubicBezTo>
                    <a:pt x="30160" y="79272"/>
                    <a:pt x="24187" y="64355"/>
                    <a:pt x="26520" y="49524"/>
                  </a:cubicBezTo>
                  <a:cubicBezTo>
                    <a:pt x="28854" y="25181"/>
                    <a:pt x="43397" y="11260"/>
                    <a:pt x="65406" y="4105"/>
                  </a:cubicBezTo>
                  <a:cubicBezTo>
                    <a:pt x="76061" y="885"/>
                    <a:pt x="87190" y="-460"/>
                    <a:pt x="98304" y="139"/>
                  </a:cubicBezTo>
                  <a:cubicBezTo>
                    <a:pt x="111540" y="341"/>
                    <a:pt x="124661" y="2627"/>
                    <a:pt x="137190" y="6905"/>
                  </a:cubicBezTo>
                  <a:lnTo>
                    <a:pt x="140223" y="8071"/>
                  </a:lnTo>
                  <a:lnTo>
                    <a:pt x="131824" y="37236"/>
                  </a:lnTo>
                  <a:cubicBezTo>
                    <a:pt x="126613" y="35369"/>
                    <a:pt x="121558" y="33192"/>
                    <a:pt x="116269" y="31714"/>
                  </a:cubicBezTo>
                  <a:cubicBezTo>
                    <a:pt x="104969" y="27833"/>
                    <a:pt x="92805" y="27265"/>
                    <a:pt x="81194" y="30081"/>
                  </a:cubicBezTo>
                  <a:cubicBezTo>
                    <a:pt x="77772" y="31076"/>
                    <a:pt x="74498" y="32546"/>
                    <a:pt x="71473" y="34436"/>
                  </a:cubicBezTo>
                  <a:cubicBezTo>
                    <a:pt x="63275" y="39553"/>
                    <a:pt x="60779" y="50348"/>
                    <a:pt x="65888" y="58545"/>
                  </a:cubicBezTo>
                  <a:cubicBezTo>
                    <a:pt x="66106" y="58888"/>
                    <a:pt x="66332" y="59230"/>
                    <a:pt x="66573" y="59556"/>
                  </a:cubicBezTo>
                  <a:cubicBezTo>
                    <a:pt x="69225" y="63196"/>
                    <a:pt x="72491" y="66354"/>
                    <a:pt x="76216" y="68889"/>
                  </a:cubicBezTo>
                  <a:cubicBezTo>
                    <a:pt x="81894" y="73011"/>
                    <a:pt x="88116" y="76277"/>
                    <a:pt x="93949" y="80088"/>
                  </a:cubicBezTo>
                  <a:cubicBezTo>
                    <a:pt x="98918" y="83261"/>
                    <a:pt x="103717" y="86691"/>
                    <a:pt x="108336" y="90354"/>
                  </a:cubicBezTo>
                  <a:cubicBezTo>
                    <a:pt x="118890" y="98691"/>
                    <a:pt x="125096" y="111360"/>
                    <a:pt x="125213" y="124807"/>
                  </a:cubicBezTo>
                  <a:cubicBezTo>
                    <a:pt x="125944" y="136496"/>
                    <a:pt x="123238" y="148147"/>
                    <a:pt x="117436" y="158327"/>
                  </a:cubicBezTo>
                  <a:cubicBezTo>
                    <a:pt x="110087" y="170148"/>
                    <a:pt x="98568" y="178781"/>
                    <a:pt x="85160" y="182514"/>
                  </a:cubicBezTo>
                  <a:cubicBezTo>
                    <a:pt x="70345" y="187064"/>
                    <a:pt x="54759" y="188549"/>
                    <a:pt x="39353" y="186869"/>
                  </a:cubicBezTo>
                  <a:cubicBezTo>
                    <a:pt x="26069" y="185571"/>
                    <a:pt x="13003" y="182592"/>
                    <a:pt x="467" y="178003"/>
                  </a:cubicBezTo>
                  <a:close/>
                </a:path>
              </a:pathLst>
            </a:custGeom>
            <a:solidFill>
              <a:srgbClr val="005BAA"/>
            </a:solidFill>
            <a:ln w="7739" cap="flat">
              <a:noFill/>
              <a:prstDash val="solid"/>
              <a:miter/>
            </a:ln>
          </p:spPr>
          <p:txBody>
            <a:bodyPr rtlCol="0" anchor="ctr"/>
            <a:lstStyle/>
            <a:p>
              <a:endParaRPr lang="en-IN">
                <a:latin typeface="+mn-lt"/>
              </a:endParaRPr>
            </a:p>
          </p:txBody>
        </p:sp>
        <p:sp>
          <p:nvSpPr>
            <p:cNvPr id="19" name="Freeform: Shape 18">
              <a:extLst>
                <a:ext uri="{FF2B5EF4-FFF2-40B4-BE49-F238E27FC236}">
                  <a16:creationId xmlns:a16="http://schemas.microsoft.com/office/drawing/2014/main" id="{A70C15CE-DAC4-4DDC-80D6-DEFD7214BB22}"/>
                </a:ext>
              </a:extLst>
            </p:cNvPr>
            <p:cNvSpPr/>
            <p:nvPr/>
          </p:nvSpPr>
          <p:spPr>
            <a:xfrm>
              <a:off x="1119525" y="6351128"/>
              <a:ext cx="124435" cy="132213"/>
            </a:xfrm>
            <a:custGeom>
              <a:avLst/>
              <a:gdLst>
                <a:gd name="connsiteX0" fmla="*/ 33051 w 124435"/>
                <a:gd name="connsiteY0" fmla="*/ 80588 h 132212"/>
                <a:gd name="connsiteX1" fmla="*/ 57394 w 124435"/>
                <a:gd name="connsiteY1" fmla="*/ 113641 h 132212"/>
                <a:gd name="connsiteX2" fmla="*/ 108102 w 124435"/>
                <a:gd name="connsiteY2" fmla="*/ 106486 h 132212"/>
                <a:gd name="connsiteX3" fmla="*/ 110046 w 124435"/>
                <a:gd name="connsiteY3" fmla="*/ 105708 h 132212"/>
                <a:gd name="connsiteX4" fmla="*/ 110823 w 124435"/>
                <a:gd name="connsiteY4" fmla="*/ 105319 h 132212"/>
                <a:gd name="connsiteX5" fmla="*/ 109734 w 124435"/>
                <a:gd name="connsiteY5" fmla="*/ 113096 h 132212"/>
                <a:gd name="connsiteX6" fmla="*/ 107013 w 124435"/>
                <a:gd name="connsiteY6" fmla="*/ 130284 h 132212"/>
                <a:gd name="connsiteX7" fmla="*/ 107013 w 124435"/>
                <a:gd name="connsiteY7" fmla="*/ 132539 h 132212"/>
                <a:gd name="connsiteX8" fmla="*/ 104913 w 124435"/>
                <a:gd name="connsiteY8" fmla="*/ 133239 h 132212"/>
                <a:gd name="connsiteX9" fmla="*/ 56772 w 124435"/>
                <a:gd name="connsiteY9" fmla="*/ 139772 h 132212"/>
                <a:gd name="connsiteX10" fmla="*/ 15242 w 124435"/>
                <a:gd name="connsiteY10" fmla="*/ 123284 h 132212"/>
                <a:gd name="connsiteX11" fmla="*/ 776 w 124435"/>
                <a:gd name="connsiteY11" fmla="*/ 92720 h 132212"/>
                <a:gd name="connsiteX12" fmla="*/ 23019 w 124435"/>
                <a:gd name="connsiteY12" fmla="*/ 23892 h 132212"/>
                <a:gd name="connsiteX13" fmla="*/ 68360 w 124435"/>
                <a:gd name="connsiteY13" fmla="*/ 560 h 132212"/>
                <a:gd name="connsiteX14" fmla="*/ 104446 w 124435"/>
                <a:gd name="connsiteY14" fmla="*/ 5615 h 132212"/>
                <a:gd name="connsiteX15" fmla="*/ 129722 w 124435"/>
                <a:gd name="connsiteY15" fmla="*/ 38746 h 132212"/>
                <a:gd name="connsiteX16" fmla="*/ 128555 w 124435"/>
                <a:gd name="connsiteY16" fmla="*/ 74832 h 132212"/>
                <a:gd name="connsiteX17" fmla="*/ 127467 w 124435"/>
                <a:gd name="connsiteY17" fmla="*/ 80665 h 132212"/>
                <a:gd name="connsiteX18" fmla="*/ 33362 w 124435"/>
                <a:gd name="connsiteY18" fmla="*/ 80665 h 132212"/>
                <a:gd name="connsiteX19" fmla="*/ 37640 w 124435"/>
                <a:gd name="connsiteY19" fmla="*/ 57256 h 132212"/>
                <a:gd name="connsiteX20" fmla="*/ 96747 w 124435"/>
                <a:gd name="connsiteY20" fmla="*/ 57256 h 132212"/>
                <a:gd name="connsiteX21" fmla="*/ 97369 w 124435"/>
                <a:gd name="connsiteY21" fmla="*/ 44501 h 132212"/>
                <a:gd name="connsiteX22" fmla="*/ 81815 w 124435"/>
                <a:gd name="connsiteY22" fmla="*/ 26225 h 132212"/>
                <a:gd name="connsiteX23" fmla="*/ 66260 w 124435"/>
                <a:gd name="connsiteY23" fmla="*/ 26225 h 132212"/>
                <a:gd name="connsiteX24" fmla="*/ 37407 w 124435"/>
                <a:gd name="connsiteY24" fmla="*/ 57100 h 1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4435" h="132212">
                  <a:moveTo>
                    <a:pt x="33051" y="80588"/>
                  </a:moveTo>
                  <a:cubicBezTo>
                    <a:pt x="32118" y="96920"/>
                    <a:pt x="39040" y="110530"/>
                    <a:pt x="57394" y="113641"/>
                  </a:cubicBezTo>
                  <a:cubicBezTo>
                    <a:pt x="74636" y="116285"/>
                    <a:pt x="92267" y="113796"/>
                    <a:pt x="108102" y="106486"/>
                  </a:cubicBezTo>
                  <a:lnTo>
                    <a:pt x="110046" y="105708"/>
                  </a:lnTo>
                  <a:lnTo>
                    <a:pt x="110823" y="105319"/>
                  </a:lnTo>
                  <a:cubicBezTo>
                    <a:pt x="110823" y="107963"/>
                    <a:pt x="110123" y="110530"/>
                    <a:pt x="109734" y="113096"/>
                  </a:cubicBezTo>
                  <a:cubicBezTo>
                    <a:pt x="108879" y="118851"/>
                    <a:pt x="107868" y="124607"/>
                    <a:pt x="107013" y="130284"/>
                  </a:cubicBezTo>
                  <a:cubicBezTo>
                    <a:pt x="107013" y="131062"/>
                    <a:pt x="107013" y="132539"/>
                    <a:pt x="107013" y="132539"/>
                  </a:cubicBezTo>
                  <a:lnTo>
                    <a:pt x="104913" y="133239"/>
                  </a:lnTo>
                  <a:cubicBezTo>
                    <a:pt x="89374" y="138240"/>
                    <a:pt x="73080" y="140449"/>
                    <a:pt x="56772" y="139772"/>
                  </a:cubicBezTo>
                  <a:cubicBezTo>
                    <a:pt x="41381" y="139523"/>
                    <a:pt x="26612" y="133659"/>
                    <a:pt x="15242" y="123284"/>
                  </a:cubicBezTo>
                  <a:cubicBezTo>
                    <a:pt x="6959" y="115126"/>
                    <a:pt x="1834" y="104300"/>
                    <a:pt x="776" y="92720"/>
                  </a:cubicBezTo>
                  <a:cubicBezTo>
                    <a:pt x="-2677" y="67584"/>
                    <a:pt x="5512" y="42254"/>
                    <a:pt x="23019" y="23892"/>
                  </a:cubicBezTo>
                  <a:cubicBezTo>
                    <a:pt x="34661" y="10694"/>
                    <a:pt x="50853" y="2357"/>
                    <a:pt x="68360" y="560"/>
                  </a:cubicBezTo>
                  <a:cubicBezTo>
                    <a:pt x="80625" y="-1011"/>
                    <a:pt x="93084" y="739"/>
                    <a:pt x="104446" y="5615"/>
                  </a:cubicBezTo>
                  <a:cubicBezTo>
                    <a:pt x="118111" y="11440"/>
                    <a:pt x="127715" y="24024"/>
                    <a:pt x="129722" y="38746"/>
                  </a:cubicBezTo>
                  <a:cubicBezTo>
                    <a:pt x="131480" y="50746"/>
                    <a:pt x="131083" y="62964"/>
                    <a:pt x="128555" y="74832"/>
                  </a:cubicBezTo>
                  <a:cubicBezTo>
                    <a:pt x="128089" y="77554"/>
                    <a:pt x="127467" y="80665"/>
                    <a:pt x="127467" y="80665"/>
                  </a:cubicBezTo>
                  <a:lnTo>
                    <a:pt x="33362" y="80665"/>
                  </a:lnTo>
                  <a:close/>
                  <a:moveTo>
                    <a:pt x="37640" y="57256"/>
                  </a:moveTo>
                  <a:lnTo>
                    <a:pt x="96747" y="57256"/>
                  </a:lnTo>
                  <a:cubicBezTo>
                    <a:pt x="97314" y="53033"/>
                    <a:pt x="97524" y="48763"/>
                    <a:pt x="97369" y="44501"/>
                  </a:cubicBezTo>
                  <a:cubicBezTo>
                    <a:pt x="97501" y="35371"/>
                    <a:pt x="90852" y="27547"/>
                    <a:pt x="81815" y="26225"/>
                  </a:cubicBezTo>
                  <a:cubicBezTo>
                    <a:pt x="76666" y="25377"/>
                    <a:pt x="71409" y="25377"/>
                    <a:pt x="66260" y="26225"/>
                  </a:cubicBezTo>
                  <a:cubicBezTo>
                    <a:pt x="51398" y="29935"/>
                    <a:pt x="40105" y="42028"/>
                    <a:pt x="37407" y="57100"/>
                  </a:cubicBezTo>
                  <a:close/>
                </a:path>
              </a:pathLst>
            </a:custGeom>
            <a:solidFill>
              <a:srgbClr val="005BAA"/>
            </a:solidFill>
            <a:ln w="7739" cap="flat">
              <a:noFill/>
              <a:prstDash val="solid"/>
              <a:miter/>
            </a:ln>
          </p:spPr>
          <p:txBody>
            <a:bodyPr rtlCol="0" anchor="ctr"/>
            <a:lstStyle/>
            <a:p>
              <a:endParaRPr lang="en-IN">
                <a:latin typeface="+mn-lt"/>
              </a:endParaRPr>
            </a:p>
          </p:txBody>
        </p:sp>
        <p:sp>
          <p:nvSpPr>
            <p:cNvPr id="20" name="Freeform: Shape 19">
              <a:extLst>
                <a:ext uri="{FF2B5EF4-FFF2-40B4-BE49-F238E27FC236}">
                  <a16:creationId xmlns:a16="http://schemas.microsoft.com/office/drawing/2014/main" id="{C74513B7-1554-4B92-8C1D-8ED0E1B5F130}"/>
                </a:ext>
              </a:extLst>
            </p:cNvPr>
            <p:cNvSpPr/>
            <p:nvPr/>
          </p:nvSpPr>
          <p:spPr>
            <a:xfrm>
              <a:off x="1404179" y="6350631"/>
              <a:ext cx="124435" cy="139990"/>
            </a:xfrm>
            <a:custGeom>
              <a:avLst/>
              <a:gdLst>
                <a:gd name="connsiteX0" fmla="*/ 127846 w 124435"/>
                <a:gd name="connsiteY0" fmla="*/ 81084 h 139989"/>
                <a:gd name="connsiteX1" fmla="*/ 33354 w 124435"/>
                <a:gd name="connsiteY1" fmla="*/ 81084 h 139989"/>
                <a:gd name="connsiteX2" fmla="*/ 33354 w 124435"/>
                <a:gd name="connsiteY2" fmla="*/ 87384 h 139989"/>
                <a:gd name="connsiteX3" fmla="*/ 38564 w 124435"/>
                <a:gd name="connsiteY3" fmla="*/ 102938 h 139989"/>
                <a:gd name="connsiteX4" fmla="*/ 48830 w 124435"/>
                <a:gd name="connsiteY4" fmla="*/ 111338 h 139989"/>
                <a:gd name="connsiteX5" fmla="*/ 57774 w 124435"/>
                <a:gd name="connsiteY5" fmla="*/ 113904 h 139989"/>
                <a:gd name="connsiteX6" fmla="*/ 108403 w 124435"/>
                <a:gd name="connsiteY6" fmla="*/ 106749 h 139989"/>
                <a:gd name="connsiteX7" fmla="*/ 111204 w 124435"/>
                <a:gd name="connsiteY7" fmla="*/ 105582 h 139989"/>
                <a:gd name="connsiteX8" fmla="*/ 106771 w 124435"/>
                <a:gd name="connsiteY8" fmla="*/ 132725 h 139989"/>
                <a:gd name="connsiteX9" fmla="*/ 104748 w 124435"/>
                <a:gd name="connsiteY9" fmla="*/ 133347 h 139989"/>
                <a:gd name="connsiteX10" fmla="*/ 74806 w 124435"/>
                <a:gd name="connsiteY10" fmla="*/ 139569 h 139989"/>
                <a:gd name="connsiteX11" fmla="*/ 40820 w 124435"/>
                <a:gd name="connsiteY11" fmla="*/ 137391 h 139989"/>
                <a:gd name="connsiteX12" fmla="*/ 689 w 124435"/>
                <a:gd name="connsiteY12" fmla="*/ 92439 h 139989"/>
                <a:gd name="connsiteX13" fmla="*/ 46264 w 124435"/>
                <a:gd name="connsiteY13" fmla="*/ 6890 h 139989"/>
                <a:gd name="connsiteX14" fmla="*/ 102182 w 124435"/>
                <a:gd name="connsiteY14" fmla="*/ 4868 h 139989"/>
                <a:gd name="connsiteX15" fmla="*/ 129869 w 124435"/>
                <a:gd name="connsiteY15" fmla="*/ 40254 h 139989"/>
                <a:gd name="connsiteX16" fmla="*/ 127846 w 124435"/>
                <a:gd name="connsiteY16" fmla="*/ 81084 h 139989"/>
                <a:gd name="connsiteX17" fmla="*/ 38098 w 124435"/>
                <a:gd name="connsiteY17" fmla="*/ 57286 h 139989"/>
                <a:gd name="connsiteX18" fmla="*/ 39964 w 124435"/>
                <a:gd name="connsiteY18" fmla="*/ 57286 h 139989"/>
                <a:gd name="connsiteX19" fmla="*/ 95494 w 124435"/>
                <a:gd name="connsiteY19" fmla="*/ 57286 h 139989"/>
                <a:gd name="connsiteX20" fmla="*/ 97671 w 124435"/>
                <a:gd name="connsiteY20" fmla="*/ 55264 h 139989"/>
                <a:gd name="connsiteX21" fmla="*/ 97671 w 124435"/>
                <a:gd name="connsiteY21" fmla="*/ 42276 h 139989"/>
                <a:gd name="connsiteX22" fmla="*/ 83205 w 124435"/>
                <a:gd name="connsiteY22" fmla="*/ 26721 h 139989"/>
                <a:gd name="connsiteX23" fmla="*/ 72318 w 124435"/>
                <a:gd name="connsiteY23" fmla="*/ 26022 h 139989"/>
                <a:gd name="connsiteX24" fmla="*/ 52174 w 124435"/>
                <a:gd name="connsiteY24" fmla="*/ 33799 h 139989"/>
                <a:gd name="connsiteX25" fmla="*/ 38098 w 124435"/>
                <a:gd name="connsiteY25" fmla="*/ 57286 h 139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4435" h="139989">
                  <a:moveTo>
                    <a:pt x="127846" y="81084"/>
                  </a:moveTo>
                  <a:lnTo>
                    <a:pt x="33354" y="81084"/>
                  </a:lnTo>
                  <a:cubicBezTo>
                    <a:pt x="33175" y="83184"/>
                    <a:pt x="33175" y="85284"/>
                    <a:pt x="33354" y="87384"/>
                  </a:cubicBezTo>
                  <a:cubicBezTo>
                    <a:pt x="33805" y="92913"/>
                    <a:pt x="35593" y="98248"/>
                    <a:pt x="38564" y="102938"/>
                  </a:cubicBezTo>
                  <a:cubicBezTo>
                    <a:pt x="41154" y="106625"/>
                    <a:pt x="44701" y="109533"/>
                    <a:pt x="48830" y="111338"/>
                  </a:cubicBezTo>
                  <a:cubicBezTo>
                    <a:pt x="51708" y="112512"/>
                    <a:pt x="54710" y="113367"/>
                    <a:pt x="57774" y="113904"/>
                  </a:cubicBezTo>
                  <a:cubicBezTo>
                    <a:pt x="74985" y="116541"/>
                    <a:pt x="92593" y="114052"/>
                    <a:pt x="108403" y="106749"/>
                  </a:cubicBezTo>
                  <a:lnTo>
                    <a:pt x="111204" y="105582"/>
                  </a:lnTo>
                  <a:cubicBezTo>
                    <a:pt x="109726" y="114448"/>
                    <a:pt x="106771" y="132725"/>
                    <a:pt x="106771" y="132725"/>
                  </a:cubicBezTo>
                  <a:lnTo>
                    <a:pt x="104748" y="133347"/>
                  </a:lnTo>
                  <a:cubicBezTo>
                    <a:pt x="94996" y="136388"/>
                    <a:pt x="84963" y="138472"/>
                    <a:pt x="74806" y="139569"/>
                  </a:cubicBezTo>
                  <a:cubicBezTo>
                    <a:pt x="63443" y="140953"/>
                    <a:pt x="51918" y="140214"/>
                    <a:pt x="40820" y="137391"/>
                  </a:cubicBezTo>
                  <a:cubicBezTo>
                    <a:pt x="18958" y="132958"/>
                    <a:pt x="2626" y="114658"/>
                    <a:pt x="689" y="92439"/>
                  </a:cubicBezTo>
                  <a:cubicBezTo>
                    <a:pt x="-3860" y="57130"/>
                    <a:pt x="14424" y="22810"/>
                    <a:pt x="46264" y="6890"/>
                  </a:cubicBezTo>
                  <a:cubicBezTo>
                    <a:pt x="63809" y="-1533"/>
                    <a:pt x="84069" y="-2264"/>
                    <a:pt x="102182" y="4868"/>
                  </a:cubicBezTo>
                  <a:cubicBezTo>
                    <a:pt x="117472" y="10319"/>
                    <a:pt x="128259" y="24101"/>
                    <a:pt x="129869" y="40254"/>
                  </a:cubicBezTo>
                  <a:cubicBezTo>
                    <a:pt x="131556" y="53879"/>
                    <a:pt x="130872" y="67692"/>
                    <a:pt x="127846" y="81084"/>
                  </a:cubicBezTo>
                  <a:close/>
                  <a:moveTo>
                    <a:pt x="38098" y="57286"/>
                  </a:moveTo>
                  <a:lnTo>
                    <a:pt x="39964" y="57286"/>
                  </a:lnTo>
                  <a:lnTo>
                    <a:pt x="95494" y="57286"/>
                  </a:lnTo>
                  <a:cubicBezTo>
                    <a:pt x="97049" y="57286"/>
                    <a:pt x="97671" y="56586"/>
                    <a:pt x="97671" y="55264"/>
                  </a:cubicBezTo>
                  <a:cubicBezTo>
                    <a:pt x="97943" y="50940"/>
                    <a:pt x="97943" y="46600"/>
                    <a:pt x="97671" y="42276"/>
                  </a:cubicBezTo>
                  <a:cubicBezTo>
                    <a:pt x="96854" y="34444"/>
                    <a:pt x="90959" y="28098"/>
                    <a:pt x="83205" y="26721"/>
                  </a:cubicBezTo>
                  <a:cubicBezTo>
                    <a:pt x="79620" y="26022"/>
                    <a:pt x="75965" y="25780"/>
                    <a:pt x="72318" y="26022"/>
                  </a:cubicBezTo>
                  <a:cubicBezTo>
                    <a:pt x="64890" y="26123"/>
                    <a:pt x="57743" y="28884"/>
                    <a:pt x="52174" y="33799"/>
                  </a:cubicBezTo>
                  <a:cubicBezTo>
                    <a:pt x="45618" y="40347"/>
                    <a:pt x="40781" y="48412"/>
                    <a:pt x="38098" y="57286"/>
                  </a:cubicBezTo>
                  <a:close/>
                </a:path>
              </a:pathLst>
            </a:custGeom>
            <a:solidFill>
              <a:srgbClr val="005BAA"/>
            </a:solidFill>
            <a:ln w="7739" cap="flat">
              <a:noFill/>
              <a:prstDash val="solid"/>
              <a:miter/>
            </a:ln>
          </p:spPr>
          <p:txBody>
            <a:bodyPr rtlCol="0" anchor="ctr"/>
            <a:lstStyle/>
            <a:p>
              <a:endParaRPr lang="en-IN">
                <a:latin typeface="+mn-lt"/>
              </a:endParaRPr>
            </a:p>
          </p:txBody>
        </p:sp>
        <p:sp>
          <p:nvSpPr>
            <p:cNvPr id="21" name="Freeform: Shape 20">
              <a:extLst>
                <a:ext uri="{FF2B5EF4-FFF2-40B4-BE49-F238E27FC236}">
                  <a16:creationId xmlns:a16="http://schemas.microsoft.com/office/drawing/2014/main" id="{CBAE80CB-10D5-498A-B479-5E51D3C09380}"/>
                </a:ext>
              </a:extLst>
            </p:cNvPr>
            <p:cNvSpPr/>
            <p:nvPr/>
          </p:nvSpPr>
          <p:spPr>
            <a:xfrm>
              <a:off x="1251969" y="6351280"/>
              <a:ext cx="139990" cy="132213"/>
            </a:xfrm>
            <a:custGeom>
              <a:avLst/>
              <a:gdLst>
                <a:gd name="connsiteX0" fmla="*/ 123191 w 139989"/>
                <a:gd name="connsiteY0" fmla="*/ 136587 h 132212"/>
                <a:gd name="connsiteX1" fmla="*/ 88738 w 139989"/>
                <a:gd name="connsiteY1" fmla="*/ 136587 h 132212"/>
                <a:gd name="connsiteX2" fmla="*/ 91538 w 139989"/>
                <a:gd name="connsiteY2" fmla="*/ 122510 h 132212"/>
                <a:gd name="connsiteX3" fmla="*/ 104137 w 139989"/>
                <a:gd name="connsiteY3" fmla="*/ 59826 h 132212"/>
                <a:gd name="connsiteX4" fmla="*/ 104992 w 139989"/>
                <a:gd name="connsiteY4" fmla="*/ 41550 h 132212"/>
                <a:gd name="connsiteX5" fmla="*/ 87338 w 139989"/>
                <a:gd name="connsiteY5" fmla="*/ 26695 h 132212"/>
                <a:gd name="connsiteX6" fmla="*/ 60040 w 139989"/>
                <a:gd name="connsiteY6" fmla="*/ 40694 h 132212"/>
                <a:gd name="connsiteX7" fmla="*/ 49230 w 139989"/>
                <a:gd name="connsiteY7" fmla="*/ 67526 h 132212"/>
                <a:gd name="connsiteX8" fmla="*/ 34842 w 139989"/>
                <a:gd name="connsiteY8" fmla="*/ 134798 h 132212"/>
                <a:gd name="connsiteX9" fmla="*/ 34453 w 139989"/>
                <a:gd name="connsiteY9" fmla="*/ 136743 h 132212"/>
                <a:gd name="connsiteX10" fmla="*/ 0 w 139989"/>
                <a:gd name="connsiteY10" fmla="*/ 136743 h 132212"/>
                <a:gd name="connsiteX11" fmla="*/ 28543 w 139989"/>
                <a:gd name="connsiteY11" fmla="*/ 3130 h 132212"/>
                <a:gd name="connsiteX12" fmla="*/ 61674 w 139989"/>
                <a:gd name="connsiteY12" fmla="*/ 3130 h 132212"/>
                <a:gd name="connsiteX13" fmla="*/ 59340 w 139989"/>
                <a:gd name="connsiteY13" fmla="*/ 16507 h 132212"/>
                <a:gd name="connsiteX14" fmla="*/ 61751 w 139989"/>
                <a:gd name="connsiteY14" fmla="*/ 14641 h 132212"/>
                <a:gd name="connsiteX15" fmla="*/ 91305 w 139989"/>
                <a:gd name="connsiteY15" fmla="*/ 486 h 132212"/>
                <a:gd name="connsiteX16" fmla="*/ 134235 w 139989"/>
                <a:gd name="connsiteY16" fmla="*/ 16896 h 132212"/>
                <a:gd name="connsiteX17" fmla="*/ 141234 w 139989"/>
                <a:gd name="connsiteY17" fmla="*/ 48005 h 132212"/>
                <a:gd name="connsiteX18" fmla="*/ 132057 w 139989"/>
                <a:gd name="connsiteY18" fmla="*/ 95524 h 132212"/>
                <a:gd name="connsiteX19" fmla="*/ 123191 w 139989"/>
                <a:gd name="connsiteY19" fmla="*/ 136587 h 1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9989" h="132212">
                  <a:moveTo>
                    <a:pt x="123191" y="136587"/>
                  </a:moveTo>
                  <a:lnTo>
                    <a:pt x="88738" y="136587"/>
                  </a:lnTo>
                  <a:lnTo>
                    <a:pt x="91538" y="122510"/>
                  </a:lnTo>
                  <a:cubicBezTo>
                    <a:pt x="95815" y="101590"/>
                    <a:pt x="100248" y="80747"/>
                    <a:pt x="104137" y="59826"/>
                  </a:cubicBezTo>
                  <a:cubicBezTo>
                    <a:pt x="105350" y="53814"/>
                    <a:pt x="105638" y="47647"/>
                    <a:pt x="104992" y="41550"/>
                  </a:cubicBezTo>
                  <a:cubicBezTo>
                    <a:pt x="103803" y="32800"/>
                    <a:pt x="96166" y="26376"/>
                    <a:pt x="87338" y="26695"/>
                  </a:cubicBezTo>
                  <a:cubicBezTo>
                    <a:pt x="76388" y="26143"/>
                    <a:pt x="65982" y="31478"/>
                    <a:pt x="60040" y="40694"/>
                  </a:cubicBezTo>
                  <a:cubicBezTo>
                    <a:pt x="54674" y="48821"/>
                    <a:pt x="51003" y="57952"/>
                    <a:pt x="49230" y="67526"/>
                  </a:cubicBezTo>
                  <a:cubicBezTo>
                    <a:pt x="44408" y="89924"/>
                    <a:pt x="39664" y="112400"/>
                    <a:pt x="34842" y="134798"/>
                  </a:cubicBezTo>
                  <a:cubicBezTo>
                    <a:pt x="34842" y="135421"/>
                    <a:pt x="34453" y="136743"/>
                    <a:pt x="34453" y="136743"/>
                  </a:cubicBezTo>
                  <a:lnTo>
                    <a:pt x="0" y="136743"/>
                  </a:lnTo>
                  <a:cubicBezTo>
                    <a:pt x="9566" y="92102"/>
                    <a:pt x="19054" y="47694"/>
                    <a:pt x="28543" y="3130"/>
                  </a:cubicBezTo>
                  <a:lnTo>
                    <a:pt x="61674" y="3130"/>
                  </a:lnTo>
                  <a:lnTo>
                    <a:pt x="59340" y="16507"/>
                  </a:lnTo>
                  <a:lnTo>
                    <a:pt x="61751" y="14641"/>
                  </a:lnTo>
                  <a:cubicBezTo>
                    <a:pt x="69948" y="7050"/>
                    <a:pt x="80253" y="2111"/>
                    <a:pt x="91305" y="486"/>
                  </a:cubicBezTo>
                  <a:cubicBezTo>
                    <a:pt x="108337" y="-1458"/>
                    <a:pt x="123658" y="2119"/>
                    <a:pt x="134235" y="16896"/>
                  </a:cubicBezTo>
                  <a:cubicBezTo>
                    <a:pt x="140643" y="25910"/>
                    <a:pt x="143171" y="37117"/>
                    <a:pt x="141234" y="48005"/>
                  </a:cubicBezTo>
                  <a:cubicBezTo>
                    <a:pt x="138746" y="63948"/>
                    <a:pt x="135324" y="79736"/>
                    <a:pt x="132057" y="95524"/>
                  </a:cubicBezTo>
                  <a:cubicBezTo>
                    <a:pt x="129258" y="109134"/>
                    <a:pt x="126224" y="122744"/>
                    <a:pt x="123191" y="136587"/>
                  </a:cubicBezTo>
                  <a:close/>
                </a:path>
              </a:pathLst>
            </a:custGeom>
            <a:solidFill>
              <a:srgbClr val="005BAA"/>
            </a:solidFill>
            <a:ln w="7739" cap="flat">
              <a:noFill/>
              <a:prstDash val="solid"/>
              <a:miter/>
            </a:ln>
          </p:spPr>
          <p:txBody>
            <a:bodyPr rtlCol="0" anchor="ctr"/>
            <a:lstStyle/>
            <a:p>
              <a:endParaRPr lang="en-IN">
                <a:latin typeface="+mn-lt"/>
              </a:endParaRPr>
            </a:p>
          </p:txBody>
        </p:sp>
        <p:sp>
          <p:nvSpPr>
            <p:cNvPr id="22" name="Freeform: Shape 21">
              <a:extLst>
                <a:ext uri="{FF2B5EF4-FFF2-40B4-BE49-F238E27FC236}">
                  <a16:creationId xmlns:a16="http://schemas.microsoft.com/office/drawing/2014/main" id="{221F78DF-5937-41C7-878A-CC1D69BB4911}"/>
                </a:ext>
              </a:extLst>
            </p:cNvPr>
            <p:cNvSpPr/>
            <p:nvPr/>
          </p:nvSpPr>
          <p:spPr>
            <a:xfrm>
              <a:off x="816990" y="6350939"/>
              <a:ext cx="139990" cy="132213"/>
            </a:xfrm>
            <a:custGeom>
              <a:avLst/>
              <a:gdLst>
                <a:gd name="connsiteX0" fmla="*/ 123035 w 139989"/>
                <a:gd name="connsiteY0" fmla="*/ 136928 h 132212"/>
                <a:gd name="connsiteX1" fmla="*/ 88582 w 139989"/>
                <a:gd name="connsiteY1" fmla="*/ 136928 h 132212"/>
                <a:gd name="connsiteX2" fmla="*/ 90916 w 139989"/>
                <a:gd name="connsiteY2" fmla="*/ 125651 h 132212"/>
                <a:gd name="connsiteX3" fmla="*/ 103981 w 139989"/>
                <a:gd name="connsiteY3" fmla="*/ 60711 h 132212"/>
                <a:gd name="connsiteX4" fmla="*/ 105070 w 139989"/>
                <a:gd name="connsiteY4" fmla="*/ 43601 h 132212"/>
                <a:gd name="connsiteX5" fmla="*/ 87105 w 139989"/>
                <a:gd name="connsiteY5" fmla="*/ 27036 h 132212"/>
                <a:gd name="connsiteX6" fmla="*/ 60273 w 139989"/>
                <a:gd name="connsiteY6" fmla="*/ 40568 h 132212"/>
                <a:gd name="connsiteX7" fmla="*/ 49074 w 139989"/>
                <a:gd name="connsiteY7" fmla="*/ 68255 h 132212"/>
                <a:gd name="connsiteX8" fmla="*/ 34997 w 139989"/>
                <a:gd name="connsiteY8" fmla="*/ 134439 h 132212"/>
                <a:gd name="connsiteX9" fmla="*/ 34376 w 139989"/>
                <a:gd name="connsiteY9" fmla="*/ 136928 h 132212"/>
                <a:gd name="connsiteX10" fmla="*/ 0 w 139989"/>
                <a:gd name="connsiteY10" fmla="*/ 136928 h 132212"/>
                <a:gd name="connsiteX11" fmla="*/ 28854 w 139989"/>
                <a:gd name="connsiteY11" fmla="*/ 3549 h 132212"/>
                <a:gd name="connsiteX12" fmla="*/ 61985 w 139989"/>
                <a:gd name="connsiteY12" fmla="*/ 3549 h 132212"/>
                <a:gd name="connsiteX13" fmla="*/ 59651 w 139989"/>
                <a:gd name="connsiteY13" fmla="*/ 16848 h 132212"/>
                <a:gd name="connsiteX14" fmla="*/ 62062 w 139989"/>
                <a:gd name="connsiteY14" fmla="*/ 14981 h 132212"/>
                <a:gd name="connsiteX15" fmla="*/ 91616 w 139989"/>
                <a:gd name="connsiteY15" fmla="*/ 827 h 132212"/>
                <a:gd name="connsiteX16" fmla="*/ 133457 w 139989"/>
                <a:gd name="connsiteY16" fmla="*/ 15759 h 132212"/>
                <a:gd name="connsiteX17" fmla="*/ 141779 w 139989"/>
                <a:gd name="connsiteY17" fmla="*/ 39091 h 132212"/>
                <a:gd name="connsiteX18" fmla="*/ 137890 w 139989"/>
                <a:gd name="connsiteY18" fmla="*/ 70199 h 132212"/>
                <a:gd name="connsiteX19" fmla="*/ 124046 w 139989"/>
                <a:gd name="connsiteY19" fmla="*/ 134284 h 132212"/>
                <a:gd name="connsiteX20" fmla="*/ 123035 w 139989"/>
                <a:gd name="connsiteY20" fmla="*/ 136928 h 1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9989" h="132212">
                  <a:moveTo>
                    <a:pt x="123035" y="136928"/>
                  </a:moveTo>
                  <a:lnTo>
                    <a:pt x="88582" y="136928"/>
                  </a:lnTo>
                  <a:cubicBezTo>
                    <a:pt x="89360" y="133039"/>
                    <a:pt x="90138" y="129151"/>
                    <a:pt x="90916" y="125651"/>
                  </a:cubicBezTo>
                  <a:cubicBezTo>
                    <a:pt x="95271" y="104030"/>
                    <a:pt x="99860" y="82410"/>
                    <a:pt x="103981" y="60711"/>
                  </a:cubicBezTo>
                  <a:cubicBezTo>
                    <a:pt x="105078" y="55081"/>
                    <a:pt x="105444" y="49325"/>
                    <a:pt x="105070" y="43601"/>
                  </a:cubicBezTo>
                  <a:cubicBezTo>
                    <a:pt x="104650" y="34082"/>
                    <a:pt x="96624" y="26686"/>
                    <a:pt x="87105" y="27036"/>
                  </a:cubicBezTo>
                  <a:cubicBezTo>
                    <a:pt x="76404" y="26523"/>
                    <a:pt x="66215" y="31656"/>
                    <a:pt x="60273" y="40568"/>
                  </a:cubicBezTo>
                  <a:cubicBezTo>
                    <a:pt x="54643" y="48913"/>
                    <a:pt x="50824" y="58339"/>
                    <a:pt x="49074" y="68255"/>
                  </a:cubicBezTo>
                  <a:cubicBezTo>
                    <a:pt x="44252" y="90265"/>
                    <a:pt x="39664" y="112352"/>
                    <a:pt x="34997" y="134439"/>
                  </a:cubicBezTo>
                  <a:cubicBezTo>
                    <a:pt x="34997" y="135217"/>
                    <a:pt x="34997" y="136072"/>
                    <a:pt x="34376" y="136928"/>
                  </a:cubicBezTo>
                  <a:lnTo>
                    <a:pt x="0" y="136928"/>
                  </a:lnTo>
                  <a:lnTo>
                    <a:pt x="28854" y="3549"/>
                  </a:lnTo>
                  <a:lnTo>
                    <a:pt x="61985" y="3549"/>
                  </a:lnTo>
                  <a:lnTo>
                    <a:pt x="59651" y="16848"/>
                  </a:lnTo>
                  <a:lnTo>
                    <a:pt x="62062" y="14981"/>
                  </a:lnTo>
                  <a:cubicBezTo>
                    <a:pt x="70259" y="7391"/>
                    <a:pt x="80564" y="2452"/>
                    <a:pt x="91616" y="827"/>
                  </a:cubicBezTo>
                  <a:cubicBezTo>
                    <a:pt x="107248" y="-2269"/>
                    <a:pt x="123315" y="3463"/>
                    <a:pt x="133457" y="15759"/>
                  </a:cubicBezTo>
                  <a:cubicBezTo>
                    <a:pt x="138574" y="22486"/>
                    <a:pt x="141483" y="30637"/>
                    <a:pt x="141779" y="39091"/>
                  </a:cubicBezTo>
                  <a:cubicBezTo>
                    <a:pt x="141887" y="49590"/>
                    <a:pt x="140581" y="60050"/>
                    <a:pt x="137890" y="70199"/>
                  </a:cubicBezTo>
                  <a:cubicBezTo>
                    <a:pt x="133224" y="91509"/>
                    <a:pt x="128612" y="112873"/>
                    <a:pt x="124046" y="134284"/>
                  </a:cubicBezTo>
                  <a:cubicBezTo>
                    <a:pt x="123502" y="135217"/>
                    <a:pt x="123269" y="135995"/>
                    <a:pt x="123035" y="136928"/>
                  </a:cubicBezTo>
                  <a:close/>
                </a:path>
              </a:pathLst>
            </a:custGeom>
            <a:solidFill>
              <a:srgbClr val="005BAA"/>
            </a:solidFill>
            <a:ln w="7739" cap="flat">
              <a:noFill/>
              <a:prstDash val="solid"/>
              <a:miter/>
            </a:ln>
          </p:spPr>
          <p:txBody>
            <a:bodyPr rtlCol="0" anchor="ctr"/>
            <a:lstStyle/>
            <a:p>
              <a:endParaRPr lang="en-IN">
                <a:latin typeface="+mn-lt"/>
              </a:endParaRPr>
            </a:p>
          </p:txBody>
        </p:sp>
      </p:grpSp>
      <p:sp>
        <p:nvSpPr>
          <p:cNvPr id="23" name="Footer Placeholder 3">
            <a:extLst>
              <a:ext uri="{FF2B5EF4-FFF2-40B4-BE49-F238E27FC236}">
                <a16:creationId xmlns:a16="http://schemas.microsoft.com/office/drawing/2014/main" id="{DB670330-99AE-41A5-9FB2-01EEB48195C7}"/>
              </a:ext>
            </a:extLst>
          </p:cNvPr>
          <p:cNvSpPr txBox="1">
            <a:spLocks/>
          </p:cNvSpPr>
          <p:nvPr userDrawn="1"/>
        </p:nvSpPr>
        <p:spPr>
          <a:xfrm>
            <a:off x="7423006" y="6377684"/>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algn="r" defTabSz="914400" rtl="0" eaLnBrk="1" latinLnBrk="0" hangingPunct="1"/>
            <a:r>
              <a:rPr lang="en-IN" sz="1050" kern="1200">
                <a:solidFill>
                  <a:schemeClr val="tx1">
                    <a:lumMod val="75000"/>
                    <a:lumOff val="25000"/>
                  </a:schemeClr>
                </a:solidFill>
                <a:latin typeface="+mn-lt"/>
                <a:ea typeface="+mn-ea"/>
                <a:cs typeface="Arial" panose="020B0604020202020204" pitchFamily="34" charset="0"/>
              </a:rPr>
              <a:t>Putting Science to Work</a:t>
            </a:r>
          </a:p>
        </p:txBody>
      </p:sp>
    </p:spTree>
    <p:extLst>
      <p:ext uri="{BB962C8B-B14F-4D97-AF65-F5344CB8AC3E}">
        <p14:creationId xmlns:p14="http://schemas.microsoft.com/office/powerpoint/2010/main" val="2963376347"/>
      </p:ext>
    </p:extLst>
  </p:cSld>
  <p:clrMap bg1="lt1" tx1="dk1" bg2="lt2" tx2="dk2" accent1="accent1" accent2="accent2" accent3="accent3" accent4="accent4" accent5="accent5" accent6="accent6" hlink="hlink" folHlink="folHlink"/>
  <p:sldLayoutIdLst>
    <p:sldLayoutId id="2147483697" r:id="rId1"/>
    <p:sldLayoutId id="2147483815" r:id="rId2"/>
    <p:sldLayoutId id="2147483827" r:id="rId3"/>
    <p:sldLayoutId id="2147483826" r:id="rId4"/>
    <p:sldLayoutId id="2147483823" r:id="rId5"/>
    <p:sldLayoutId id="2147483824" r:id="rId6"/>
    <p:sldLayoutId id="2147483822" r:id="rId7"/>
    <p:sldLayoutId id="2147483819" r:id="rId8"/>
    <p:sldLayoutId id="2147483817" r:id="rId9"/>
    <p:sldLayoutId id="2147483825" r:id="rId10"/>
    <p:sldLayoutId id="2147483818" r:id="rId11"/>
    <p:sldLayoutId id="2147483820" r:id="rId12"/>
  </p:sldLayoutIdLst>
  <p:hf hdr="0" ftr="0" dt="0"/>
  <p:txStyles>
    <p:titleStyle>
      <a:lvl1pPr algn="l" defTabSz="1219170" rtl="0" eaLnBrk="1" latinLnBrk="0" hangingPunct="1">
        <a:spcBef>
          <a:spcPct val="0"/>
        </a:spcBef>
        <a:buNone/>
        <a:defRPr sz="2400" b="1" kern="1200">
          <a:solidFill>
            <a:srgbClr val="004372"/>
          </a:solidFill>
          <a:latin typeface="+mj-lt"/>
          <a:ea typeface="+mj-ea"/>
          <a:cs typeface="Arial" panose="020B0604020202020204" pitchFamily="34" charset="0"/>
        </a:defRPr>
      </a:lvl1pPr>
    </p:titleStyle>
    <p:bodyStyle>
      <a:lvl1pPr marL="239178" indent="-239178" algn="l" defTabSz="1219170" rtl="0" eaLnBrk="1" latinLnBrk="0" hangingPunct="1">
        <a:spcBef>
          <a:spcPts val="600"/>
        </a:spcBef>
        <a:spcAft>
          <a:spcPts val="600"/>
        </a:spcAft>
        <a:buClr>
          <a:srgbClr val="070B0E"/>
        </a:buClr>
        <a:buSzPct val="100000"/>
        <a:buFont typeface="Arial" panose="020B0604020202020204" pitchFamily="34" charset="0"/>
        <a:buChar char="•"/>
        <a:defRPr sz="1800" kern="1200">
          <a:solidFill>
            <a:srgbClr val="070B0E"/>
          </a:solidFill>
          <a:latin typeface="+mn-lt"/>
          <a:ea typeface="+mn-ea"/>
          <a:cs typeface="Arial" panose="020B0604020202020204" pitchFamily="34" charset="0"/>
        </a:defRPr>
      </a:lvl1pPr>
      <a:lvl2pPr marL="480472" indent="-241294" algn="l" defTabSz="1219170" rtl="0" eaLnBrk="1" latinLnBrk="0" hangingPunct="1">
        <a:spcBef>
          <a:spcPts val="600"/>
        </a:spcBef>
        <a:spcAft>
          <a:spcPts val="600"/>
        </a:spcAft>
        <a:buClr>
          <a:srgbClr val="070B0E"/>
        </a:buClr>
        <a:buSzPct val="100000"/>
        <a:buFont typeface="Arial" panose="020B0604020202020204" pitchFamily="34" charset="0"/>
        <a:buChar char="•"/>
        <a:defRPr sz="1600" kern="1200">
          <a:solidFill>
            <a:srgbClr val="070B0E"/>
          </a:solidFill>
          <a:latin typeface="+mn-lt"/>
          <a:ea typeface="+mn-ea"/>
          <a:cs typeface="Arial" panose="020B0604020202020204" pitchFamily="34" charset="0"/>
        </a:defRPr>
      </a:lvl2pPr>
      <a:lvl3pPr marL="719649" indent="-239178" algn="l" defTabSz="1219170" rtl="0" eaLnBrk="1" latinLnBrk="0" hangingPunct="1">
        <a:spcBef>
          <a:spcPts val="600"/>
        </a:spcBef>
        <a:spcAft>
          <a:spcPts val="600"/>
        </a:spcAft>
        <a:buClr>
          <a:srgbClr val="070B0E"/>
        </a:buClr>
        <a:buSzPct val="100000"/>
        <a:buFont typeface="Arial" panose="020B0604020202020204" pitchFamily="34" charset="0"/>
        <a:buChar char="•"/>
        <a:defRPr sz="1400" kern="1200">
          <a:solidFill>
            <a:srgbClr val="070B0E"/>
          </a:solidFill>
          <a:latin typeface="+mn-lt"/>
          <a:ea typeface="+mn-ea"/>
          <a:cs typeface="Arial" panose="020B0604020202020204" pitchFamily="34" charset="0"/>
        </a:defRPr>
      </a:lvl3pPr>
      <a:lvl4pPr marL="960943" indent="-241294" algn="l" defTabSz="1219170" rtl="0" eaLnBrk="1" latinLnBrk="0" hangingPunct="1">
        <a:spcBef>
          <a:spcPts val="600"/>
        </a:spcBef>
        <a:spcAft>
          <a:spcPts val="600"/>
        </a:spcAft>
        <a:buClr>
          <a:srgbClr val="070B0E"/>
        </a:buClr>
        <a:buSzPct val="100000"/>
        <a:buFont typeface="Arial" panose="020B0604020202020204" pitchFamily="34" charset="0"/>
        <a:buChar char="•"/>
        <a:defRPr sz="1200" kern="1200">
          <a:solidFill>
            <a:srgbClr val="070B0E"/>
          </a:solidFill>
          <a:latin typeface="+mn-lt"/>
          <a:ea typeface="+mn-ea"/>
          <a:cs typeface="Arial" panose="020B0604020202020204" pitchFamily="34" charset="0"/>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143" userDrawn="1">
          <p15:clr>
            <a:srgbClr val="F26B43"/>
          </p15:clr>
        </p15:guide>
        <p15:guide id="4" pos="7537" userDrawn="1">
          <p15:clr>
            <a:srgbClr val="F26B43"/>
          </p15:clr>
        </p15:guide>
        <p15:guide id="5" orient="horz" pos="278" userDrawn="1">
          <p15:clr>
            <a:srgbClr val="F26B43"/>
          </p15:clr>
        </p15:guide>
        <p15:guide id="6" orient="horz" pos="754" userDrawn="1">
          <p15:clr>
            <a:srgbClr val="F26B43"/>
          </p15:clr>
        </p15:guide>
        <p15:guide id="7" orient="horz" pos="3884" userDrawn="1">
          <p15:clr>
            <a:srgbClr val="F26B43"/>
          </p15:clr>
        </p15:guide>
        <p15:guide id="8" orient="horz" pos="981"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7014" y="432677"/>
            <a:ext cx="11737974" cy="749577"/>
          </a:xfrm>
          <a:prstGeom prst="rect">
            <a:avLst/>
          </a:prstGeom>
        </p:spPr>
        <p:txBody>
          <a:bodyPr vert="horz" lIns="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247652" y="1574800"/>
            <a:ext cx="11703048" cy="4590609"/>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Slide Number Placeholder 5">
            <a:extLst>
              <a:ext uri="{FF2B5EF4-FFF2-40B4-BE49-F238E27FC236}">
                <a16:creationId xmlns:a16="http://schemas.microsoft.com/office/drawing/2014/main" id="{B5A1BEEA-AF00-4D7D-A9D0-6351106F729E}"/>
              </a:ext>
            </a:extLst>
          </p:cNvPr>
          <p:cNvSpPr>
            <a:spLocks noGrp="1"/>
          </p:cNvSpPr>
          <p:nvPr>
            <p:ph type="sldNum" sz="quarter" idx="4"/>
          </p:nvPr>
        </p:nvSpPr>
        <p:spPr>
          <a:xfrm>
            <a:off x="11591141" y="6374456"/>
            <a:ext cx="371929" cy="365125"/>
          </a:xfrm>
          <a:prstGeom prst="rect">
            <a:avLst/>
          </a:prstGeom>
        </p:spPr>
        <p:txBody>
          <a:bodyPr anchor="ctr"/>
          <a:lstStyle>
            <a:lvl1pPr>
              <a:defRPr sz="1050">
                <a:solidFill>
                  <a:schemeClr val="tx1">
                    <a:lumMod val="75000"/>
                    <a:lumOff val="25000"/>
                  </a:schemeClr>
                </a:solidFill>
                <a:latin typeface="+mn-lt"/>
                <a:cs typeface="Arial" panose="020B0604020202020204" pitchFamily="34" charset="0"/>
              </a:defRPr>
            </a:lvl1pPr>
          </a:lstStyle>
          <a:p>
            <a:fld id="{BF464321-24B5-4A1A-BA99-44AB7CD57172}" type="slidenum">
              <a:rPr lang="en-IN" smtClean="0"/>
              <a:pPr/>
              <a:t>‹#›</a:t>
            </a:fld>
            <a:endParaRPr lang="en-IN"/>
          </a:p>
        </p:txBody>
      </p:sp>
      <p:cxnSp>
        <p:nvCxnSpPr>
          <p:cNvPr id="14" name="Straight Connector 13">
            <a:extLst>
              <a:ext uri="{FF2B5EF4-FFF2-40B4-BE49-F238E27FC236}">
                <a16:creationId xmlns:a16="http://schemas.microsoft.com/office/drawing/2014/main" id="{5D0F497A-70AF-4A86-B4FB-A0F14BC5E7E9}"/>
              </a:ext>
            </a:extLst>
          </p:cNvPr>
          <p:cNvCxnSpPr>
            <a:cxnSpLocks/>
          </p:cNvCxnSpPr>
          <p:nvPr userDrawn="1"/>
        </p:nvCxnSpPr>
        <p:spPr>
          <a:xfrm>
            <a:off x="11588578" y="6430812"/>
            <a:ext cx="0" cy="2524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16C92692-CE74-451E-90EC-77C3833CD5D9}"/>
              </a:ext>
            </a:extLst>
          </p:cNvPr>
          <p:cNvGrpSpPr/>
          <p:nvPr userDrawn="1"/>
        </p:nvGrpSpPr>
        <p:grpSpPr>
          <a:xfrm>
            <a:off x="277256" y="6436012"/>
            <a:ext cx="985615" cy="242012"/>
            <a:chOff x="542999" y="6303642"/>
            <a:chExt cx="985615" cy="242012"/>
          </a:xfrm>
        </p:grpSpPr>
        <p:sp>
          <p:nvSpPr>
            <p:cNvPr id="16" name="Freeform: Shape 15">
              <a:extLst>
                <a:ext uri="{FF2B5EF4-FFF2-40B4-BE49-F238E27FC236}">
                  <a16:creationId xmlns:a16="http://schemas.microsoft.com/office/drawing/2014/main" id="{CDC6C7CF-3C98-4809-9082-B5ED171C0165}"/>
                </a:ext>
              </a:extLst>
            </p:cNvPr>
            <p:cNvSpPr/>
            <p:nvPr/>
          </p:nvSpPr>
          <p:spPr>
            <a:xfrm>
              <a:off x="962579" y="6351224"/>
              <a:ext cx="147767" cy="194430"/>
            </a:xfrm>
            <a:custGeom>
              <a:avLst/>
              <a:gdLst>
                <a:gd name="connsiteX0" fmla="*/ 49463 w 147766"/>
                <a:gd name="connsiteY0" fmla="*/ 194661 h 194430"/>
                <a:gd name="connsiteX1" fmla="*/ 29087 w 147766"/>
                <a:gd name="connsiteY1" fmla="*/ 192794 h 194430"/>
                <a:gd name="connsiteX2" fmla="*/ 9566 w 147766"/>
                <a:gd name="connsiteY2" fmla="*/ 188595 h 194430"/>
                <a:gd name="connsiteX3" fmla="*/ 1011 w 147766"/>
                <a:gd name="connsiteY3" fmla="*/ 185795 h 194430"/>
                <a:gd name="connsiteX4" fmla="*/ 0 w 147766"/>
                <a:gd name="connsiteY4" fmla="*/ 185251 h 194430"/>
                <a:gd name="connsiteX5" fmla="*/ 8555 w 147766"/>
                <a:gd name="connsiteY5" fmla="*/ 157719 h 194430"/>
                <a:gd name="connsiteX6" fmla="*/ 29165 w 147766"/>
                <a:gd name="connsiteY6" fmla="*/ 164641 h 194430"/>
                <a:gd name="connsiteX7" fmla="*/ 61207 w 147766"/>
                <a:gd name="connsiteY7" fmla="*/ 166896 h 194430"/>
                <a:gd name="connsiteX8" fmla="*/ 89671 w 147766"/>
                <a:gd name="connsiteY8" fmla="*/ 146365 h 194430"/>
                <a:gd name="connsiteX9" fmla="*/ 99548 w 147766"/>
                <a:gd name="connsiteY9" fmla="*/ 118833 h 194430"/>
                <a:gd name="connsiteX10" fmla="*/ 101492 w 147766"/>
                <a:gd name="connsiteY10" fmla="*/ 111600 h 194430"/>
                <a:gd name="connsiteX11" fmla="*/ 100870 w 147766"/>
                <a:gd name="connsiteY11" fmla="*/ 111600 h 194430"/>
                <a:gd name="connsiteX12" fmla="*/ 99704 w 147766"/>
                <a:gd name="connsiteY12" fmla="*/ 113389 h 194430"/>
                <a:gd name="connsiteX13" fmla="*/ 61984 w 147766"/>
                <a:gd name="connsiteY13" fmla="*/ 136721 h 194430"/>
                <a:gd name="connsiteX14" fmla="*/ 41530 w 147766"/>
                <a:gd name="connsiteY14" fmla="*/ 135010 h 194430"/>
                <a:gd name="connsiteX15" fmla="*/ 13688 w 147766"/>
                <a:gd name="connsiteY15" fmla="*/ 106390 h 194430"/>
                <a:gd name="connsiteX16" fmla="*/ 10344 w 147766"/>
                <a:gd name="connsiteY16" fmla="*/ 68048 h 194430"/>
                <a:gd name="connsiteX17" fmla="*/ 25898 w 147766"/>
                <a:gd name="connsiteY17" fmla="*/ 26984 h 194430"/>
                <a:gd name="connsiteX18" fmla="*/ 66028 w 147766"/>
                <a:gd name="connsiteY18" fmla="*/ 1242 h 194430"/>
                <a:gd name="connsiteX19" fmla="*/ 111447 w 147766"/>
                <a:gd name="connsiteY19" fmla="*/ 14463 h 194430"/>
                <a:gd name="connsiteX20" fmla="*/ 118058 w 147766"/>
                <a:gd name="connsiteY20" fmla="*/ 22240 h 194430"/>
                <a:gd name="connsiteX21" fmla="*/ 122024 w 147766"/>
                <a:gd name="connsiteY21" fmla="*/ 3108 h 194430"/>
                <a:gd name="connsiteX22" fmla="*/ 155466 w 147766"/>
                <a:gd name="connsiteY22" fmla="*/ 3108 h 194430"/>
                <a:gd name="connsiteX23" fmla="*/ 150489 w 147766"/>
                <a:gd name="connsiteY23" fmla="*/ 25818 h 194430"/>
                <a:gd name="connsiteX24" fmla="*/ 129101 w 147766"/>
                <a:gd name="connsiteY24" fmla="*/ 126299 h 194430"/>
                <a:gd name="connsiteX25" fmla="*/ 112847 w 147766"/>
                <a:gd name="connsiteY25" fmla="*/ 167363 h 194430"/>
                <a:gd name="connsiteX26" fmla="*/ 102270 w 147766"/>
                <a:gd name="connsiteY26" fmla="*/ 179107 h 194430"/>
                <a:gd name="connsiteX27" fmla="*/ 89516 w 147766"/>
                <a:gd name="connsiteY27" fmla="*/ 186884 h 194430"/>
                <a:gd name="connsiteX28" fmla="*/ 74739 w 147766"/>
                <a:gd name="connsiteY28" fmla="*/ 191861 h 194430"/>
                <a:gd name="connsiteX29" fmla="*/ 64551 w 147766"/>
                <a:gd name="connsiteY29" fmla="*/ 193494 h 194430"/>
                <a:gd name="connsiteX30" fmla="*/ 54363 w 147766"/>
                <a:gd name="connsiteY30" fmla="*/ 194194 h 194430"/>
                <a:gd name="connsiteX31" fmla="*/ 45574 w 147766"/>
                <a:gd name="connsiteY31" fmla="*/ 79636 h 194430"/>
                <a:gd name="connsiteX32" fmla="*/ 49385 w 147766"/>
                <a:gd name="connsiteY32" fmla="*/ 98457 h 194430"/>
                <a:gd name="connsiteX33" fmla="*/ 62995 w 147766"/>
                <a:gd name="connsiteY33" fmla="*/ 109423 h 194430"/>
                <a:gd name="connsiteX34" fmla="*/ 91149 w 147766"/>
                <a:gd name="connsiteY34" fmla="*/ 100634 h 194430"/>
                <a:gd name="connsiteX35" fmla="*/ 105848 w 147766"/>
                <a:gd name="connsiteY35" fmla="*/ 45339 h 194430"/>
                <a:gd name="connsiteX36" fmla="*/ 81272 w 147766"/>
                <a:gd name="connsiteY36" fmla="*/ 26751 h 194430"/>
                <a:gd name="connsiteX37" fmla="*/ 59029 w 147766"/>
                <a:gd name="connsiteY37" fmla="*/ 38650 h 194430"/>
                <a:gd name="connsiteX38" fmla="*/ 45574 w 147766"/>
                <a:gd name="connsiteY38" fmla="*/ 79636 h 194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7766" h="194430">
                  <a:moveTo>
                    <a:pt x="49463" y="194661"/>
                  </a:moveTo>
                  <a:cubicBezTo>
                    <a:pt x="42642" y="194389"/>
                    <a:pt x="35845" y="193767"/>
                    <a:pt x="29087" y="192794"/>
                  </a:cubicBezTo>
                  <a:cubicBezTo>
                    <a:pt x="22484" y="191869"/>
                    <a:pt x="15966" y="190461"/>
                    <a:pt x="9566" y="188595"/>
                  </a:cubicBezTo>
                  <a:cubicBezTo>
                    <a:pt x="6688" y="187817"/>
                    <a:pt x="3811" y="186806"/>
                    <a:pt x="1011" y="185795"/>
                  </a:cubicBezTo>
                  <a:cubicBezTo>
                    <a:pt x="661" y="185639"/>
                    <a:pt x="319" y="185460"/>
                    <a:pt x="0" y="185251"/>
                  </a:cubicBezTo>
                  <a:lnTo>
                    <a:pt x="8555" y="157719"/>
                  </a:lnTo>
                  <a:cubicBezTo>
                    <a:pt x="15554" y="160052"/>
                    <a:pt x="22243" y="162619"/>
                    <a:pt x="29165" y="164641"/>
                  </a:cubicBezTo>
                  <a:cubicBezTo>
                    <a:pt x="39547" y="167760"/>
                    <a:pt x="50490" y="168529"/>
                    <a:pt x="61207" y="166896"/>
                  </a:cubicBezTo>
                  <a:cubicBezTo>
                    <a:pt x="73510" y="165193"/>
                    <a:pt x="84173" y="157501"/>
                    <a:pt x="89671" y="146365"/>
                  </a:cubicBezTo>
                  <a:cubicBezTo>
                    <a:pt x="93956" y="137576"/>
                    <a:pt x="97270" y="128345"/>
                    <a:pt x="99548" y="118833"/>
                  </a:cubicBezTo>
                  <a:cubicBezTo>
                    <a:pt x="100170" y="116422"/>
                    <a:pt x="100792" y="114011"/>
                    <a:pt x="101492" y="111600"/>
                  </a:cubicBezTo>
                  <a:lnTo>
                    <a:pt x="100870" y="111600"/>
                  </a:lnTo>
                  <a:lnTo>
                    <a:pt x="99704" y="113389"/>
                  </a:lnTo>
                  <a:cubicBezTo>
                    <a:pt x="91530" y="126696"/>
                    <a:pt x="77538" y="135344"/>
                    <a:pt x="61984" y="136721"/>
                  </a:cubicBezTo>
                  <a:cubicBezTo>
                    <a:pt x="55125" y="137561"/>
                    <a:pt x="48157" y="136977"/>
                    <a:pt x="41530" y="135010"/>
                  </a:cubicBezTo>
                  <a:cubicBezTo>
                    <a:pt x="28083" y="130662"/>
                    <a:pt x="17662" y="119945"/>
                    <a:pt x="13688" y="106390"/>
                  </a:cubicBezTo>
                  <a:cubicBezTo>
                    <a:pt x="9511" y="94063"/>
                    <a:pt x="8368" y="80912"/>
                    <a:pt x="10344" y="68048"/>
                  </a:cubicBezTo>
                  <a:cubicBezTo>
                    <a:pt x="11953" y="53263"/>
                    <a:pt x="17312" y="39132"/>
                    <a:pt x="25898" y="26984"/>
                  </a:cubicBezTo>
                  <a:cubicBezTo>
                    <a:pt x="35200" y="13289"/>
                    <a:pt x="49696" y="3987"/>
                    <a:pt x="66028" y="1242"/>
                  </a:cubicBezTo>
                  <a:cubicBezTo>
                    <a:pt x="82438" y="-2546"/>
                    <a:pt x="99634" y="2463"/>
                    <a:pt x="111447" y="14463"/>
                  </a:cubicBezTo>
                  <a:cubicBezTo>
                    <a:pt x="113781" y="16874"/>
                    <a:pt x="115647" y="19596"/>
                    <a:pt x="118058" y="22240"/>
                  </a:cubicBezTo>
                  <a:lnTo>
                    <a:pt x="122024" y="3108"/>
                  </a:lnTo>
                  <a:lnTo>
                    <a:pt x="155466" y="3108"/>
                  </a:lnTo>
                  <a:cubicBezTo>
                    <a:pt x="153755" y="10886"/>
                    <a:pt x="152044" y="18196"/>
                    <a:pt x="150489" y="25818"/>
                  </a:cubicBezTo>
                  <a:cubicBezTo>
                    <a:pt x="143334" y="59260"/>
                    <a:pt x="136202" y="92756"/>
                    <a:pt x="129101" y="126299"/>
                  </a:cubicBezTo>
                  <a:cubicBezTo>
                    <a:pt x="126488" y="140936"/>
                    <a:pt x="120959" y="154904"/>
                    <a:pt x="112847" y="167363"/>
                  </a:cubicBezTo>
                  <a:cubicBezTo>
                    <a:pt x="109806" y="171687"/>
                    <a:pt x="106252" y="175630"/>
                    <a:pt x="102270" y="179107"/>
                  </a:cubicBezTo>
                  <a:cubicBezTo>
                    <a:pt x="98366" y="182225"/>
                    <a:pt x="94081" y="184838"/>
                    <a:pt x="89516" y="186884"/>
                  </a:cubicBezTo>
                  <a:cubicBezTo>
                    <a:pt x="84795" y="189108"/>
                    <a:pt x="79841" y="190780"/>
                    <a:pt x="74739" y="191861"/>
                  </a:cubicBezTo>
                  <a:cubicBezTo>
                    <a:pt x="71395" y="192561"/>
                    <a:pt x="67973" y="193028"/>
                    <a:pt x="64551" y="193494"/>
                  </a:cubicBezTo>
                  <a:cubicBezTo>
                    <a:pt x="61175" y="193961"/>
                    <a:pt x="57769" y="194194"/>
                    <a:pt x="54363" y="194194"/>
                  </a:cubicBezTo>
                  <a:close/>
                  <a:moveTo>
                    <a:pt x="45574" y="79636"/>
                  </a:moveTo>
                  <a:cubicBezTo>
                    <a:pt x="45388" y="86122"/>
                    <a:pt x="46686" y="92562"/>
                    <a:pt x="49385" y="98457"/>
                  </a:cubicBezTo>
                  <a:cubicBezTo>
                    <a:pt x="51788" y="104165"/>
                    <a:pt x="56906" y="108287"/>
                    <a:pt x="62995" y="109423"/>
                  </a:cubicBezTo>
                  <a:cubicBezTo>
                    <a:pt x="73277" y="111670"/>
                    <a:pt x="83978" y="108334"/>
                    <a:pt x="91149" y="100634"/>
                  </a:cubicBezTo>
                  <a:cubicBezTo>
                    <a:pt x="104938" y="85796"/>
                    <a:pt x="110452" y="65069"/>
                    <a:pt x="105848" y="45339"/>
                  </a:cubicBezTo>
                  <a:cubicBezTo>
                    <a:pt x="103491" y="33844"/>
                    <a:pt x="92969" y="25888"/>
                    <a:pt x="81272" y="26751"/>
                  </a:cubicBezTo>
                  <a:cubicBezTo>
                    <a:pt x="72390" y="26953"/>
                    <a:pt x="64123" y="31371"/>
                    <a:pt x="59029" y="38650"/>
                  </a:cubicBezTo>
                  <a:cubicBezTo>
                    <a:pt x="50303" y="50534"/>
                    <a:pt x="45590" y="64891"/>
                    <a:pt x="45574" y="79636"/>
                  </a:cubicBezTo>
                  <a:close/>
                </a:path>
              </a:pathLst>
            </a:custGeom>
            <a:solidFill>
              <a:srgbClr val="005BAA"/>
            </a:solidFill>
            <a:ln w="7739" cap="flat">
              <a:noFill/>
              <a:prstDash val="solid"/>
              <a:miter/>
            </a:ln>
          </p:spPr>
          <p:txBody>
            <a:bodyPr rtlCol="0" anchor="ctr"/>
            <a:lstStyle/>
            <a:p>
              <a:endParaRPr lang="en-IN">
                <a:latin typeface="+mn-lt"/>
              </a:endParaRPr>
            </a:p>
          </p:txBody>
        </p:sp>
        <p:sp>
          <p:nvSpPr>
            <p:cNvPr id="17" name="Freeform: Shape 16">
              <a:extLst>
                <a:ext uri="{FF2B5EF4-FFF2-40B4-BE49-F238E27FC236}">
                  <a16:creationId xmlns:a16="http://schemas.microsoft.com/office/drawing/2014/main" id="{63404FB0-CAD2-40FE-8D99-7841A5A982FE}"/>
                </a:ext>
              </a:extLst>
            </p:cNvPr>
            <p:cNvSpPr/>
            <p:nvPr/>
          </p:nvSpPr>
          <p:spPr>
            <a:xfrm>
              <a:off x="663468" y="6354410"/>
              <a:ext cx="163321" cy="186653"/>
            </a:xfrm>
            <a:custGeom>
              <a:avLst/>
              <a:gdLst>
                <a:gd name="connsiteX0" fmla="*/ 23021 w 163321"/>
                <a:gd name="connsiteY0" fmla="*/ 191319 h 186653"/>
                <a:gd name="connsiteX1" fmla="*/ 22087 w 163321"/>
                <a:gd name="connsiteY1" fmla="*/ 191319 h 186653"/>
                <a:gd name="connsiteX2" fmla="*/ 18665 w 163321"/>
                <a:gd name="connsiteY2" fmla="*/ 191319 h 186653"/>
                <a:gd name="connsiteX3" fmla="*/ 10888 w 163321"/>
                <a:gd name="connsiteY3" fmla="*/ 190308 h 186653"/>
                <a:gd name="connsiteX4" fmla="*/ 0 w 163321"/>
                <a:gd name="connsiteY4" fmla="*/ 188131 h 186653"/>
                <a:gd name="connsiteX5" fmla="*/ 7777 w 163321"/>
                <a:gd name="connsiteY5" fmla="*/ 162155 h 186653"/>
                <a:gd name="connsiteX6" fmla="*/ 18121 w 163321"/>
                <a:gd name="connsiteY6" fmla="*/ 164488 h 186653"/>
                <a:gd name="connsiteX7" fmla="*/ 39741 w 163321"/>
                <a:gd name="connsiteY7" fmla="*/ 157955 h 186653"/>
                <a:gd name="connsiteX8" fmla="*/ 53741 w 163321"/>
                <a:gd name="connsiteY8" fmla="*/ 140301 h 186653"/>
                <a:gd name="connsiteX9" fmla="*/ 53274 w 163321"/>
                <a:gd name="connsiteY9" fmla="*/ 137890 h 186653"/>
                <a:gd name="connsiteX10" fmla="*/ 42619 w 163321"/>
                <a:gd name="connsiteY10" fmla="*/ 74895 h 186653"/>
                <a:gd name="connsiteX11" fmla="*/ 33053 w 163321"/>
                <a:gd name="connsiteY11" fmla="*/ 18199 h 186653"/>
                <a:gd name="connsiteX12" fmla="*/ 30098 w 163321"/>
                <a:gd name="connsiteY12" fmla="*/ 389 h 186653"/>
                <a:gd name="connsiteX13" fmla="*/ 65407 w 163321"/>
                <a:gd name="connsiteY13" fmla="*/ 389 h 186653"/>
                <a:gd name="connsiteX14" fmla="*/ 77772 w 163321"/>
                <a:gd name="connsiteY14" fmla="*/ 99626 h 186653"/>
                <a:gd name="connsiteX15" fmla="*/ 78394 w 163321"/>
                <a:gd name="connsiteY15" fmla="*/ 99626 h 186653"/>
                <a:gd name="connsiteX16" fmla="*/ 79872 w 163321"/>
                <a:gd name="connsiteY16" fmla="*/ 97293 h 186653"/>
                <a:gd name="connsiteX17" fmla="*/ 130735 w 163321"/>
                <a:gd name="connsiteY17" fmla="*/ 2178 h 186653"/>
                <a:gd name="connsiteX18" fmla="*/ 132057 w 163321"/>
                <a:gd name="connsiteY18" fmla="*/ 0 h 186653"/>
                <a:gd name="connsiteX19" fmla="*/ 169621 w 163321"/>
                <a:gd name="connsiteY19" fmla="*/ 0 h 186653"/>
                <a:gd name="connsiteX20" fmla="*/ 168454 w 163321"/>
                <a:gd name="connsiteY20" fmla="*/ 2255 h 186653"/>
                <a:gd name="connsiteX21" fmla="*/ 77850 w 163321"/>
                <a:gd name="connsiteY21" fmla="*/ 156166 h 186653"/>
                <a:gd name="connsiteX22" fmla="*/ 57318 w 163321"/>
                <a:gd name="connsiteY22" fmla="*/ 181287 h 186653"/>
                <a:gd name="connsiteX23" fmla="*/ 43708 w 163321"/>
                <a:gd name="connsiteY23" fmla="*/ 188597 h 186653"/>
                <a:gd name="connsiteX24" fmla="*/ 26054 w 163321"/>
                <a:gd name="connsiteY24" fmla="*/ 191475 h 186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63321" h="186653">
                  <a:moveTo>
                    <a:pt x="23021" y="191319"/>
                  </a:moveTo>
                  <a:lnTo>
                    <a:pt x="22087" y="191319"/>
                  </a:lnTo>
                  <a:cubicBezTo>
                    <a:pt x="20921" y="191319"/>
                    <a:pt x="19754" y="191319"/>
                    <a:pt x="18665" y="191319"/>
                  </a:cubicBezTo>
                  <a:lnTo>
                    <a:pt x="10888" y="190308"/>
                  </a:lnTo>
                  <a:cubicBezTo>
                    <a:pt x="7311" y="189764"/>
                    <a:pt x="3811" y="188908"/>
                    <a:pt x="0" y="188131"/>
                  </a:cubicBezTo>
                  <a:lnTo>
                    <a:pt x="7777" y="162155"/>
                  </a:lnTo>
                  <a:cubicBezTo>
                    <a:pt x="11355" y="162932"/>
                    <a:pt x="14777" y="163944"/>
                    <a:pt x="18121" y="164488"/>
                  </a:cubicBezTo>
                  <a:cubicBezTo>
                    <a:pt x="25976" y="166269"/>
                    <a:pt x="34189" y="163788"/>
                    <a:pt x="39741" y="157955"/>
                  </a:cubicBezTo>
                  <a:cubicBezTo>
                    <a:pt x="44564" y="152900"/>
                    <a:pt x="53741" y="140301"/>
                    <a:pt x="53741" y="140301"/>
                  </a:cubicBezTo>
                  <a:cubicBezTo>
                    <a:pt x="53741" y="140301"/>
                    <a:pt x="53741" y="139057"/>
                    <a:pt x="53274" y="137890"/>
                  </a:cubicBezTo>
                  <a:cubicBezTo>
                    <a:pt x="49751" y="116891"/>
                    <a:pt x="46197" y="95893"/>
                    <a:pt x="42619" y="74895"/>
                  </a:cubicBezTo>
                  <a:lnTo>
                    <a:pt x="33053" y="18199"/>
                  </a:lnTo>
                  <a:cubicBezTo>
                    <a:pt x="32042" y="12366"/>
                    <a:pt x="31109" y="6455"/>
                    <a:pt x="30098" y="389"/>
                  </a:cubicBezTo>
                  <a:lnTo>
                    <a:pt x="65407" y="389"/>
                  </a:lnTo>
                  <a:lnTo>
                    <a:pt x="77772" y="99626"/>
                  </a:lnTo>
                  <a:lnTo>
                    <a:pt x="78394" y="99626"/>
                  </a:lnTo>
                  <a:cubicBezTo>
                    <a:pt x="78939" y="98887"/>
                    <a:pt x="79436" y="98102"/>
                    <a:pt x="79872" y="97293"/>
                  </a:cubicBezTo>
                  <a:lnTo>
                    <a:pt x="130735" y="2178"/>
                  </a:lnTo>
                  <a:lnTo>
                    <a:pt x="132057" y="0"/>
                  </a:lnTo>
                  <a:lnTo>
                    <a:pt x="169621" y="0"/>
                  </a:lnTo>
                  <a:lnTo>
                    <a:pt x="168454" y="2255"/>
                  </a:lnTo>
                  <a:cubicBezTo>
                    <a:pt x="138279" y="53585"/>
                    <a:pt x="108080" y="104891"/>
                    <a:pt x="77850" y="156166"/>
                  </a:cubicBezTo>
                  <a:cubicBezTo>
                    <a:pt x="72725" y="165810"/>
                    <a:pt x="65749" y="174342"/>
                    <a:pt x="57318" y="181287"/>
                  </a:cubicBezTo>
                  <a:cubicBezTo>
                    <a:pt x="53188" y="184413"/>
                    <a:pt x="48592" y="186879"/>
                    <a:pt x="43708" y="188597"/>
                  </a:cubicBezTo>
                  <a:cubicBezTo>
                    <a:pt x="38015" y="190487"/>
                    <a:pt x="32050" y="191459"/>
                    <a:pt x="26054" y="191475"/>
                  </a:cubicBezTo>
                  <a:close/>
                </a:path>
              </a:pathLst>
            </a:custGeom>
            <a:solidFill>
              <a:srgbClr val="005BAA"/>
            </a:solidFill>
            <a:ln w="7739" cap="flat">
              <a:noFill/>
              <a:prstDash val="solid"/>
              <a:miter/>
            </a:ln>
          </p:spPr>
          <p:txBody>
            <a:bodyPr rtlCol="0" anchor="ctr"/>
            <a:lstStyle/>
            <a:p>
              <a:endParaRPr lang="en-IN">
                <a:latin typeface="+mn-lt"/>
              </a:endParaRPr>
            </a:p>
          </p:txBody>
        </p:sp>
        <p:sp>
          <p:nvSpPr>
            <p:cNvPr id="18" name="Freeform: Shape 17">
              <a:extLst>
                <a:ext uri="{FF2B5EF4-FFF2-40B4-BE49-F238E27FC236}">
                  <a16:creationId xmlns:a16="http://schemas.microsoft.com/office/drawing/2014/main" id="{41179515-930D-483F-ACDD-E4E80BCDF72E}"/>
                </a:ext>
              </a:extLst>
            </p:cNvPr>
            <p:cNvSpPr/>
            <p:nvPr/>
          </p:nvSpPr>
          <p:spPr>
            <a:xfrm>
              <a:off x="542999" y="6303642"/>
              <a:ext cx="139990" cy="186653"/>
            </a:xfrm>
            <a:custGeom>
              <a:avLst/>
              <a:gdLst>
                <a:gd name="connsiteX0" fmla="*/ 0 w 139989"/>
                <a:gd name="connsiteY0" fmla="*/ 177226 h 186653"/>
                <a:gd name="connsiteX1" fmla="*/ 9177 w 139989"/>
                <a:gd name="connsiteY1" fmla="*/ 147128 h 186653"/>
                <a:gd name="connsiteX2" fmla="*/ 32509 w 139989"/>
                <a:gd name="connsiteY2" fmla="*/ 155761 h 186653"/>
                <a:gd name="connsiteX3" fmla="*/ 66184 w 139989"/>
                <a:gd name="connsiteY3" fmla="*/ 157394 h 186653"/>
                <a:gd name="connsiteX4" fmla="*/ 82283 w 139989"/>
                <a:gd name="connsiteY4" fmla="*/ 147750 h 186653"/>
                <a:gd name="connsiteX5" fmla="*/ 79996 w 139989"/>
                <a:gd name="connsiteY5" fmla="*/ 112962 h 186653"/>
                <a:gd name="connsiteX6" fmla="*/ 79094 w 139989"/>
                <a:gd name="connsiteY6" fmla="*/ 112208 h 186653"/>
                <a:gd name="connsiteX7" fmla="*/ 63540 w 139989"/>
                <a:gd name="connsiteY7" fmla="*/ 102176 h 186653"/>
                <a:gd name="connsiteX8" fmla="*/ 42074 w 139989"/>
                <a:gd name="connsiteY8" fmla="*/ 88410 h 186653"/>
                <a:gd name="connsiteX9" fmla="*/ 26520 w 139989"/>
                <a:gd name="connsiteY9" fmla="*/ 49524 h 186653"/>
                <a:gd name="connsiteX10" fmla="*/ 65406 w 139989"/>
                <a:gd name="connsiteY10" fmla="*/ 4105 h 186653"/>
                <a:gd name="connsiteX11" fmla="*/ 98304 w 139989"/>
                <a:gd name="connsiteY11" fmla="*/ 139 h 186653"/>
                <a:gd name="connsiteX12" fmla="*/ 137190 w 139989"/>
                <a:gd name="connsiteY12" fmla="*/ 6905 h 186653"/>
                <a:gd name="connsiteX13" fmla="*/ 140223 w 139989"/>
                <a:gd name="connsiteY13" fmla="*/ 8071 h 186653"/>
                <a:gd name="connsiteX14" fmla="*/ 131824 w 139989"/>
                <a:gd name="connsiteY14" fmla="*/ 37236 h 186653"/>
                <a:gd name="connsiteX15" fmla="*/ 116269 w 139989"/>
                <a:gd name="connsiteY15" fmla="*/ 31714 h 186653"/>
                <a:gd name="connsiteX16" fmla="*/ 81194 w 139989"/>
                <a:gd name="connsiteY16" fmla="*/ 30081 h 186653"/>
                <a:gd name="connsiteX17" fmla="*/ 71473 w 139989"/>
                <a:gd name="connsiteY17" fmla="*/ 34436 h 186653"/>
                <a:gd name="connsiteX18" fmla="*/ 65888 w 139989"/>
                <a:gd name="connsiteY18" fmla="*/ 58545 h 186653"/>
                <a:gd name="connsiteX19" fmla="*/ 66573 w 139989"/>
                <a:gd name="connsiteY19" fmla="*/ 59556 h 186653"/>
                <a:gd name="connsiteX20" fmla="*/ 76216 w 139989"/>
                <a:gd name="connsiteY20" fmla="*/ 68889 h 186653"/>
                <a:gd name="connsiteX21" fmla="*/ 93949 w 139989"/>
                <a:gd name="connsiteY21" fmla="*/ 80088 h 186653"/>
                <a:gd name="connsiteX22" fmla="*/ 108336 w 139989"/>
                <a:gd name="connsiteY22" fmla="*/ 90354 h 186653"/>
                <a:gd name="connsiteX23" fmla="*/ 125213 w 139989"/>
                <a:gd name="connsiteY23" fmla="*/ 124807 h 186653"/>
                <a:gd name="connsiteX24" fmla="*/ 117436 w 139989"/>
                <a:gd name="connsiteY24" fmla="*/ 158327 h 186653"/>
                <a:gd name="connsiteX25" fmla="*/ 85160 w 139989"/>
                <a:gd name="connsiteY25" fmla="*/ 182514 h 186653"/>
                <a:gd name="connsiteX26" fmla="*/ 39353 w 139989"/>
                <a:gd name="connsiteY26" fmla="*/ 186869 h 186653"/>
                <a:gd name="connsiteX27" fmla="*/ 467 w 139989"/>
                <a:gd name="connsiteY27" fmla="*/ 178003 h 186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9989" h="186653">
                  <a:moveTo>
                    <a:pt x="0" y="177226"/>
                  </a:moveTo>
                  <a:lnTo>
                    <a:pt x="9177" y="147128"/>
                  </a:lnTo>
                  <a:cubicBezTo>
                    <a:pt x="16954" y="150083"/>
                    <a:pt x="24731" y="153350"/>
                    <a:pt x="32509" y="155761"/>
                  </a:cubicBezTo>
                  <a:cubicBezTo>
                    <a:pt x="43327" y="159602"/>
                    <a:pt x="55039" y="160170"/>
                    <a:pt x="66184" y="157394"/>
                  </a:cubicBezTo>
                  <a:cubicBezTo>
                    <a:pt x="72445" y="155986"/>
                    <a:pt x="78083" y="152603"/>
                    <a:pt x="82283" y="147750"/>
                  </a:cubicBezTo>
                  <a:cubicBezTo>
                    <a:pt x="91258" y="137507"/>
                    <a:pt x="90231" y="121937"/>
                    <a:pt x="79996" y="112962"/>
                  </a:cubicBezTo>
                  <a:cubicBezTo>
                    <a:pt x="79701" y="112706"/>
                    <a:pt x="79397" y="112449"/>
                    <a:pt x="79094" y="112208"/>
                  </a:cubicBezTo>
                  <a:cubicBezTo>
                    <a:pt x="74350" y="108475"/>
                    <a:pt x="69062" y="105442"/>
                    <a:pt x="63540" y="102176"/>
                  </a:cubicBezTo>
                  <a:cubicBezTo>
                    <a:pt x="56385" y="97587"/>
                    <a:pt x="48763" y="93543"/>
                    <a:pt x="42074" y="88410"/>
                  </a:cubicBezTo>
                  <a:cubicBezTo>
                    <a:pt x="30160" y="79272"/>
                    <a:pt x="24187" y="64355"/>
                    <a:pt x="26520" y="49524"/>
                  </a:cubicBezTo>
                  <a:cubicBezTo>
                    <a:pt x="28854" y="25181"/>
                    <a:pt x="43397" y="11260"/>
                    <a:pt x="65406" y="4105"/>
                  </a:cubicBezTo>
                  <a:cubicBezTo>
                    <a:pt x="76061" y="885"/>
                    <a:pt x="87190" y="-460"/>
                    <a:pt x="98304" y="139"/>
                  </a:cubicBezTo>
                  <a:cubicBezTo>
                    <a:pt x="111540" y="341"/>
                    <a:pt x="124661" y="2627"/>
                    <a:pt x="137190" y="6905"/>
                  </a:cubicBezTo>
                  <a:lnTo>
                    <a:pt x="140223" y="8071"/>
                  </a:lnTo>
                  <a:lnTo>
                    <a:pt x="131824" y="37236"/>
                  </a:lnTo>
                  <a:cubicBezTo>
                    <a:pt x="126613" y="35369"/>
                    <a:pt x="121558" y="33192"/>
                    <a:pt x="116269" y="31714"/>
                  </a:cubicBezTo>
                  <a:cubicBezTo>
                    <a:pt x="104969" y="27833"/>
                    <a:pt x="92805" y="27265"/>
                    <a:pt x="81194" y="30081"/>
                  </a:cubicBezTo>
                  <a:cubicBezTo>
                    <a:pt x="77772" y="31076"/>
                    <a:pt x="74498" y="32546"/>
                    <a:pt x="71473" y="34436"/>
                  </a:cubicBezTo>
                  <a:cubicBezTo>
                    <a:pt x="63275" y="39553"/>
                    <a:pt x="60779" y="50348"/>
                    <a:pt x="65888" y="58545"/>
                  </a:cubicBezTo>
                  <a:cubicBezTo>
                    <a:pt x="66106" y="58888"/>
                    <a:pt x="66332" y="59230"/>
                    <a:pt x="66573" y="59556"/>
                  </a:cubicBezTo>
                  <a:cubicBezTo>
                    <a:pt x="69225" y="63196"/>
                    <a:pt x="72491" y="66354"/>
                    <a:pt x="76216" y="68889"/>
                  </a:cubicBezTo>
                  <a:cubicBezTo>
                    <a:pt x="81894" y="73011"/>
                    <a:pt x="88116" y="76277"/>
                    <a:pt x="93949" y="80088"/>
                  </a:cubicBezTo>
                  <a:cubicBezTo>
                    <a:pt x="98918" y="83261"/>
                    <a:pt x="103717" y="86691"/>
                    <a:pt x="108336" y="90354"/>
                  </a:cubicBezTo>
                  <a:cubicBezTo>
                    <a:pt x="118890" y="98691"/>
                    <a:pt x="125096" y="111360"/>
                    <a:pt x="125213" y="124807"/>
                  </a:cubicBezTo>
                  <a:cubicBezTo>
                    <a:pt x="125944" y="136496"/>
                    <a:pt x="123238" y="148147"/>
                    <a:pt x="117436" y="158327"/>
                  </a:cubicBezTo>
                  <a:cubicBezTo>
                    <a:pt x="110087" y="170148"/>
                    <a:pt x="98568" y="178781"/>
                    <a:pt x="85160" y="182514"/>
                  </a:cubicBezTo>
                  <a:cubicBezTo>
                    <a:pt x="70345" y="187064"/>
                    <a:pt x="54759" y="188549"/>
                    <a:pt x="39353" y="186869"/>
                  </a:cubicBezTo>
                  <a:cubicBezTo>
                    <a:pt x="26069" y="185571"/>
                    <a:pt x="13003" y="182592"/>
                    <a:pt x="467" y="178003"/>
                  </a:cubicBezTo>
                  <a:close/>
                </a:path>
              </a:pathLst>
            </a:custGeom>
            <a:solidFill>
              <a:srgbClr val="005BAA"/>
            </a:solidFill>
            <a:ln w="7739" cap="flat">
              <a:noFill/>
              <a:prstDash val="solid"/>
              <a:miter/>
            </a:ln>
          </p:spPr>
          <p:txBody>
            <a:bodyPr rtlCol="0" anchor="ctr"/>
            <a:lstStyle/>
            <a:p>
              <a:endParaRPr lang="en-IN">
                <a:latin typeface="+mn-lt"/>
              </a:endParaRPr>
            </a:p>
          </p:txBody>
        </p:sp>
        <p:sp>
          <p:nvSpPr>
            <p:cNvPr id="19" name="Freeform: Shape 18">
              <a:extLst>
                <a:ext uri="{FF2B5EF4-FFF2-40B4-BE49-F238E27FC236}">
                  <a16:creationId xmlns:a16="http://schemas.microsoft.com/office/drawing/2014/main" id="{A70C15CE-DAC4-4DDC-80D6-DEFD7214BB22}"/>
                </a:ext>
              </a:extLst>
            </p:cNvPr>
            <p:cNvSpPr/>
            <p:nvPr/>
          </p:nvSpPr>
          <p:spPr>
            <a:xfrm>
              <a:off x="1119525" y="6351128"/>
              <a:ext cx="124435" cy="132213"/>
            </a:xfrm>
            <a:custGeom>
              <a:avLst/>
              <a:gdLst>
                <a:gd name="connsiteX0" fmla="*/ 33051 w 124435"/>
                <a:gd name="connsiteY0" fmla="*/ 80588 h 132212"/>
                <a:gd name="connsiteX1" fmla="*/ 57394 w 124435"/>
                <a:gd name="connsiteY1" fmla="*/ 113641 h 132212"/>
                <a:gd name="connsiteX2" fmla="*/ 108102 w 124435"/>
                <a:gd name="connsiteY2" fmla="*/ 106486 h 132212"/>
                <a:gd name="connsiteX3" fmla="*/ 110046 w 124435"/>
                <a:gd name="connsiteY3" fmla="*/ 105708 h 132212"/>
                <a:gd name="connsiteX4" fmla="*/ 110823 w 124435"/>
                <a:gd name="connsiteY4" fmla="*/ 105319 h 132212"/>
                <a:gd name="connsiteX5" fmla="*/ 109734 w 124435"/>
                <a:gd name="connsiteY5" fmla="*/ 113096 h 132212"/>
                <a:gd name="connsiteX6" fmla="*/ 107013 w 124435"/>
                <a:gd name="connsiteY6" fmla="*/ 130284 h 132212"/>
                <a:gd name="connsiteX7" fmla="*/ 107013 w 124435"/>
                <a:gd name="connsiteY7" fmla="*/ 132539 h 132212"/>
                <a:gd name="connsiteX8" fmla="*/ 104913 w 124435"/>
                <a:gd name="connsiteY8" fmla="*/ 133239 h 132212"/>
                <a:gd name="connsiteX9" fmla="*/ 56772 w 124435"/>
                <a:gd name="connsiteY9" fmla="*/ 139772 h 132212"/>
                <a:gd name="connsiteX10" fmla="*/ 15242 w 124435"/>
                <a:gd name="connsiteY10" fmla="*/ 123284 h 132212"/>
                <a:gd name="connsiteX11" fmla="*/ 776 w 124435"/>
                <a:gd name="connsiteY11" fmla="*/ 92720 h 132212"/>
                <a:gd name="connsiteX12" fmla="*/ 23019 w 124435"/>
                <a:gd name="connsiteY12" fmla="*/ 23892 h 132212"/>
                <a:gd name="connsiteX13" fmla="*/ 68360 w 124435"/>
                <a:gd name="connsiteY13" fmla="*/ 560 h 132212"/>
                <a:gd name="connsiteX14" fmla="*/ 104446 w 124435"/>
                <a:gd name="connsiteY14" fmla="*/ 5615 h 132212"/>
                <a:gd name="connsiteX15" fmla="*/ 129722 w 124435"/>
                <a:gd name="connsiteY15" fmla="*/ 38746 h 132212"/>
                <a:gd name="connsiteX16" fmla="*/ 128555 w 124435"/>
                <a:gd name="connsiteY16" fmla="*/ 74832 h 132212"/>
                <a:gd name="connsiteX17" fmla="*/ 127467 w 124435"/>
                <a:gd name="connsiteY17" fmla="*/ 80665 h 132212"/>
                <a:gd name="connsiteX18" fmla="*/ 33362 w 124435"/>
                <a:gd name="connsiteY18" fmla="*/ 80665 h 132212"/>
                <a:gd name="connsiteX19" fmla="*/ 37640 w 124435"/>
                <a:gd name="connsiteY19" fmla="*/ 57256 h 132212"/>
                <a:gd name="connsiteX20" fmla="*/ 96747 w 124435"/>
                <a:gd name="connsiteY20" fmla="*/ 57256 h 132212"/>
                <a:gd name="connsiteX21" fmla="*/ 97369 w 124435"/>
                <a:gd name="connsiteY21" fmla="*/ 44501 h 132212"/>
                <a:gd name="connsiteX22" fmla="*/ 81815 w 124435"/>
                <a:gd name="connsiteY22" fmla="*/ 26225 h 132212"/>
                <a:gd name="connsiteX23" fmla="*/ 66260 w 124435"/>
                <a:gd name="connsiteY23" fmla="*/ 26225 h 132212"/>
                <a:gd name="connsiteX24" fmla="*/ 37407 w 124435"/>
                <a:gd name="connsiteY24" fmla="*/ 57100 h 1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4435" h="132212">
                  <a:moveTo>
                    <a:pt x="33051" y="80588"/>
                  </a:moveTo>
                  <a:cubicBezTo>
                    <a:pt x="32118" y="96920"/>
                    <a:pt x="39040" y="110530"/>
                    <a:pt x="57394" y="113641"/>
                  </a:cubicBezTo>
                  <a:cubicBezTo>
                    <a:pt x="74636" y="116285"/>
                    <a:pt x="92267" y="113796"/>
                    <a:pt x="108102" y="106486"/>
                  </a:cubicBezTo>
                  <a:lnTo>
                    <a:pt x="110046" y="105708"/>
                  </a:lnTo>
                  <a:lnTo>
                    <a:pt x="110823" y="105319"/>
                  </a:lnTo>
                  <a:cubicBezTo>
                    <a:pt x="110823" y="107963"/>
                    <a:pt x="110123" y="110530"/>
                    <a:pt x="109734" y="113096"/>
                  </a:cubicBezTo>
                  <a:cubicBezTo>
                    <a:pt x="108879" y="118851"/>
                    <a:pt x="107868" y="124607"/>
                    <a:pt x="107013" y="130284"/>
                  </a:cubicBezTo>
                  <a:cubicBezTo>
                    <a:pt x="107013" y="131062"/>
                    <a:pt x="107013" y="132539"/>
                    <a:pt x="107013" y="132539"/>
                  </a:cubicBezTo>
                  <a:lnTo>
                    <a:pt x="104913" y="133239"/>
                  </a:lnTo>
                  <a:cubicBezTo>
                    <a:pt x="89374" y="138240"/>
                    <a:pt x="73080" y="140449"/>
                    <a:pt x="56772" y="139772"/>
                  </a:cubicBezTo>
                  <a:cubicBezTo>
                    <a:pt x="41381" y="139523"/>
                    <a:pt x="26612" y="133659"/>
                    <a:pt x="15242" y="123284"/>
                  </a:cubicBezTo>
                  <a:cubicBezTo>
                    <a:pt x="6959" y="115126"/>
                    <a:pt x="1834" y="104300"/>
                    <a:pt x="776" y="92720"/>
                  </a:cubicBezTo>
                  <a:cubicBezTo>
                    <a:pt x="-2677" y="67584"/>
                    <a:pt x="5512" y="42254"/>
                    <a:pt x="23019" y="23892"/>
                  </a:cubicBezTo>
                  <a:cubicBezTo>
                    <a:pt x="34661" y="10694"/>
                    <a:pt x="50853" y="2357"/>
                    <a:pt x="68360" y="560"/>
                  </a:cubicBezTo>
                  <a:cubicBezTo>
                    <a:pt x="80625" y="-1011"/>
                    <a:pt x="93084" y="739"/>
                    <a:pt x="104446" y="5615"/>
                  </a:cubicBezTo>
                  <a:cubicBezTo>
                    <a:pt x="118111" y="11440"/>
                    <a:pt x="127715" y="24024"/>
                    <a:pt x="129722" y="38746"/>
                  </a:cubicBezTo>
                  <a:cubicBezTo>
                    <a:pt x="131480" y="50746"/>
                    <a:pt x="131083" y="62964"/>
                    <a:pt x="128555" y="74832"/>
                  </a:cubicBezTo>
                  <a:cubicBezTo>
                    <a:pt x="128089" y="77554"/>
                    <a:pt x="127467" y="80665"/>
                    <a:pt x="127467" y="80665"/>
                  </a:cubicBezTo>
                  <a:lnTo>
                    <a:pt x="33362" y="80665"/>
                  </a:lnTo>
                  <a:close/>
                  <a:moveTo>
                    <a:pt x="37640" y="57256"/>
                  </a:moveTo>
                  <a:lnTo>
                    <a:pt x="96747" y="57256"/>
                  </a:lnTo>
                  <a:cubicBezTo>
                    <a:pt x="97314" y="53033"/>
                    <a:pt x="97524" y="48763"/>
                    <a:pt x="97369" y="44501"/>
                  </a:cubicBezTo>
                  <a:cubicBezTo>
                    <a:pt x="97501" y="35371"/>
                    <a:pt x="90852" y="27547"/>
                    <a:pt x="81815" y="26225"/>
                  </a:cubicBezTo>
                  <a:cubicBezTo>
                    <a:pt x="76666" y="25377"/>
                    <a:pt x="71409" y="25377"/>
                    <a:pt x="66260" y="26225"/>
                  </a:cubicBezTo>
                  <a:cubicBezTo>
                    <a:pt x="51398" y="29935"/>
                    <a:pt x="40105" y="42028"/>
                    <a:pt x="37407" y="57100"/>
                  </a:cubicBezTo>
                  <a:close/>
                </a:path>
              </a:pathLst>
            </a:custGeom>
            <a:solidFill>
              <a:srgbClr val="005BAA"/>
            </a:solidFill>
            <a:ln w="7739" cap="flat">
              <a:noFill/>
              <a:prstDash val="solid"/>
              <a:miter/>
            </a:ln>
          </p:spPr>
          <p:txBody>
            <a:bodyPr rtlCol="0" anchor="ctr"/>
            <a:lstStyle/>
            <a:p>
              <a:endParaRPr lang="en-IN">
                <a:latin typeface="+mn-lt"/>
              </a:endParaRPr>
            </a:p>
          </p:txBody>
        </p:sp>
        <p:sp>
          <p:nvSpPr>
            <p:cNvPr id="20" name="Freeform: Shape 19">
              <a:extLst>
                <a:ext uri="{FF2B5EF4-FFF2-40B4-BE49-F238E27FC236}">
                  <a16:creationId xmlns:a16="http://schemas.microsoft.com/office/drawing/2014/main" id="{C74513B7-1554-4B92-8C1D-8ED0E1B5F130}"/>
                </a:ext>
              </a:extLst>
            </p:cNvPr>
            <p:cNvSpPr/>
            <p:nvPr/>
          </p:nvSpPr>
          <p:spPr>
            <a:xfrm>
              <a:off x="1404179" y="6350631"/>
              <a:ext cx="124435" cy="139990"/>
            </a:xfrm>
            <a:custGeom>
              <a:avLst/>
              <a:gdLst>
                <a:gd name="connsiteX0" fmla="*/ 127846 w 124435"/>
                <a:gd name="connsiteY0" fmla="*/ 81084 h 139989"/>
                <a:gd name="connsiteX1" fmla="*/ 33354 w 124435"/>
                <a:gd name="connsiteY1" fmla="*/ 81084 h 139989"/>
                <a:gd name="connsiteX2" fmla="*/ 33354 w 124435"/>
                <a:gd name="connsiteY2" fmla="*/ 87384 h 139989"/>
                <a:gd name="connsiteX3" fmla="*/ 38564 w 124435"/>
                <a:gd name="connsiteY3" fmla="*/ 102938 h 139989"/>
                <a:gd name="connsiteX4" fmla="*/ 48830 w 124435"/>
                <a:gd name="connsiteY4" fmla="*/ 111338 h 139989"/>
                <a:gd name="connsiteX5" fmla="*/ 57774 w 124435"/>
                <a:gd name="connsiteY5" fmla="*/ 113904 h 139989"/>
                <a:gd name="connsiteX6" fmla="*/ 108403 w 124435"/>
                <a:gd name="connsiteY6" fmla="*/ 106749 h 139989"/>
                <a:gd name="connsiteX7" fmla="*/ 111204 w 124435"/>
                <a:gd name="connsiteY7" fmla="*/ 105582 h 139989"/>
                <a:gd name="connsiteX8" fmla="*/ 106771 w 124435"/>
                <a:gd name="connsiteY8" fmla="*/ 132725 h 139989"/>
                <a:gd name="connsiteX9" fmla="*/ 104748 w 124435"/>
                <a:gd name="connsiteY9" fmla="*/ 133347 h 139989"/>
                <a:gd name="connsiteX10" fmla="*/ 74806 w 124435"/>
                <a:gd name="connsiteY10" fmla="*/ 139569 h 139989"/>
                <a:gd name="connsiteX11" fmla="*/ 40820 w 124435"/>
                <a:gd name="connsiteY11" fmla="*/ 137391 h 139989"/>
                <a:gd name="connsiteX12" fmla="*/ 689 w 124435"/>
                <a:gd name="connsiteY12" fmla="*/ 92439 h 139989"/>
                <a:gd name="connsiteX13" fmla="*/ 46264 w 124435"/>
                <a:gd name="connsiteY13" fmla="*/ 6890 h 139989"/>
                <a:gd name="connsiteX14" fmla="*/ 102182 w 124435"/>
                <a:gd name="connsiteY14" fmla="*/ 4868 h 139989"/>
                <a:gd name="connsiteX15" fmla="*/ 129869 w 124435"/>
                <a:gd name="connsiteY15" fmla="*/ 40254 h 139989"/>
                <a:gd name="connsiteX16" fmla="*/ 127846 w 124435"/>
                <a:gd name="connsiteY16" fmla="*/ 81084 h 139989"/>
                <a:gd name="connsiteX17" fmla="*/ 38098 w 124435"/>
                <a:gd name="connsiteY17" fmla="*/ 57286 h 139989"/>
                <a:gd name="connsiteX18" fmla="*/ 39964 w 124435"/>
                <a:gd name="connsiteY18" fmla="*/ 57286 h 139989"/>
                <a:gd name="connsiteX19" fmla="*/ 95494 w 124435"/>
                <a:gd name="connsiteY19" fmla="*/ 57286 h 139989"/>
                <a:gd name="connsiteX20" fmla="*/ 97671 w 124435"/>
                <a:gd name="connsiteY20" fmla="*/ 55264 h 139989"/>
                <a:gd name="connsiteX21" fmla="*/ 97671 w 124435"/>
                <a:gd name="connsiteY21" fmla="*/ 42276 h 139989"/>
                <a:gd name="connsiteX22" fmla="*/ 83205 w 124435"/>
                <a:gd name="connsiteY22" fmla="*/ 26721 h 139989"/>
                <a:gd name="connsiteX23" fmla="*/ 72318 w 124435"/>
                <a:gd name="connsiteY23" fmla="*/ 26022 h 139989"/>
                <a:gd name="connsiteX24" fmla="*/ 52174 w 124435"/>
                <a:gd name="connsiteY24" fmla="*/ 33799 h 139989"/>
                <a:gd name="connsiteX25" fmla="*/ 38098 w 124435"/>
                <a:gd name="connsiteY25" fmla="*/ 57286 h 139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4435" h="139989">
                  <a:moveTo>
                    <a:pt x="127846" y="81084"/>
                  </a:moveTo>
                  <a:lnTo>
                    <a:pt x="33354" y="81084"/>
                  </a:lnTo>
                  <a:cubicBezTo>
                    <a:pt x="33175" y="83184"/>
                    <a:pt x="33175" y="85284"/>
                    <a:pt x="33354" y="87384"/>
                  </a:cubicBezTo>
                  <a:cubicBezTo>
                    <a:pt x="33805" y="92913"/>
                    <a:pt x="35593" y="98248"/>
                    <a:pt x="38564" y="102938"/>
                  </a:cubicBezTo>
                  <a:cubicBezTo>
                    <a:pt x="41154" y="106625"/>
                    <a:pt x="44701" y="109533"/>
                    <a:pt x="48830" y="111338"/>
                  </a:cubicBezTo>
                  <a:cubicBezTo>
                    <a:pt x="51708" y="112512"/>
                    <a:pt x="54710" y="113367"/>
                    <a:pt x="57774" y="113904"/>
                  </a:cubicBezTo>
                  <a:cubicBezTo>
                    <a:pt x="74985" y="116541"/>
                    <a:pt x="92593" y="114052"/>
                    <a:pt x="108403" y="106749"/>
                  </a:cubicBezTo>
                  <a:lnTo>
                    <a:pt x="111204" y="105582"/>
                  </a:lnTo>
                  <a:cubicBezTo>
                    <a:pt x="109726" y="114448"/>
                    <a:pt x="106771" y="132725"/>
                    <a:pt x="106771" y="132725"/>
                  </a:cubicBezTo>
                  <a:lnTo>
                    <a:pt x="104748" y="133347"/>
                  </a:lnTo>
                  <a:cubicBezTo>
                    <a:pt x="94996" y="136388"/>
                    <a:pt x="84963" y="138472"/>
                    <a:pt x="74806" y="139569"/>
                  </a:cubicBezTo>
                  <a:cubicBezTo>
                    <a:pt x="63443" y="140953"/>
                    <a:pt x="51918" y="140214"/>
                    <a:pt x="40820" y="137391"/>
                  </a:cubicBezTo>
                  <a:cubicBezTo>
                    <a:pt x="18958" y="132958"/>
                    <a:pt x="2626" y="114658"/>
                    <a:pt x="689" y="92439"/>
                  </a:cubicBezTo>
                  <a:cubicBezTo>
                    <a:pt x="-3860" y="57130"/>
                    <a:pt x="14424" y="22810"/>
                    <a:pt x="46264" y="6890"/>
                  </a:cubicBezTo>
                  <a:cubicBezTo>
                    <a:pt x="63809" y="-1533"/>
                    <a:pt x="84069" y="-2264"/>
                    <a:pt x="102182" y="4868"/>
                  </a:cubicBezTo>
                  <a:cubicBezTo>
                    <a:pt x="117472" y="10319"/>
                    <a:pt x="128259" y="24101"/>
                    <a:pt x="129869" y="40254"/>
                  </a:cubicBezTo>
                  <a:cubicBezTo>
                    <a:pt x="131556" y="53879"/>
                    <a:pt x="130872" y="67692"/>
                    <a:pt x="127846" y="81084"/>
                  </a:cubicBezTo>
                  <a:close/>
                  <a:moveTo>
                    <a:pt x="38098" y="57286"/>
                  </a:moveTo>
                  <a:lnTo>
                    <a:pt x="39964" y="57286"/>
                  </a:lnTo>
                  <a:lnTo>
                    <a:pt x="95494" y="57286"/>
                  </a:lnTo>
                  <a:cubicBezTo>
                    <a:pt x="97049" y="57286"/>
                    <a:pt x="97671" y="56586"/>
                    <a:pt x="97671" y="55264"/>
                  </a:cubicBezTo>
                  <a:cubicBezTo>
                    <a:pt x="97943" y="50940"/>
                    <a:pt x="97943" y="46600"/>
                    <a:pt x="97671" y="42276"/>
                  </a:cubicBezTo>
                  <a:cubicBezTo>
                    <a:pt x="96854" y="34444"/>
                    <a:pt x="90959" y="28098"/>
                    <a:pt x="83205" y="26721"/>
                  </a:cubicBezTo>
                  <a:cubicBezTo>
                    <a:pt x="79620" y="26022"/>
                    <a:pt x="75965" y="25780"/>
                    <a:pt x="72318" y="26022"/>
                  </a:cubicBezTo>
                  <a:cubicBezTo>
                    <a:pt x="64890" y="26123"/>
                    <a:pt x="57743" y="28884"/>
                    <a:pt x="52174" y="33799"/>
                  </a:cubicBezTo>
                  <a:cubicBezTo>
                    <a:pt x="45618" y="40347"/>
                    <a:pt x="40781" y="48412"/>
                    <a:pt x="38098" y="57286"/>
                  </a:cubicBezTo>
                  <a:close/>
                </a:path>
              </a:pathLst>
            </a:custGeom>
            <a:solidFill>
              <a:srgbClr val="005BAA"/>
            </a:solidFill>
            <a:ln w="7739" cap="flat">
              <a:noFill/>
              <a:prstDash val="solid"/>
              <a:miter/>
            </a:ln>
          </p:spPr>
          <p:txBody>
            <a:bodyPr rtlCol="0" anchor="ctr"/>
            <a:lstStyle/>
            <a:p>
              <a:endParaRPr lang="en-IN">
                <a:latin typeface="+mn-lt"/>
              </a:endParaRPr>
            </a:p>
          </p:txBody>
        </p:sp>
        <p:sp>
          <p:nvSpPr>
            <p:cNvPr id="21" name="Freeform: Shape 20">
              <a:extLst>
                <a:ext uri="{FF2B5EF4-FFF2-40B4-BE49-F238E27FC236}">
                  <a16:creationId xmlns:a16="http://schemas.microsoft.com/office/drawing/2014/main" id="{CBAE80CB-10D5-498A-B479-5E51D3C09380}"/>
                </a:ext>
              </a:extLst>
            </p:cNvPr>
            <p:cNvSpPr/>
            <p:nvPr/>
          </p:nvSpPr>
          <p:spPr>
            <a:xfrm>
              <a:off x="1251969" y="6351280"/>
              <a:ext cx="139990" cy="132213"/>
            </a:xfrm>
            <a:custGeom>
              <a:avLst/>
              <a:gdLst>
                <a:gd name="connsiteX0" fmla="*/ 123191 w 139989"/>
                <a:gd name="connsiteY0" fmla="*/ 136587 h 132212"/>
                <a:gd name="connsiteX1" fmla="*/ 88738 w 139989"/>
                <a:gd name="connsiteY1" fmla="*/ 136587 h 132212"/>
                <a:gd name="connsiteX2" fmla="*/ 91538 w 139989"/>
                <a:gd name="connsiteY2" fmla="*/ 122510 h 132212"/>
                <a:gd name="connsiteX3" fmla="*/ 104137 w 139989"/>
                <a:gd name="connsiteY3" fmla="*/ 59826 h 132212"/>
                <a:gd name="connsiteX4" fmla="*/ 104992 w 139989"/>
                <a:gd name="connsiteY4" fmla="*/ 41550 h 132212"/>
                <a:gd name="connsiteX5" fmla="*/ 87338 w 139989"/>
                <a:gd name="connsiteY5" fmla="*/ 26695 h 132212"/>
                <a:gd name="connsiteX6" fmla="*/ 60040 w 139989"/>
                <a:gd name="connsiteY6" fmla="*/ 40694 h 132212"/>
                <a:gd name="connsiteX7" fmla="*/ 49230 w 139989"/>
                <a:gd name="connsiteY7" fmla="*/ 67526 h 132212"/>
                <a:gd name="connsiteX8" fmla="*/ 34842 w 139989"/>
                <a:gd name="connsiteY8" fmla="*/ 134798 h 132212"/>
                <a:gd name="connsiteX9" fmla="*/ 34453 w 139989"/>
                <a:gd name="connsiteY9" fmla="*/ 136743 h 132212"/>
                <a:gd name="connsiteX10" fmla="*/ 0 w 139989"/>
                <a:gd name="connsiteY10" fmla="*/ 136743 h 132212"/>
                <a:gd name="connsiteX11" fmla="*/ 28543 w 139989"/>
                <a:gd name="connsiteY11" fmla="*/ 3130 h 132212"/>
                <a:gd name="connsiteX12" fmla="*/ 61674 w 139989"/>
                <a:gd name="connsiteY12" fmla="*/ 3130 h 132212"/>
                <a:gd name="connsiteX13" fmla="*/ 59340 w 139989"/>
                <a:gd name="connsiteY13" fmla="*/ 16507 h 132212"/>
                <a:gd name="connsiteX14" fmla="*/ 61751 w 139989"/>
                <a:gd name="connsiteY14" fmla="*/ 14641 h 132212"/>
                <a:gd name="connsiteX15" fmla="*/ 91305 w 139989"/>
                <a:gd name="connsiteY15" fmla="*/ 486 h 132212"/>
                <a:gd name="connsiteX16" fmla="*/ 134235 w 139989"/>
                <a:gd name="connsiteY16" fmla="*/ 16896 h 132212"/>
                <a:gd name="connsiteX17" fmla="*/ 141234 w 139989"/>
                <a:gd name="connsiteY17" fmla="*/ 48005 h 132212"/>
                <a:gd name="connsiteX18" fmla="*/ 132057 w 139989"/>
                <a:gd name="connsiteY18" fmla="*/ 95524 h 132212"/>
                <a:gd name="connsiteX19" fmla="*/ 123191 w 139989"/>
                <a:gd name="connsiteY19" fmla="*/ 136587 h 1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9989" h="132212">
                  <a:moveTo>
                    <a:pt x="123191" y="136587"/>
                  </a:moveTo>
                  <a:lnTo>
                    <a:pt x="88738" y="136587"/>
                  </a:lnTo>
                  <a:lnTo>
                    <a:pt x="91538" y="122510"/>
                  </a:lnTo>
                  <a:cubicBezTo>
                    <a:pt x="95815" y="101590"/>
                    <a:pt x="100248" y="80747"/>
                    <a:pt x="104137" y="59826"/>
                  </a:cubicBezTo>
                  <a:cubicBezTo>
                    <a:pt x="105350" y="53814"/>
                    <a:pt x="105638" y="47647"/>
                    <a:pt x="104992" y="41550"/>
                  </a:cubicBezTo>
                  <a:cubicBezTo>
                    <a:pt x="103803" y="32800"/>
                    <a:pt x="96166" y="26376"/>
                    <a:pt x="87338" y="26695"/>
                  </a:cubicBezTo>
                  <a:cubicBezTo>
                    <a:pt x="76388" y="26143"/>
                    <a:pt x="65982" y="31478"/>
                    <a:pt x="60040" y="40694"/>
                  </a:cubicBezTo>
                  <a:cubicBezTo>
                    <a:pt x="54674" y="48821"/>
                    <a:pt x="51003" y="57952"/>
                    <a:pt x="49230" y="67526"/>
                  </a:cubicBezTo>
                  <a:cubicBezTo>
                    <a:pt x="44408" y="89924"/>
                    <a:pt x="39664" y="112400"/>
                    <a:pt x="34842" y="134798"/>
                  </a:cubicBezTo>
                  <a:cubicBezTo>
                    <a:pt x="34842" y="135421"/>
                    <a:pt x="34453" y="136743"/>
                    <a:pt x="34453" y="136743"/>
                  </a:cubicBezTo>
                  <a:lnTo>
                    <a:pt x="0" y="136743"/>
                  </a:lnTo>
                  <a:cubicBezTo>
                    <a:pt x="9566" y="92102"/>
                    <a:pt x="19054" y="47694"/>
                    <a:pt x="28543" y="3130"/>
                  </a:cubicBezTo>
                  <a:lnTo>
                    <a:pt x="61674" y="3130"/>
                  </a:lnTo>
                  <a:lnTo>
                    <a:pt x="59340" y="16507"/>
                  </a:lnTo>
                  <a:lnTo>
                    <a:pt x="61751" y="14641"/>
                  </a:lnTo>
                  <a:cubicBezTo>
                    <a:pt x="69948" y="7050"/>
                    <a:pt x="80253" y="2111"/>
                    <a:pt x="91305" y="486"/>
                  </a:cubicBezTo>
                  <a:cubicBezTo>
                    <a:pt x="108337" y="-1458"/>
                    <a:pt x="123658" y="2119"/>
                    <a:pt x="134235" y="16896"/>
                  </a:cubicBezTo>
                  <a:cubicBezTo>
                    <a:pt x="140643" y="25910"/>
                    <a:pt x="143171" y="37117"/>
                    <a:pt x="141234" y="48005"/>
                  </a:cubicBezTo>
                  <a:cubicBezTo>
                    <a:pt x="138746" y="63948"/>
                    <a:pt x="135324" y="79736"/>
                    <a:pt x="132057" y="95524"/>
                  </a:cubicBezTo>
                  <a:cubicBezTo>
                    <a:pt x="129258" y="109134"/>
                    <a:pt x="126224" y="122744"/>
                    <a:pt x="123191" y="136587"/>
                  </a:cubicBezTo>
                  <a:close/>
                </a:path>
              </a:pathLst>
            </a:custGeom>
            <a:solidFill>
              <a:srgbClr val="005BAA"/>
            </a:solidFill>
            <a:ln w="7739" cap="flat">
              <a:noFill/>
              <a:prstDash val="solid"/>
              <a:miter/>
            </a:ln>
          </p:spPr>
          <p:txBody>
            <a:bodyPr rtlCol="0" anchor="ctr"/>
            <a:lstStyle/>
            <a:p>
              <a:endParaRPr lang="en-IN">
                <a:latin typeface="+mn-lt"/>
              </a:endParaRPr>
            </a:p>
          </p:txBody>
        </p:sp>
        <p:sp>
          <p:nvSpPr>
            <p:cNvPr id="22" name="Freeform: Shape 21">
              <a:extLst>
                <a:ext uri="{FF2B5EF4-FFF2-40B4-BE49-F238E27FC236}">
                  <a16:creationId xmlns:a16="http://schemas.microsoft.com/office/drawing/2014/main" id="{221F78DF-5937-41C7-878A-CC1D69BB4911}"/>
                </a:ext>
              </a:extLst>
            </p:cNvPr>
            <p:cNvSpPr/>
            <p:nvPr/>
          </p:nvSpPr>
          <p:spPr>
            <a:xfrm>
              <a:off x="816990" y="6350939"/>
              <a:ext cx="139990" cy="132213"/>
            </a:xfrm>
            <a:custGeom>
              <a:avLst/>
              <a:gdLst>
                <a:gd name="connsiteX0" fmla="*/ 123035 w 139989"/>
                <a:gd name="connsiteY0" fmla="*/ 136928 h 132212"/>
                <a:gd name="connsiteX1" fmla="*/ 88582 w 139989"/>
                <a:gd name="connsiteY1" fmla="*/ 136928 h 132212"/>
                <a:gd name="connsiteX2" fmla="*/ 90916 w 139989"/>
                <a:gd name="connsiteY2" fmla="*/ 125651 h 132212"/>
                <a:gd name="connsiteX3" fmla="*/ 103981 w 139989"/>
                <a:gd name="connsiteY3" fmla="*/ 60711 h 132212"/>
                <a:gd name="connsiteX4" fmla="*/ 105070 w 139989"/>
                <a:gd name="connsiteY4" fmla="*/ 43601 h 132212"/>
                <a:gd name="connsiteX5" fmla="*/ 87105 w 139989"/>
                <a:gd name="connsiteY5" fmla="*/ 27036 h 132212"/>
                <a:gd name="connsiteX6" fmla="*/ 60273 w 139989"/>
                <a:gd name="connsiteY6" fmla="*/ 40568 h 132212"/>
                <a:gd name="connsiteX7" fmla="*/ 49074 w 139989"/>
                <a:gd name="connsiteY7" fmla="*/ 68255 h 132212"/>
                <a:gd name="connsiteX8" fmla="*/ 34997 w 139989"/>
                <a:gd name="connsiteY8" fmla="*/ 134439 h 132212"/>
                <a:gd name="connsiteX9" fmla="*/ 34376 w 139989"/>
                <a:gd name="connsiteY9" fmla="*/ 136928 h 132212"/>
                <a:gd name="connsiteX10" fmla="*/ 0 w 139989"/>
                <a:gd name="connsiteY10" fmla="*/ 136928 h 132212"/>
                <a:gd name="connsiteX11" fmla="*/ 28854 w 139989"/>
                <a:gd name="connsiteY11" fmla="*/ 3549 h 132212"/>
                <a:gd name="connsiteX12" fmla="*/ 61985 w 139989"/>
                <a:gd name="connsiteY12" fmla="*/ 3549 h 132212"/>
                <a:gd name="connsiteX13" fmla="*/ 59651 w 139989"/>
                <a:gd name="connsiteY13" fmla="*/ 16848 h 132212"/>
                <a:gd name="connsiteX14" fmla="*/ 62062 w 139989"/>
                <a:gd name="connsiteY14" fmla="*/ 14981 h 132212"/>
                <a:gd name="connsiteX15" fmla="*/ 91616 w 139989"/>
                <a:gd name="connsiteY15" fmla="*/ 827 h 132212"/>
                <a:gd name="connsiteX16" fmla="*/ 133457 w 139989"/>
                <a:gd name="connsiteY16" fmla="*/ 15759 h 132212"/>
                <a:gd name="connsiteX17" fmla="*/ 141779 w 139989"/>
                <a:gd name="connsiteY17" fmla="*/ 39091 h 132212"/>
                <a:gd name="connsiteX18" fmla="*/ 137890 w 139989"/>
                <a:gd name="connsiteY18" fmla="*/ 70199 h 132212"/>
                <a:gd name="connsiteX19" fmla="*/ 124046 w 139989"/>
                <a:gd name="connsiteY19" fmla="*/ 134284 h 132212"/>
                <a:gd name="connsiteX20" fmla="*/ 123035 w 139989"/>
                <a:gd name="connsiteY20" fmla="*/ 136928 h 1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9989" h="132212">
                  <a:moveTo>
                    <a:pt x="123035" y="136928"/>
                  </a:moveTo>
                  <a:lnTo>
                    <a:pt x="88582" y="136928"/>
                  </a:lnTo>
                  <a:cubicBezTo>
                    <a:pt x="89360" y="133039"/>
                    <a:pt x="90138" y="129151"/>
                    <a:pt x="90916" y="125651"/>
                  </a:cubicBezTo>
                  <a:cubicBezTo>
                    <a:pt x="95271" y="104030"/>
                    <a:pt x="99860" y="82410"/>
                    <a:pt x="103981" y="60711"/>
                  </a:cubicBezTo>
                  <a:cubicBezTo>
                    <a:pt x="105078" y="55081"/>
                    <a:pt x="105444" y="49325"/>
                    <a:pt x="105070" y="43601"/>
                  </a:cubicBezTo>
                  <a:cubicBezTo>
                    <a:pt x="104650" y="34082"/>
                    <a:pt x="96624" y="26686"/>
                    <a:pt x="87105" y="27036"/>
                  </a:cubicBezTo>
                  <a:cubicBezTo>
                    <a:pt x="76404" y="26523"/>
                    <a:pt x="66215" y="31656"/>
                    <a:pt x="60273" y="40568"/>
                  </a:cubicBezTo>
                  <a:cubicBezTo>
                    <a:pt x="54643" y="48913"/>
                    <a:pt x="50824" y="58339"/>
                    <a:pt x="49074" y="68255"/>
                  </a:cubicBezTo>
                  <a:cubicBezTo>
                    <a:pt x="44252" y="90265"/>
                    <a:pt x="39664" y="112352"/>
                    <a:pt x="34997" y="134439"/>
                  </a:cubicBezTo>
                  <a:cubicBezTo>
                    <a:pt x="34997" y="135217"/>
                    <a:pt x="34997" y="136072"/>
                    <a:pt x="34376" y="136928"/>
                  </a:cubicBezTo>
                  <a:lnTo>
                    <a:pt x="0" y="136928"/>
                  </a:lnTo>
                  <a:lnTo>
                    <a:pt x="28854" y="3549"/>
                  </a:lnTo>
                  <a:lnTo>
                    <a:pt x="61985" y="3549"/>
                  </a:lnTo>
                  <a:lnTo>
                    <a:pt x="59651" y="16848"/>
                  </a:lnTo>
                  <a:lnTo>
                    <a:pt x="62062" y="14981"/>
                  </a:lnTo>
                  <a:cubicBezTo>
                    <a:pt x="70259" y="7391"/>
                    <a:pt x="80564" y="2452"/>
                    <a:pt x="91616" y="827"/>
                  </a:cubicBezTo>
                  <a:cubicBezTo>
                    <a:pt x="107248" y="-2269"/>
                    <a:pt x="123315" y="3463"/>
                    <a:pt x="133457" y="15759"/>
                  </a:cubicBezTo>
                  <a:cubicBezTo>
                    <a:pt x="138574" y="22486"/>
                    <a:pt x="141483" y="30637"/>
                    <a:pt x="141779" y="39091"/>
                  </a:cubicBezTo>
                  <a:cubicBezTo>
                    <a:pt x="141887" y="49590"/>
                    <a:pt x="140581" y="60050"/>
                    <a:pt x="137890" y="70199"/>
                  </a:cubicBezTo>
                  <a:cubicBezTo>
                    <a:pt x="133224" y="91509"/>
                    <a:pt x="128612" y="112873"/>
                    <a:pt x="124046" y="134284"/>
                  </a:cubicBezTo>
                  <a:cubicBezTo>
                    <a:pt x="123502" y="135217"/>
                    <a:pt x="123269" y="135995"/>
                    <a:pt x="123035" y="136928"/>
                  </a:cubicBezTo>
                  <a:close/>
                </a:path>
              </a:pathLst>
            </a:custGeom>
            <a:solidFill>
              <a:srgbClr val="005BAA"/>
            </a:solidFill>
            <a:ln w="7739" cap="flat">
              <a:noFill/>
              <a:prstDash val="solid"/>
              <a:miter/>
            </a:ln>
          </p:spPr>
          <p:txBody>
            <a:bodyPr rtlCol="0" anchor="ctr"/>
            <a:lstStyle/>
            <a:p>
              <a:endParaRPr lang="en-IN">
                <a:latin typeface="+mn-lt"/>
              </a:endParaRPr>
            </a:p>
          </p:txBody>
        </p:sp>
      </p:grpSp>
      <p:sp>
        <p:nvSpPr>
          <p:cNvPr id="23" name="Footer Placeholder 3">
            <a:extLst>
              <a:ext uri="{FF2B5EF4-FFF2-40B4-BE49-F238E27FC236}">
                <a16:creationId xmlns:a16="http://schemas.microsoft.com/office/drawing/2014/main" id="{DB670330-99AE-41A5-9FB2-01EEB48195C7}"/>
              </a:ext>
            </a:extLst>
          </p:cNvPr>
          <p:cNvSpPr txBox="1">
            <a:spLocks/>
          </p:cNvSpPr>
          <p:nvPr userDrawn="1"/>
        </p:nvSpPr>
        <p:spPr>
          <a:xfrm>
            <a:off x="7423006" y="6377684"/>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algn="r" defTabSz="914400" rtl="0" eaLnBrk="1" latinLnBrk="0" hangingPunct="1"/>
            <a:r>
              <a:rPr lang="en-IN" sz="1050" kern="1200">
                <a:solidFill>
                  <a:schemeClr val="tx1">
                    <a:lumMod val="75000"/>
                    <a:lumOff val="25000"/>
                  </a:schemeClr>
                </a:solidFill>
                <a:latin typeface="+mn-lt"/>
                <a:ea typeface="+mn-ea"/>
                <a:cs typeface="Arial" panose="020B0604020202020204" pitchFamily="34" charset="0"/>
              </a:rPr>
              <a:t>Putting Science to Work</a:t>
            </a:r>
          </a:p>
        </p:txBody>
      </p:sp>
    </p:spTree>
    <p:extLst>
      <p:ext uri="{BB962C8B-B14F-4D97-AF65-F5344CB8AC3E}">
        <p14:creationId xmlns:p14="http://schemas.microsoft.com/office/powerpoint/2010/main" val="813100982"/>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Lst>
  <p:hf hdr="0" ftr="0" dt="0"/>
  <p:txStyles>
    <p:titleStyle>
      <a:lvl1pPr algn="l" defTabSz="1219170" rtl="0" eaLnBrk="1" latinLnBrk="0" hangingPunct="1">
        <a:spcBef>
          <a:spcPct val="0"/>
        </a:spcBef>
        <a:buNone/>
        <a:defRPr sz="2400" b="1" kern="1200">
          <a:solidFill>
            <a:srgbClr val="004372"/>
          </a:solidFill>
          <a:latin typeface="+mj-lt"/>
          <a:ea typeface="+mj-ea"/>
          <a:cs typeface="Arial" panose="020B0604020202020204" pitchFamily="34" charset="0"/>
        </a:defRPr>
      </a:lvl1pPr>
    </p:titleStyle>
    <p:bodyStyle>
      <a:lvl1pPr marL="239178" indent="-239178" algn="l" defTabSz="1219170" rtl="0" eaLnBrk="1" latinLnBrk="0" hangingPunct="1">
        <a:spcBef>
          <a:spcPts val="600"/>
        </a:spcBef>
        <a:spcAft>
          <a:spcPts val="600"/>
        </a:spcAft>
        <a:buClr>
          <a:srgbClr val="070B0E"/>
        </a:buClr>
        <a:buSzPct val="100000"/>
        <a:buFont typeface="Arial" panose="020B0604020202020204" pitchFamily="34" charset="0"/>
        <a:buChar char="•"/>
        <a:defRPr sz="1800" kern="1200">
          <a:solidFill>
            <a:srgbClr val="070B0E"/>
          </a:solidFill>
          <a:latin typeface="+mn-lt"/>
          <a:ea typeface="+mn-ea"/>
          <a:cs typeface="Arial" panose="020B0604020202020204" pitchFamily="34" charset="0"/>
        </a:defRPr>
      </a:lvl1pPr>
      <a:lvl2pPr marL="480472" indent="-241294" algn="l" defTabSz="1219170" rtl="0" eaLnBrk="1" latinLnBrk="0" hangingPunct="1">
        <a:spcBef>
          <a:spcPts val="600"/>
        </a:spcBef>
        <a:spcAft>
          <a:spcPts val="600"/>
        </a:spcAft>
        <a:buClr>
          <a:srgbClr val="070B0E"/>
        </a:buClr>
        <a:buSzPct val="100000"/>
        <a:buFont typeface="Arial" panose="020B0604020202020204" pitchFamily="34" charset="0"/>
        <a:buChar char="•"/>
        <a:defRPr sz="1600" kern="1200">
          <a:solidFill>
            <a:srgbClr val="070B0E"/>
          </a:solidFill>
          <a:latin typeface="+mn-lt"/>
          <a:ea typeface="+mn-ea"/>
          <a:cs typeface="Arial" panose="020B0604020202020204" pitchFamily="34" charset="0"/>
        </a:defRPr>
      </a:lvl2pPr>
      <a:lvl3pPr marL="719649" indent="-239178" algn="l" defTabSz="1219170" rtl="0" eaLnBrk="1" latinLnBrk="0" hangingPunct="1">
        <a:spcBef>
          <a:spcPts val="600"/>
        </a:spcBef>
        <a:spcAft>
          <a:spcPts val="600"/>
        </a:spcAft>
        <a:buClr>
          <a:srgbClr val="070B0E"/>
        </a:buClr>
        <a:buSzPct val="100000"/>
        <a:buFont typeface="Arial" panose="020B0604020202020204" pitchFamily="34" charset="0"/>
        <a:buChar char="•"/>
        <a:defRPr sz="1400" kern="1200">
          <a:solidFill>
            <a:srgbClr val="070B0E"/>
          </a:solidFill>
          <a:latin typeface="+mn-lt"/>
          <a:ea typeface="+mn-ea"/>
          <a:cs typeface="Arial" panose="020B0604020202020204" pitchFamily="34" charset="0"/>
        </a:defRPr>
      </a:lvl3pPr>
      <a:lvl4pPr marL="960943" indent="-241294" algn="l" defTabSz="1219170" rtl="0" eaLnBrk="1" latinLnBrk="0" hangingPunct="1">
        <a:spcBef>
          <a:spcPts val="600"/>
        </a:spcBef>
        <a:spcAft>
          <a:spcPts val="600"/>
        </a:spcAft>
        <a:buClr>
          <a:srgbClr val="070B0E"/>
        </a:buClr>
        <a:buSzPct val="100000"/>
        <a:buFont typeface="Arial" panose="020B0604020202020204" pitchFamily="34" charset="0"/>
        <a:buChar char="•"/>
        <a:defRPr sz="1200" kern="1200">
          <a:solidFill>
            <a:srgbClr val="070B0E"/>
          </a:solidFill>
          <a:latin typeface="+mn-lt"/>
          <a:ea typeface="+mn-ea"/>
          <a:cs typeface="Arial" panose="020B0604020202020204" pitchFamily="34" charset="0"/>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143">
          <p15:clr>
            <a:srgbClr val="F26B43"/>
          </p15:clr>
        </p15:guide>
        <p15:guide id="4" pos="7537">
          <p15:clr>
            <a:srgbClr val="F26B43"/>
          </p15:clr>
        </p15:guide>
        <p15:guide id="5" orient="horz" pos="278">
          <p15:clr>
            <a:srgbClr val="F26B43"/>
          </p15:clr>
        </p15:guide>
        <p15:guide id="6" orient="horz" pos="754">
          <p15:clr>
            <a:srgbClr val="F26B43"/>
          </p15:clr>
        </p15:guide>
        <p15:guide id="7" orient="horz" pos="3884">
          <p15:clr>
            <a:srgbClr val="F26B43"/>
          </p15:clr>
        </p15:guide>
        <p15:guide id="8" orient="horz" pos="98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7014" y="432677"/>
            <a:ext cx="11737974" cy="749577"/>
          </a:xfrm>
          <a:prstGeom prst="rect">
            <a:avLst/>
          </a:prstGeom>
        </p:spPr>
        <p:txBody>
          <a:bodyPr vert="horz" lIns="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247652" y="1574800"/>
            <a:ext cx="11703048" cy="4590609"/>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Slide Number Placeholder 5">
            <a:extLst>
              <a:ext uri="{FF2B5EF4-FFF2-40B4-BE49-F238E27FC236}">
                <a16:creationId xmlns:a16="http://schemas.microsoft.com/office/drawing/2014/main" id="{B5A1BEEA-AF00-4D7D-A9D0-6351106F729E}"/>
              </a:ext>
            </a:extLst>
          </p:cNvPr>
          <p:cNvSpPr>
            <a:spLocks noGrp="1"/>
          </p:cNvSpPr>
          <p:nvPr>
            <p:ph type="sldNum" sz="quarter" idx="4"/>
          </p:nvPr>
        </p:nvSpPr>
        <p:spPr>
          <a:xfrm>
            <a:off x="11591141" y="6374456"/>
            <a:ext cx="371929" cy="365125"/>
          </a:xfrm>
          <a:prstGeom prst="rect">
            <a:avLst/>
          </a:prstGeom>
        </p:spPr>
        <p:txBody>
          <a:bodyPr anchor="ctr"/>
          <a:lstStyle>
            <a:lvl1pPr>
              <a:defRPr sz="1050">
                <a:solidFill>
                  <a:schemeClr val="tx1">
                    <a:lumMod val="75000"/>
                    <a:lumOff val="25000"/>
                  </a:schemeClr>
                </a:solidFill>
                <a:latin typeface="+mn-lt"/>
                <a:cs typeface="Arial" panose="020B0604020202020204" pitchFamily="34" charset="0"/>
              </a:defRPr>
            </a:lvl1pPr>
          </a:lstStyle>
          <a:p>
            <a:fld id="{BF464321-24B5-4A1A-BA99-44AB7CD57172}" type="slidenum">
              <a:rPr lang="en-IN" smtClean="0"/>
              <a:pPr/>
              <a:t>‹#›</a:t>
            </a:fld>
            <a:endParaRPr lang="en-IN"/>
          </a:p>
        </p:txBody>
      </p:sp>
      <p:cxnSp>
        <p:nvCxnSpPr>
          <p:cNvPr id="14" name="Straight Connector 13">
            <a:extLst>
              <a:ext uri="{FF2B5EF4-FFF2-40B4-BE49-F238E27FC236}">
                <a16:creationId xmlns:a16="http://schemas.microsoft.com/office/drawing/2014/main" id="{5D0F497A-70AF-4A86-B4FB-A0F14BC5E7E9}"/>
              </a:ext>
            </a:extLst>
          </p:cNvPr>
          <p:cNvCxnSpPr>
            <a:cxnSpLocks/>
          </p:cNvCxnSpPr>
          <p:nvPr userDrawn="1"/>
        </p:nvCxnSpPr>
        <p:spPr>
          <a:xfrm>
            <a:off x="11588578" y="6430812"/>
            <a:ext cx="0" cy="2524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16C92692-CE74-451E-90EC-77C3833CD5D9}"/>
              </a:ext>
            </a:extLst>
          </p:cNvPr>
          <p:cNvGrpSpPr/>
          <p:nvPr userDrawn="1"/>
        </p:nvGrpSpPr>
        <p:grpSpPr>
          <a:xfrm>
            <a:off x="277256" y="6436012"/>
            <a:ext cx="985615" cy="242012"/>
            <a:chOff x="542999" y="6303642"/>
            <a:chExt cx="985615" cy="242012"/>
          </a:xfrm>
        </p:grpSpPr>
        <p:sp>
          <p:nvSpPr>
            <p:cNvPr id="16" name="Freeform: Shape 15">
              <a:extLst>
                <a:ext uri="{FF2B5EF4-FFF2-40B4-BE49-F238E27FC236}">
                  <a16:creationId xmlns:a16="http://schemas.microsoft.com/office/drawing/2014/main" id="{CDC6C7CF-3C98-4809-9082-B5ED171C0165}"/>
                </a:ext>
              </a:extLst>
            </p:cNvPr>
            <p:cNvSpPr/>
            <p:nvPr/>
          </p:nvSpPr>
          <p:spPr>
            <a:xfrm>
              <a:off x="962579" y="6351224"/>
              <a:ext cx="147767" cy="194430"/>
            </a:xfrm>
            <a:custGeom>
              <a:avLst/>
              <a:gdLst>
                <a:gd name="connsiteX0" fmla="*/ 49463 w 147766"/>
                <a:gd name="connsiteY0" fmla="*/ 194661 h 194430"/>
                <a:gd name="connsiteX1" fmla="*/ 29087 w 147766"/>
                <a:gd name="connsiteY1" fmla="*/ 192794 h 194430"/>
                <a:gd name="connsiteX2" fmla="*/ 9566 w 147766"/>
                <a:gd name="connsiteY2" fmla="*/ 188595 h 194430"/>
                <a:gd name="connsiteX3" fmla="*/ 1011 w 147766"/>
                <a:gd name="connsiteY3" fmla="*/ 185795 h 194430"/>
                <a:gd name="connsiteX4" fmla="*/ 0 w 147766"/>
                <a:gd name="connsiteY4" fmla="*/ 185251 h 194430"/>
                <a:gd name="connsiteX5" fmla="*/ 8555 w 147766"/>
                <a:gd name="connsiteY5" fmla="*/ 157719 h 194430"/>
                <a:gd name="connsiteX6" fmla="*/ 29165 w 147766"/>
                <a:gd name="connsiteY6" fmla="*/ 164641 h 194430"/>
                <a:gd name="connsiteX7" fmla="*/ 61207 w 147766"/>
                <a:gd name="connsiteY7" fmla="*/ 166896 h 194430"/>
                <a:gd name="connsiteX8" fmla="*/ 89671 w 147766"/>
                <a:gd name="connsiteY8" fmla="*/ 146365 h 194430"/>
                <a:gd name="connsiteX9" fmla="*/ 99548 w 147766"/>
                <a:gd name="connsiteY9" fmla="*/ 118833 h 194430"/>
                <a:gd name="connsiteX10" fmla="*/ 101492 w 147766"/>
                <a:gd name="connsiteY10" fmla="*/ 111600 h 194430"/>
                <a:gd name="connsiteX11" fmla="*/ 100870 w 147766"/>
                <a:gd name="connsiteY11" fmla="*/ 111600 h 194430"/>
                <a:gd name="connsiteX12" fmla="*/ 99704 w 147766"/>
                <a:gd name="connsiteY12" fmla="*/ 113389 h 194430"/>
                <a:gd name="connsiteX13" fmla="*/ 61984 w 147766"/>
                <a:gd name="connsiteY13" fmla="*/ 136721 h 194430"/>
                <a:gd name="connsiteX14" fmla="*/ 41530 w 147766"/>
                <a:gd name="connsiteY14" fmla="*/ 135010 h 194430"/>
                <a:gd name="connsiteX15" fmla="*/ 13688 w 147766"/>
                <a:gd name="connsiteY15" fmla="*/ 106390 h 194430"/>
                <a:gd name="connsiteX16" fmla="*/ 10344 w 147766"/>
                <a:gd name="connsiteY16" fmla="*/ 68048 h 194430"/>
                <a:gd name="connsiteX17" fmla="*/ 25898 w 147766"/>
                <a:gd name="connsiteY17" fmla="*/ 26984 h 194430"/>
                <a:gd name="connsiteX18" fmla="*/ 66028 w 147766"/>
                <a:gd name="connsiteY18" fmla="*/ 1242 h 194430"/>
                <a:gd name="connsiteX19" fmla="*/ 111447 w 147766"/>
                <a:gd name="connsiteY19" fmla="*/ 14463 h 194430"/>
                <a:gd name="connsiteX20" fmla="*/ 118058 w 147766"/>
                <a:gd name="connsiteY20" fmla="*/ 22240 h 194430"/>
                <a:gd name="connsiteX21" fmla="*/ 122024 w 147766"/>
                <a:gd name="connsiteY21" fmla="*/ 3108 h 194430"/>
                <a:gd name="connsiteX22" fmla="*/ 155466 w 147766"/>
                <a:gd name="connsiteY22" fmla="*/ 3108 h 194430"/>
                <a:gd name="connsiteX23" fmla="*/ 150489 w 147766"/>
                <a:gd name="connsiteY23" fmla="*/ 25818 h 194430"/>
                <a:gd name="connsiteX24" fmla="*/ 129101 w 147766"/>
                <a:gd name="connsiteY24" fmla="*/ 126299 h 194430"/>
                <a:gd name="connsiteX25" fmla="*/ 112847 w 147766"/>
                <a:gd name="connsiteY25" fmla="*/ 167363 h 194430"/>
                <a:gd name="connsiteX26" fmla="*/ 102270 w 147766"/>
                <a:gd name="connsiteY26" fmla="*/ 179107 h 194430"/>
                <a:gd name="connsiteX27" fmla="*/ 89516 w 147766"/>
                <a:gd name="connsiteY27" fmla="*/ 186884 h 194430"/>
                <a:gd name="connsiteX28" fmla="*/ 74739 w 147766"/>
                <a:gd name="connsiteY28" fmla="*/ 191861 h 194430"/>
                <a:gd name="connsiteX29" fmla="*/ 64551 w 147766"/>
                <a:gd name="connsiteY29" fmla="*/ 193494 h 194430"/>
                <a:gd name="connsiteX30" fmla="*/ 54363 w 147766"/>
                <a:gd name="connsiteY30" fmla="*/ 194194 h 194430"/>
                <a:gd name="connsiteX31" fmla="*/ 45574 w 147766"/>
                <a:gd name="connsiteY31" fmla="*/ 79636 h 194430"/>
                <a:gd name="connsiteX32" fmla="*/ 49385 w 147766"/>
                <a:gd name="connsiteY32" fmla="*/ 98457 h 194430"/>
                <a:gd name="connsiteX33" fmla="*/ 62995 w 147766"/>
                <a:gd name="connsiteY33" fmla="*/ 109423 h 194430"/>
                <a:gd name="connsiteX34" fmla="*/ 91149 w 147766"/>
                <a:gd name="connsiteY34" fmla="*/ 100634 h 194430"/>
                <a:gd name="connsiteX35" fmla="*/ 105848 w 147766"/>
                <a:gd name="connsiteY35" fmla="*/ 45339 h 194430"/>
                <a:gd name="connsiteX36" fmla="*/ 81272 w 147766"/>
                <a:gd name="connsiteY36" fmla="*/ 26751 h 194430"/>
                <a:gd name="connsiteX37" fmla="*/ 59029 w 147766"/>
                <a:gd name="connsiteY37" fmla="*/ 38650 h 194430"/>
                <a:gd name="connsiteX38" fmla="*/ 45574 w 147766"/>
                <a:gd name="connsiteY38" fmla="*/ 79636 h 194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7766" h="194430">
                  <a:moveTo>
                    <a:pt x="49463" y="194661"/>
                  </a:moveTo>
                  <a:cubicBezTo>
                    <a:pt x="42642" y="194389"/>
                    <a:pt x="35845" y="193767"/>
                    <a:pt x="29087" y="192794"/>
                  </a:cubicBezTo>
                  <a:cubicBezTo>
                    <a:pt x="22484" y="191869"/>
                    <a:pt x="15966" y="190461"/>
                    <a:pt x="9566" y="188595"/>
                  </a:cubicBezTo>
                  <a:cubicBezTo>
                    <a:pt x="6688" y="187817"/>
                    <a:pt x="3811" y="186806"/>
                    <a:pt x="1011" y="185795"/>
                  </a:cubicBezTo>
                  <a:cubicBezTo>
                    <a:pt x="661" y="185639"/>
                    <a:pt x="319" y="185460"/>
                    <a:pt x="0" y="185251"/>
                  </a:cubicBezTo>
                  <a:lnTo>
                    <a:pt x="8555" y="157719"/>
                  </a:lnTo>
                  <a:cubicBezTo>
                    <a:pt x="15554" y="160052"/>
                    <a:pt x="22243" y="162619"/>
                    <a:pt x="29165" y="164641"/>
                  </a:cubicBezTo>
                  <a:cubicBezTo>
                    <a:pt x="39547" y="167760"/>
                    <a:pt x="50490" y="168529"/>
                    <a:pt x="61207" y="166896"/>
                  </a:cubicBezTo>
                  <a:cubicBezTo>
                    <a:pt x="73510" y="165193"/>
                    <a:pt x="84173" y="157501"/>
                    <a:pt x="89671" y="146365"/>
                  </a:cubicBezTo>
                  <a:cubicBezTo>
                    <a:pt x="93956" y="137576"/>
                    <a:pt x="97270" y="128345"/>
                    <a:pt x="99548" y="118833"/>
                  </a:cubicBezTo>
                  <a:cubicBezTo>
                    <a:pt x="100170" y="116422"/>
                    <a:pt x="100792" y="114011"/>
                    <a:pt x="101492" y="111600"/>
                  </a:cubicBezTo>
                  <a:lnTo>
                    <a:pt x="100870" y="111600"/>
                  </a:lnTo>
                  <a:lnTo>
                    <a:pt x="99704" y="113389"/>
                  </a:lnTo>
                  <a:cubicBezTo>
                    <a:pt x="91530" y="126696"/>
                    <a:pt x="77538" y="135344"/>
                    <a:pt x="61984" y="136721"/>
                  </a:cubicBezTo>
                  <a:cubicBezTo>
                    <a:pt x="55125" y="137561"/>
                    <a:pt x="48157" y="136977"/>
                    <a:pt x="41530" y="135010"/>
                  </a:cubicBezTo>
                  <a:cubicBezTo>
                    <a:pt x="28083" y="130662"/>
                    <a:pt x="17662" y="119945"/>
                    <a:pt x="13688" y="106390"/>
                  </a:cubicBezTo>
                  <a:cubicBezTo>
                    <a:pt x="9511" y="94063"/>
                    <a:pt x="8368" y="80912"/>
                    <a:pt x="10344" y="68048"/>
                  </a:cubicBezTo>
                  <a:cubicBezTo>
                    <a:pt x="11953" y="53263"/>
                    <a:pt x="17312" y="39132"/>
                    <a:pt x="25898" y="26984"/>
                  </a:cubicBezTo>
                  <a:cubicBezTo>
                    <a:pt x="35200" y="13289"/>
                    <a:pt x="49696" y="3987"/>
                    <a:pt x="66028" y="1242"/>
                  </a:cubicBezTo>
                  <a:cubicBezTo>
                    <a:pt x="82438" y="-2546"/>
                    <a:pt x="99634" y="2463"/>
                    <a:pt x="111447" y="14463"/>
                  </a:cubicBezTo>
                  <a:cubicBezTo>
                    <a:pt x="113781" y="16874"/>
                    <a:pt x="115647" y="19596"/>
                    <a:pt x="118058" y="22240"/>
                  </a:cubicBezTo>
                  <a:lnTo>
                    <a:pt x="122024" y="3108"/>
                  </a:lnTo>
                  <a:lnTo>
                    <a:pt x="155466" y="3108"/>
                  </a:lnTo>
                  <a:cubicBezTo>
                    <a:pt x="153755" y="10886"/>
                    <a:pt x="152044" y="18196"/>
                    <a:pt x="150489" y="25818"/>
                  </a:cubicBezTo>
                  <a:cubicBezTo>
                    <a:pt x="143334" y="59260"/>
                    <a:pt x="136202" y="92756"/>
                    <a:pt x="129101" y="126299"/>
                  </a:cubicBezTo>
                  <a:cubicBezTo>
                    <a:pt x="126488" y="140936"/>
                    <a:pt x="120959" y="154904"/>
                    <a:pt x="112847" y="167363"/>
                  </a:cubicBezTo>
                  <a:cubicBezTo>
                    <a:pt x="109806" y="171687"/>
                    <a:pt x="106252" y="175630"/>
                    <a:pt x="102270" y="179107"/>
                  </a:cubicBezTo>
                  <a:cubicBezTo>
                    <a:pt x="98366" y="182225"/>
                    <a:pt x="94081" y="184838"/>
                    <a:pt x="89516" y="186884"/>
                  </a:cubicBezTo>
                  <a:cubicBezTo>
                    <a:pt x="84795" y="189108"/>
                    <a:pt x="79841" y="190780"/>
                    <a:pt x="74739" y="191861"/>
                  </a:cubicBezTo>
                  <a:cubicBezTo>
                    <a:pt x="71395" y="192561"/>
                    <a:pt x="67973" y="193028"/>
                    <a:pt x="64551" y="193494"/>
                  </a:cubicBezTo>
                  <a:cubicBezTo>
                    <a:pt x="61175" y="193961"/>
                    <a:pt x="57769" y="194194"/>
                    <a:pt x="54363" y="194194"/>
                  </a:cubicBezTo>
                  <a:close/>
                  <a:moveTo>
                    <a:pt x="45574" y="79636"/>
                  </a:moveTo>
                  <a:cubicBezTo>
                    <a:pt x="45388" y="86122"/>
                    <a:pt x="46686" y="92562"/>
                    <a:pt x="49385" y="98457"/>
                  </a:cubicBezTo>
                  <a:cubicBezTo>
                    <a:pt x="51788" y="104165"/>
                    <a:pt x="56906" y="108287"/>
                    <a:pt x="62995" y="109423"/>
                  </a:cubicBezTo>
                  <a:cubicBezTo>
                    <a:pt x="73277" y="111670"/>
                    <a:pt x="83978" y="108334"/>
                    <a:pt x="91149" y="100634"/>
                  </a:cubicBezTo>
                  <a:cubicBezTo>
                    <a:pt x="104938" y="85796"/>
                    <a:pt x="110452" y="65069"/>
                    <a:pt x="105848" y="45339"/>
                  </a:cubicBezTo>
                  <a:cubicBezTo>
                    <a:pt x="103491" y="33844"/>
                    <a:pt x="92969" y="25888"/>
                    <a:pt x="81272" y="26751"/>
                  </a:cubicBezTo>
                  <a:cubicBezTo>
                    <a:pt x="72390" y="26953"/>
                    <a:pt x="64123" y="31371"/>
                    <a:pt x="59029" y="38650"/>
                  </a:cubicBezTo>
                  <a:cubicBezTo>
                    <a:pt x="50303" y="50534"/>
                    <a:pt x="45590" y="64891"/>
                    <a:pt x="45574" y="79636"/>
                  </a:cubicBezTo>
                  <a:close/>
                </a:path>
              </a:pathLst>
            </a:custGeom>
            <a:solidFill>
              <a:srgbClr val="005BAA"/>
            </a:solidFill>
            <a:ln w="7739" cap="flat">
              <a:noFill/>
              <a:prstDash val="solid"/>
              <a:miter/>
            </a:ln>
          </p:spPr>
          <p:txBody>
            <a:bodyPr rtlCol="0" anchor="ctr"/>
            <a:lstStyle/>
            <a:p>
              <a:endParaRPr lang="en-IN">
                <a:latin typeface="+mn-lt"/>
              </a:endParaRPr>
            </a:p>
          </p:txBody>
        </p:sp>
        <p:sp>
          <p:nvSpPr>
            <p:cNvPr id="17" name="Freeform: Shape 16">
              <a:extLst>
                <a:ext uri="{FF2B5EF4-FFF2-40B4-BE49-F238E27FC236}">
                  <a16:creationId xmlns:a16="http://schemas.microsoft.com/office/drawing/2014/main" id="{63404FB0-CAD2-40FE-8D99-7841A5A982FE}"/>
                </a:ext>
              </a:extLst>
            </p:cNvPr>
            <p:cNvSpPr/>
            <p:nvPr/>
          </p:nvSpPr>
          <p:spPr>
            <a:xfrm>
              <a:off x="663468" y="6354410"/>
              <a:ext cx="163321" cy="186653"/>
            </a:xfrm>
            <a:custGeom>
              <a:avLst/>
              <a:gdLst>
                <a:gd name="connsiteX0" fmla="*/ 23021 w 163321"/>
                <a:gd name="connsiteY0" fmla="*/ 191319 h 186653"/>
                <a:gd name="connsiteX1" fmla="*/ 22087 w 163321"/>
                <a:gd name="connsiteY1" fmla="*/ 191319 h 186653"/>
                <a:gd name="connsiteX2" fmla="*/ 18665 w 163321"/>
                <a:gd name="connsiteY2" fmla="*/ 191319 h 186653"/>
                <a:gd name="connsiteX3" fmla="*/ 10888 w 163321"/>
                <a:gd name="connsiteY3" fmla="*/ 190308 h 186653"/>
                <a:gd name="connsiteX4" fmla="*/ 0 w 163321"/>
                <a:gd name="connsiteY4" fmla="*/ 188131 h 186653"/>
                <a:gd name="connsiteX5" fmla="*/ 7777 w 163321"/>
                <a:gd name="connsiteY5" fmla="*/ 162155 h 186653"/>
                <a:gd name="connsiteX6" fmla="*/ 18121 w 163321"/>
                <a:gd name="connsiteY6" fmla="*/ 164488 h 186653"/>
                <a:gd name="connsiteX7" fmla="*/ 39741 w 163321"/>
                <a:gd name="connsiteY7" fmla="*/ 157955 h 186653"/>
                <a:gd name="connsiteX8" fmla="*/ 53741 w 163321"/>
                <a:gd name="connsiteY8" fmla="*/ 140301 h 186653"/>
                <a:gd name="connsiteX9" fmla="*/ 53274 w 163321"/>
                <a:gd name="connsiteY9" fmla="*/ 137890 h 186653"/>
                <a:gd name="connsiteX10" fmla="*/ 42619 w 163321"/>
                <a:gd name="connsiteY10" fmla="*/ 74895 h 186653"/>
                <a:gd name="connsiteX11" fmla="*/ 33053 w 163321"/>
                <a:gd name="connsiteY11" fmla="*/ 18199 h 186653"/>
                <a:gd name="connsiteX12" fmla="*/ 30098 w 163321"/>
                <a:gd name="connsiteY12" fmla="*/ 389 h 186653"/>
                <a:gd name="connsiteX13" fmla="*/ 65407 w 163321"/>
                <a:gd name="connsiteY13" fmla="*/ 389 h 186653"/>
                <a:gd name="connsiteX14" fmla="*/ 77772 w 163321"/>
                <a:gd name="connsiteY14" fmla="*/ 99626 h 186653"/>
                <a:gd name="connsiteX15" fmla="*/ 78394 w 163321"/>
                <a:gd name="connsiteY15" fmla="*/ 99626 h 186653"/>
                <a:gd name="connsiteX16" fmla="*/ 79872 w 163321"/>
                <a:gd name="connsiteY16" fmla="*/ 97293 h 186653"/>
                <a:gd name="connsiteX17" fmla="*/ 130735 w 163321"/>
                <a:gd name="connsiteY17" fmla="*/ 2178 h 186653"/>
                <a:gd name="connsiteX18" fmla="*/ 132057 w 163321"/>
                <a:gd name="connsiteY18" fmla="*/ 0 h 186653"/>
                <a:gd name="connsiteX19" fmla="*/ 169621 w 163321"/>
                <a:gd name="connsiteY19" fmla="*/ 0 h 186653"/>
                <a:gd name="connsiteX20" fmla="*/ 168454 w 163321"/>
                <a:gd name="connsiteY20" fmla="*/ 2255 h 186653"/>
                <a:gd name="connsiteX21" fmla="*/ 77850 w 163321"/>
                <a:gd name="connsiteY21" fmla="*/ 156166 h 186653"/>
                <a:gd name="connsiteX22" fmla="*/ 57318 w 163321"/>
                <a:gd name="connsiteY22" fmla="*/ 181287 h 186653"/>
                <a:gd name="connsiteX23" fmla="*/ 43708 w 163321"/>
                <a:gd name="connsiteY23" fmla="*/ 188597 h 186653"/>
                <a:gd name="connsiteX24" fmla="*/ 26054 w 163321"/>
                <a:gd name="connsiteY24" fmla="*/ 191475 h 186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63321" h="186653">
                  <a:moveTo>
                    <a:pt x="23021" y="191319"/>
                  </a:moveTo>
                  <a:lnTo>
                    <a:pt x="22087" y="191319"/>
                  </a:lnTo>
                  <a:cubicBezTo>
                    <a:pt x="20921" y="191319"/>
                    <a:pt x="19754" y="191319"/>
                    <a:pt x="18665" y="191319"/>
                  </a:cubicBezTo>
                  <a:lnTo>
                    <a:pt x="10888" y="190308"/>
                  </a:lnTo>
                  <a:cubicBezTo>
                    <a:pt x="7311" y="189764"/>
                    <a:pt x="3811" y="188908"/>
                    <a:pt x="0" y="188131"/>
                  </a:cubicBezTo>
                  <a:lnTo>
                    <a:pt x="7777" y="162155"/>
                  </a:lnTo>
                  <a:cubicBezTo>
                    <a:pt x="11355" y="162932"/>
                    <a:pt x="14777" y="163944"/>
                    <a:pt x="18121" y="164488"/>
                  </a:cubicBezTo>
                  <a:cubicBezTo>
                    <a:pt x="25976" y="166269"/>
                    <a:pt x="34189" y="163788"/>
                    <a:pt x="39741" y="157955"/>
                  </a:cubicBezTo>
                  <a:cubicBezTo>
                    <a:pt x="44564" y="152900"/>
                    <a:pt x="53741" y="140301"/>
                    <a:pt x="53741" y="140301"/>
                  </a:cubicBezTo>
                  <a:cubicBezTo>
                    <a:pt x="53741" y="140301"/>
                    <a:pt x="53741" y="139057"/>
                    <a:pt x="53274" y="137890"/>
                  </a:cubicBezTo>
                  <a:cubicBezTo>
                    <a:pt x="49751" y="116891"/>
                    <a:pt x="46197" y="95893"/>
                    <a:pt x="42619" y="74895"/>
                  </a:cubicBezTo>
                  <a:lnTo>
                    <a:pt x="33053" y="18199"/>
                  </a:lnTo>
                  <a:cubicBezTo>
                    <a:pt x="32042" y="12366"/>
                    <a:pt x="31109" y="6455"/>
                    <a:pt x="30098" y="389"/>
                  </a:cubicBezTo>
                  <a:lnTo>
                    <a:pt x="65407" y="389"/>
                  </a:lnTo>
                  <a:lnTo>
                    <a:pt x="77772" y="99626"/>
                  </a:lnTo>
                  <a:lnTo>
                    <a:pt x="78394" y="99626"/>
                  </a:lnTo>
                  <a:cubicBezTo>
                    <a:pt x="78939" y="98887"/>
                    <a:pt x="79436" y="98102"/>
                    <a:pt x="79872" y="97293"/>
                  </a:cubicBezTo>
                  <a:lnTo>
                    <a:pt x="130735" y="2178"/>
                  </a:lnTo>
                  <a:lnTo>
                    <a:pt x="132057" y="0"/>
                  </a:lnTo>
                  <a:lnTo>
                    <a:pt x="169621" y="0"/>
                  </a:lnTo>
                  <a:lnTo>
                    <a:pt x="168454" y="2255"/>
                  </a:lnTo>
                  <a:cubicBezTo>
                    <a:pt x="138279" y="53585"/>
                    <a:pt x="108080" y="104891"/>
                    <a:pt x="77850" y="156166"/>
                  </a:cubicBezTo>
                  <a:cubicBezTo>
                    <a:pt x="72725" y="165810"/>
                    <a:pt x="65749" y="174342"/>
                    <a:pt x="57318" y="181287"/>
                  </a:cubicBezTo>
                  <a:cubicBezTo>
                    <a:pt x="53188" y="184413"/>
                    <a:pt x="48592" y="186879"/>
                    <a:pt x="43708" y="188597"/>
                  </a:cubicBezTo>
                  <a:cubicBezTo>
                    <a:pt x="38015" y="190487"/>
                    <a:pt x="32050" y="191459"/>
                    <a:pt x="26054" y="191475"/>
                  </a:cubicBezTo>
                  <a:close/>
                </a:path>
              </a:pathLst>
            </a:custGeom>
            <a:solidFill>
              <a:srgbClr val="005BAA"/>
            </a:solidFill>
            <a:ln w="7739" cap="flat">
              <a:noFill/>
              <a:prstDash val="solid"/>
              <a:miter/>
            </a:ln>
          </p:spPr>
          <p:txBody>
            <a:bodyPr rtlCol="0" anchor="ctr"/>
            <a:lstStyle/>
            <a:p>
              <a:endParaRPr lang="en-IN">
                <a:latin typeface="+mn-lt"/>
              </a:endParaRPr>
            </a:p>
          </p:txBody>
        </p:sp>
        <p:sp>
          <p:nvSpPr>
            <p:cNvPr id="18" name="Freeform: Shape 17">
              <a:extLst>
                <a:ext uri="{FF2B5EF4-FFF2-40B4-BE49-F238E27FC236}">
                  <a16:creationId xmlns:a16="http://schemas.microsoft.com/office/drawing/2014/main" id="{41179515-930D-483F-ACDD-E4E80BCDF72E}"/>
                </a:ext>
              </a:extLst>
            </p:cNvPr>
            <p:cNvSpPr/>
            <p:nvPr/>
          </p:nvSpPr>
          <p:spPr>
            <a:xfrm>
              <a:off x="542999" y="6303642"/>
              <a:ext cx="139990" cy="186653"/>
            </a:xfrm>
            <a:custGeom>
              <a:avLst/>
              <a:gdLst>
                <a:gd name="connsiteX0" fmla="*/ 0 w 139989"/>
                <a:gd name="connsiteY0" fmla="*/ 177226 h 186653"/>
                <a:gd name="connsiteX1" fmla="*/ 9177 w 139989"/>
                <a:gd name="connsiteY1" fmla="*/ 147128 h 186653"/>
                <a:gd name="connsiteX2" fmla="*/ 32509 w 139989"/>
                <a:gd name="connsiteY2" fmla="*/ 155761 h 186653"/>
                <a:gd name="connsiteX3" fmla="*/ 66184 w 139989"/>
                <a:gd name="connsiteY3" fmla="*/ 157394 h 186653"/>
                <a:gd name="connsiteX4" fmla="*/ 82283 w 139989"/>
                <a:gd name="connsiteY4" fmla="*/ 147750 h 186653"/>
                <a:gd name="connsiteX5" fmla="*/ 79996 w 139989"/>
                <a:gd name="connsiteY5" fmla="*/ 112962 h 186653"/>
                <a:gd name="connsiteX6" fmla="*/ 79094 w 139989"/>
                <a:gd name="connsiteY6" fmla="*/ 112208 h 186653"/>
                <a:gd name="connsiteX7" fmla="*/ 63540 w 139989"/>
                <a:gd name="connsiteY7" fmla="*/ 102176 h 186653"/>
                <a:gd name="connsiteX8" fmla="*/ 42074 w 139989"/>
                <a:gd name="connsiteY8" fmla="*/ 88410 h 186653"/>
                <a:gd name="connsiteX9" fmla="*/ 26520 w 139989"/>
                <a:gd name="connsiteY9" fmla="*/ 49524 h 186653"/>
                <a:gd name="connsiteX10" fmla="*/ 65406 w 139989"/>
                <a:gd name="connsiteY10" fmla="*/ 4105 h 186653"/>
                <a:gd name="connsiteX11" fmla="*/ 98304 w 139989"/>
                <a:gd name="connsiteY11" fmla="*/ 139 h 186653"/>
                <a:gd name="connsiteX12" fmla="*/ 137190 w 139989"/>
                <a:gd name="connsiteY12" fmla="*/ 6905 h 186653"/>
                <a:gd name="connsiteX13" fmla="*/ 140223 w 139989"/>
                <a:gd name="connsiteY13" fmla="*/ 8071 h 186653"/>
                <a:gd name="connsiteX14" fmla="*/ 131824 w 139989"/>
                <a:gd name="connsiteY14" fmla="*/ 37236 h 186653"/>
                <a:gd name="connsiteX15" fmla="*/ 116269 w 139989"/>
                <a:gd name="connsiteY15" fmla="*/ 31714 h 186653"/>
                <a:gd name="connsiteX16" fmla="*/ 81194 w 139989"/>
                <a:gd name="connsiteY16" fmla="*/ 30081 h 186653"/>
                <a:gd name="connsiteX17" fmla="*/ 71473 w 139989"/>
                <a:gd name="connsiteY17" fmla="*/ 34436 h 186653"/>
                <a:gd name="connsiteX18" fmla="*/ 65888 w 139989"/>
                <a:gd name="connsiteY18" fmla="*/ 58545 h 186653"/>
                <a:gd name="connsiteX19" fmla="*/ 66573 w 139989"/>
                <a:gd name="connsiteY19" fmla="*/ 59556 h 186653"/>
                <a:gd name="connsiteX20" fmla="*/ 76216 w 139989"/>
                <a:gd name="connsiteY20" fmla="*/ 68889 h 186653"/>
                <a:gd name="connsiteX21" fmla="*/ 93949 w 139989"/>
                <a:gd name="connsiteY21" fmla="*/ 80088 h 186653"/>
                <a:gd name="connsiteX22" fmla="*/ 108336 w 139989"/>
                <a:gd name="connsiteY22" fmla="*/ 90354 h 186653"/>
                <a:gd name="connsiteX23" fmla="*/ 125213 w 139989"/>
                <a:gd name="connsiteY23" fmla="*/ 124807 h 186653"/>
                <a:gd name="connsiteX24" fmla="*/ 117436 w 139989"/>
                <a:gd name="connsiteY24" fmla="*/ 158327 h 186653"/>
                <a:gd name="connsiteX25" fmla="*/ 85160 w 139989"/>
                <a:gd name="connsiteY25" fmla="*/ 182514 h 186653"/>
                <a:gd name="connsiteX26" fmla="*/ 39353 w 139989"/>
                <a:gd name="connsiteY26" fmla="*/ 186869 h 186653"/>
                <a:gd name="connsiteX27" fmla="*/ 467 w 139989"/>
                <a:gd name="connsiteY27" fmla="*/ 178003 h 186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9989" h="186653">
                  <a:moveTo>
                    <a:pt x="0" y="177226"/>
                  </a:moveTo>
                  <a:lnTo>
                    <a:pt x="9177" y="147128"/>
                  </a:lnTo>
                  <a:cubicBezTo>
                    <a:pt x="16954" y="150083"/>
                    <a:pt x="24731" y="153350"/>
                    <a:pt x="32509" y="155761"/>
                  </a:cubicBezTo>
                  <a:cubicBezTo>
                    <a:pt x="43327" y="159602"/>
                    <a:pt x="55039" y="160170"/>
                    <a:pt x="66184" y="157394"/>
                  </a:cubicBezTo>
                  <a:cubicBezTo>
                    <a:pt x="72445" y="155986"/>
                    <a:pt x="78083" y="152603"/>
                    <a:pt x="82283" y="147750"/>
                  </a:cubicBezTo>
                  <a:cubicBezTo>
                    <a:pt x="91258" y="137507"/>
                    <a:pt x="90231" y="121937"/>
                    <a:pt x="79996" y="112962"/>
                  </a:cubicBezTo>
                  <a:cubicBezTo>
                    <a:pt x="79701" y="112706"/>
                    <a:pt x="79397" y="112449"/>
                    <a:pt x="79094" y="112208"/>
                  </a:cubicBezTo>
                  <a:cubicBezTo>
                    <a:pt x="74350" y="108475"/>
                    <a:pt x="69062" y="105442"/>
                    <a:pt x="63540" y="102176"/>
                  </a:cubicBezTo>
                  <a:cubicBezTo>
                    <a:pt x="56385" y="97587"/>
                    <a:pt x="48763" y="93543"/>
                    <a:pt x="42074" y="88410"/>
                  </a:cubicBezTo>
                  <a:cubicBezTo>
                    <a:pt x="30160" y="79272"/>
                    <a:pt x="24187" y="64355"/>
                    <a:pt x="26520" y="49524"/>
                  </a:cubicBezTo>
                  <a:cubicBezTo>
                    <a:pt x="28854" y="25181"/>
                    <a:pt x="43397" y="11260"/>
                    <a:pt x="65406" y="4105"/>
                  </a:cubicBezTo>
                  <a:cubicBezTo>
                    <a:pt x="76061" y="885"/>
                    <a:pt x="87190" y="-460"/>
                    <a:pt x="98304" y="139"/>
                  </a:cubicBezTo>
                  <a:cubicBezTo>
                    <a:pt x="111540" y="341"/>
                    <a:pt x="124661" y="2627"/>
                    <a:pt x="137190" y="6905"/>
                  </a:cubicBezTo>
                  <a:lnTo>
                    <a:pt x="140223" y="8071"/>
                  </a:lnTo>
                  <a:lnTo>
                    <a:pt x="131824" y="37236"/>
                  </a:lnTo>
                  <a:cubicBezTo>
                    <a:pt x="126613" y="35369"/>
                    <a:pt x="121558" y="33192"/>
                    <a:pt x="116269" y="31714"/>
                  </a:cubicBezTo>
                  <a:cubicBezTo>
                    <a:pt x="104969" y="27833"/>
                    <a:pt x="92805" y="27265"/>
                    <a:pt x="81194" y="30081"/>
                  </a:cubicBezTo>
                  <a:cubicBezTo>
                    <a:pt x="77772" y="31076"/>
                    <a:pt x="74498" y="32546"/>
                    <a:pt x="71473" y="34436"/>
                  </a:cubicBezTo>
                  <a:cubicBezTo>
                    <a:pt x="63275" y="39553"/>
                    <a:pt x="60779" y="50348"/>
                    <a:pt x="65888" y="58545"/>
                  </a:cubicBezTo>
                  <a:cubicBezTo>
                    <a:pt x="66106" y="58888"/>
                    <a:pt x="66332" y="59230"/>
                    <a:pt x="66573" y="59556"/>
                  </a:cubicBezTo>
                  <a:cubicBezTo>
                    <a:pt x="69225" y="63196"/>
                    <a:pt x="72491" y="66354"/>
                    <a:pt x="76216" y="68889"/>
                  </a:cubicBezTo>
                  <a:cubicBezTo>
                    <a:pt x="81894" y="73011"/>
                    <a:pt x="88116" y="76277"/>
                    <a:pt x="93949" y="80088"/>
                  </a:cubicBezTo>
                  <a:cubicBezTo>
                    <a:pt x="98918" y="83261"/>
                    <a:pt x="103717" y="86691"/>
                    <a:pt x="108336" y="90354"/>
                  </a:cubicBezTo>
                  <a:cubicBezTo>
                    <a:pt x="118890" y="98691"/>
                    <a:pt x="125096" y="111360"/>
                    <a:pt x="125213" y="124807"/>
                  </a:cubicBezTo>
                  <a:cubicBezTo>
                    <a:pt x="125944" y="136496"/>
                    <a:pt x="123238" y="148147"/>
                    <a:pt x="117436" y="158327"/>
                  </a:cubicBezTo>
                  <a:cubicBezTo>
                    <a:pt x="110087" y="170148"/>
                    <a:pt x="98568" y="178781"/>
                    <a:pt x="85160" y="182514"/>
                  </a:cubicBezTo>
                  <a:cubicBezTo>
                    <a:pt x="70345" y="187064"/>
                    <a:pt x="54759" y="188549"/>
                    <a:pt x="39353" y="186869"/>
                  </a:cubicBezTo>
                  <a:cubicBezTo>
                    <a:pt x="26069" y="185571"/>
                    <a:pt x="13003" y="182592"/>
                    <a:pt x="467" y="178003"/>
                  </a:cubicBezTo>
                  <a:close/>
                </a:path>
              </a:pathLst>
            </a:custGeom>
            <a:solidFill>
              <a:srgbClr val="005BAA"/>
            </a:solidFill>
            <a:ln w="7739" cap="flat">
              <a:noFill/>
              <a:prstDash val="solid"/>
              <a:miter/>
            </a:ln>
          </p:spPr>
          <p:txBody>
            <a:bodyPr rtlCol="0" anchor="ctr"/>
            <a:lstStyle/>
            <a:p>
              <a:endParaRPr lang="en-IN">
                <a:latin typeface="+mn-lt"/>
              </a:endParaRPr>
            </a:p>
          </p:txBody>
        </p:sp>
        <p:sp>
          <p:nvSpPr>
            <p:cNvPr id="19" name="Freeform: Shape 18">
              <a:extLst>
                <a:ext uri="{FF2B5EF4-FFF2-40B4-BE49-F238E27FC236}">
                  <a16:creationId xmlns:a16="http://schemas.microsoft.com/office/drawing/2014/main" id="{A70C15CE-DAC4-4DDC-80D6-DEFD7214BB22}"/>
                </a:ext>
              </a:extLst>
            </p:cNvPr>
            <p:cNvSpPr/>
            <p:nvPr/>
          </p:nvSpPr>
          <p:spPr>
            <a:xfrm>
              <a:off x="1119525" y="6351128"/>
              <a:ext cx="124435" cy="132213"/>
            </a:xfrm>
            <a:custGeom>
              <a:avLst/>
              <a:gdLst>
                <a:gd name="connsiteX0" fmla="*/ 33051 w 124435"/>
                <a:gd name="connsiteY0" fmla="*/ 80588 h 132212"/>
                <a:gd name="connsiteX1" fmla="*/ 57394 w 124435"/>
                <a:gd name="connsiteY1" fmla="*/ 113641 h 132212"/>
                <a:gd name="connsiteX2" fmla="*/ 108102 w 124435"/>
                <a:gd name="connsiteY2" fmla="*/ 106486 h 132212"/>
                <a:gd name="connsiteX3" fmla="*/ 110046 w 124435"/>
                <a:gd name="connsiteY3" fmla="*/ 105708 h 132212"/>
                <a:gd name="connsiteX4" fmla="*/ 110823 w 124435"/>
                <a:gd name="connsiteY4" fmla="*/ 105319 h 132212"/>
                <a:gd name="connsiteX5" fmla="*/ 109734 w 124435"/>
                <a:gd name="connsiteY5" fmla="*/ 113096 h 132212"/>
                <a:gd name="connsiteX6" fmla="*/ 107013 w 124435"/>
                <a:gd name="connsiteY6" fmla="*/ 130284 h 132212"/>
                <a:gd name="connsiteX7" fmla="*/ 107013 w 124435"/>
                <a:gd name="connsiteY7" fmla="*/ 132539 h 132212"/>
                <a:gd name="connsiteX8" fmla="*/ 104913 w 124435"/>
                <a:gd name="connsiteY8" fmla="*/ 133239 h 132212"/>
                <a:gd name="connsiteX9" fmla="*/ 56772 w 124435"/>
                <a:gd name="connsiteY9" fmla="*/ 139772 h 132212"/>
                <a:gd name="connsiteX10" fmla="*/ 15242 w 124435"/>
                <a:gd name="connsiteY10" fmla="*/ 123284 h 132212"/>
                <a:gd name="connsiteX11" fmla="*/ 776 w 124435"/>
                <a:gd name="connsiteY11" fmla="*/ 92720 h 132212"/>
                <a:gd name="connsiteX12" fmla="*/ 23019 w 124435"/>
                <a:gd name="connsiteY12" fmla="*/ 23892 h 132212"/>
                <a:gd name="connsiteX13" fmla="*/ 68360 w 124435"/>
                <a:gd name="connsiteY13" fmla="*/ 560 h 132212"/>
                <a:gd name="connsiteX14" fmla="*/ 104446 w 124435"/>
                <a:gd name="connsiteY14" fmla="*/ 5615 h 132212"/>
                <a:gd name="connsiteX15" fmla="*/ 129722 w 124435"/>
                <a:gd name="connsiteY15" fmla="*/ 38746 h 132212"/>
                <a:gd name="connsiteX16" fmla="*/ 128555 w 124435"/>
                <a:gd name="connsiteY16" fmla="*/ 74832 h 132212"/>
                <a:gd name="connsiteX17" fmla="*/ 127467 w 124435"/>
                <a:gd name="connsiteY17" fmla="*/ 80665 h 132212"/>
                <a:gd name="connsiteX18" fmla="*/ 33362 w 124435"/>
                <a:gd name="connsiteY18" fmla="*/ 80665 h 132212"/>
                <a:gd name="connsiteX19" fmla="*/ 37640 w 124435"/>
                <a:gd name="connsiteY19" fmla="*/ 57256 h 132212"/>
                <a:gd name="connsiteX20" fmla="*/ 96747 w 124435"/>
                <a:gd name="connsiteY20" fmla="*/ 57256 h 132212"/>
                <a:gd name="connsiteX21" fmla="*/ 97369 w 124435"/>
                <a:gd name="connsiteY21" fmla="*/ 44501 h 132212"/>
                <a:gd name="connsiteX22" fmla="*/ 81815 w 124435"/>
                <a:gd name="connsiteY22" fmla="*/ 26225 h 132212"/>
                <a:gd name="connsiteX23" fmla="*/ 66260 w 124435"/>
                <a:gd name="connsiteY23" fmla="*/ 26225 h 132212"/>
                <a:gd name="connsiteX24" fmla="*/ 37407 w 124435"/>
                <a:gd name="connsiteY24" fmla="*/ 57100 h 1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4435" h="132212">
                  <a:moveTo>
                    <a:pt x="33051" y="80588"/>
                  </a:moveTo>
                  <a:cubicBezTo>
                    <a:pt x="32118" y="96920"/>
                    <a:pt x="39040" y="110530"/>
                    <a:pt x="57394" y="113641"/>
                  </a:cubicBezTo>
                  <a:cubicBezTo>
                    <a:pt x="74636" y="116285"/>
                    <a:pt x="92267" y="113796"/>
                    <a:pt x="108102" y="106486"/>
                  </a:cubicBezTo>
                  <a:lnTo>
                    <a:pt x="110046" y="105708"/>
                  </a:lnTo>
                  <a:lnTo>
                    <a:pt x="110823" y="105319"/>
                  </a:lnTo>
                  <a:cubicBezTo>
                    <a:pt x="110823" y="107963"/>
                    <a:pt x="110123" y="110530"/>
                    <a:pt x="109734" y="113096"/>
                  </a:cubicBezTo>
                  <a:cubicBezTo>
                    <a:pt x="108879" y="118851"/>
                    <a:pt x="107868" y="124607"/>
                    <a:pt x="107013" y="130284"/>
                  </a:cubicBezTo>
                  <a:cubicBezTo>
                    <a:pt x="107013" y="131062"/>
                    <a:pt x="107013" y="132539"/>
                    <a:pt x="107013" y="132539"/>
                  </a:cubicBezTo>
                  <a:lnTo>
                    <a:pt x="104913" y="133239"/>
                  </a:lnTo>
                  <a:cubicBezTo>
                    <a:pt x="89374" y="138240"/>
                    <a:pt x="73080" y="140449"/>
                    <a:pt x="56772" y="139772"/>
                  </a:cubicBezTo>
                  <a:cubicBezTo>
                    <a:pt x="41381" y="139523"/>
                    <a:pt x="26612" y="133659"/>
                    <a:pt x="15242" y="123284"/>
                  </a:cubicBezTo>
                  <a:cubicBezTo>
                    <a:pt x="6959" y="115126"/>
                    <a:pt x="1834" y="104300"/>
                    <a:pt x="776" y="92720"/>
                  </a:cubicBezTo>
                  <a:cubicBezTo>
                    <a:pt x="-2677" y="67584"/>
                    <a:pt x="5512" y="42254"/>
                    <a:pt x="23019" y="23892"/>
                  </a:cubicBezTo>
                  <a:cubicBezTo>
                    <a:pt x="34661" y="10694"/>
                    <a:pt x="50853" y="2357"/>
                    <a:pt x="68360" y="560"/>
                  </a:cubicBezTo>
                  <a:cubicBezTo>
                    <a:pt x="80625" y="-1011"/>
                    <a:pt x="93084" y="739"/>
                    <a:pt x="104446" y="5615"/>
                  </a:cubicBezTo>
                  <a:cubicBezTo>
                    <a:pt x="118111" y="11440"/>
                    <a:pt x="127715" y="24024"/>
                    <a:pt x="129722" y="38746"/>
                  </a:cubicBezTo>
                  <a:cubicBezTo>
                    <a:pt x="131480" y="50746"/>
                    <a:pt x="131083" y="62964"/>
                    <a:pt x="128555" y="74832"/>
                  </a:cubicBezTo>
                  <a:cubicBezTo>
                    <a:pt x="128089" y="77554"/>
                    <a:pt x="127467" y="80665"/>
                    <a:pt x="127467" y="80665"/>
                  </a:cubicBezTo>
                  <a:lnTo>
                    <a:pt x="33362" y="80665"/>
                  </a:lnTo>
                  <a:close/>
                  <a:moveTo>
                    <a:pt x="37640" y="57256"/>
                  </a:moveTo>
                  <a:lnTo>
                    <a:pt x="96747" y="57256"/>
                  </a:lnTo>
                  <a:cubicBezTo>
                    <a:pt x="97314" y="53033"/>
                    <a:pt x="97524" y="48763"/>
                    <a:pt x="97369" y="44501"/>
                  </a:cubicBezTo>
                  <a:cubicBezTo>
                    <a:pt x="97501" y="35371"/>
                    <a:pt x="90852" y="27547"/>
                    <a:pt x="81815" y="26225"/>
                  </a:cubicBezTo>
                  <a:cubicBezTo>
                    <a:pt x="76666" y="25377"/>
                    <a:pt x="71409" y="25377"/>
                    <a:pt x="66260" y="26225"/>
                  </a:cubicBezTo>
                  <a:cubicBezTo>
                    <a:pt x="51398" y="29935"/>
                    <a:pt x="40105" y="42028"/>
                    <a:pt x="37407" y="57100"/>
                  </a:cubicBezTo>
                  <a:close/>
                </a:path>
              </a:pathLst>
            </a:custGeom>
            <a:solidFill>
              <a:srgbClr val="005BAA"/>
            </a:solidFill>
            <a:ln w="7739" cap="flat">
              <a:noFill/>
              <a:prstDash val="solid"/>
              <a:miter/>
            </a:ln>
          </p:spPr>
          <p:txBody>
            <a:bodyPr rtlCol="0" anchor="ctr"/>
            <a:lstStyle/>
            <a:p>
              <a:endParaRPr lang="en-IN">
                <a:latin typeface="+mn-lt"/>
              </a:endParaRPr>
            </a:p>
          </p:txBody>
        </p:sp>
        <p:sp>
          <p:nvSpPr>
            <p:cNvPr id="20" name="Freeform: Shape 19">
              <a:extLst>
                <a:ext uri="{FF2B5EF4-FFF2-40B4-BE49-F238E27FC236}">
                  <a16:creationId xmlns:a16="http://schemas.microsoft.com/office/drawing/2014/main" id="{C74513B7-1554-4B92-8C1D-8ED0E1B5F130}"/>
                </a:ext>
              </a:extLst>
            </p:cNvPr>
            <p:cNvSpPr/>
            <p:nvPr/>
          </p:nvSpPr>
          <p:spPr>
            <a:xfrm>
              <a:off x="1404179" y="6350631"/>
              <a:ext cx="124435" cy="139990"/>
            </a:xfrm>
            <a:custGeom>
              <a:avLst/>
              <a:gdLst>
                <a:gd name="connsiteX0" fmla="*/ 127846 w 124435"/>
                <a:gd name="connsiteY0" fmla="*/ 81084 h 139989"/>
                <a:gd name="connsiteX1" fmla="*/ 33354 w 124435"/>
                <a:gd name="connsiteY1" fmla="*/ 81084 h 139989"/>
                <a:gd name="connsiteX2" fmla="*/ 33354 w 124435"/>
                <a:gd name="connsiteY2" fmla="*/ 87384 h 139989"/>
                <a:gd name="connsiteX3" fmla="*/ 38564 w 124435"/>
                <a:gd name="connsiteY3" fmla="*/ 102938 h 139989"/>
                <a:gd name="connsiteX4" fmla="*/ 48830 w 124435"/>
                <a:gd name="connsiteY4" fmla="*/ 111338 h 139989"/>
                <a:gd name="connsiteX5" fmla="*/ 57774 w 124435"/>
                <a:gd name="connsiteY5" fmla="*/ 113904 h 139989"/>
                <a:gd name="connsiteX6" fmla="*/ 108403 w 124435"/>
                <a:gd name="connsiteY6" fmla="*/ 106749 h 139989"/>
                <a:gd name="connsiteX7" fmla="*/ 111204 w 124435"/>
                <a:gd name="connsiteY7" fmla="*/ 105582 h 139989"/>
                <a:gd name="connsiteX8" fmla="*/ 106771 w 124435"/>
                <a:gd name="connsiteY8" fmla="*/ 132725 h 139989"/>
                <a:gd name="connsiteX9" fmla="*/ 104748 w 124435"/>
                <a:gd name="connsiteY9" fmla="*/ 133347 h 139989"/>
                <a:gd name="connsiteX10" fmla="*/ 74806 w 124435"/>
                <a:gd name="connsiteY10" fmla="*/ 139569 h 139989"/>
                <a:gd name="connsiteX11" fmla="*/ 40820 w 124435"/>
                <a:gd name="connsiteY11" fmla="*/ 137391 h 139989"/>
                <a:gd name="connsiteX12" fmla="*/ 689 w 124435"/>
                <a:gd name="connsiteY12" fmla="*/ 92439 h 139989"/>
                <a:gd name="connsiteX13" fmla="*/ 46264 w 124435"/>
                <a:gd name="connsiteY13" fmla="*/ 6890 h 139989"/>
                <a:gd name="connsiteX14" fmla="*/ 102182 w 124435"/>
                <a:gd name="connsiteY14" fmla="*/ 4868 h 139989"/>
                <a:gd name="connsiteX15" fmla="*/ 129869 w 124435"/>
                <a:gd name="connsiteY15" fmla="*/ 40254 h 139989"/>
                <a:gd name="connsiteX16" fmla="*/ 127846 w 124435"/>
                <a:gd name="connsiteY16" fmla="*/ 81084 h 139989"/>
                <a:gd name="connsiteX17" fmla="*/ 38098 w 124435"/>
                <a:gd name="connsiteY17" fmla="*/ 57286 h 139989"/>
                <a:gd name="connsiteX18" fmla="*/ 39964 w 124435"/>
                <a:gd name="connsiteY18" fmla="*/ 57286 h 139989"/>
                <a:gd name="connsiteX19" fmla="*/ 95494 w 124435"/>
                <a:gd name="connsiteY19" fmla="*/ 57286 h 139989"/>
                <a:gd name="connsiteX20" fmla="*/ 97671 w 124435"/>
                <a:gd name="connsiteY20" fmla="*/ 55264 h 139989"/>
                <a:gd name="connsiteX21" fmla="*/ 97671 w 124435"/>
                <a:gd name="connsiteY21" fmla="*/ 42276 h 139989"/>
                <a:gd name="connsiteX22" fmla="*/ 83205 w 124435"/>
                <a:gd name="connsiteY22" fmla="*/ 26721 h 139989"/>
                <a:gd name="connsiteX23" fmla="*/ 72318 w 124435"/>
                <a:gd name="connsiteY23" fmla="*/ 26022 h 139989"/>
                <a:gd name="connsiteX24" fmla="*/ 52174 w 124435"/>
                <a:gd name="connsiteY24" fmla="*/ 33799 h 139989"/>
                <a:gd name="connsiteX25" fmla="*/ 38098 w 124435"/>
                <a:gd name="connsiteY25" fmla="*/ 57286 h 139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4435" h="139989">
                  <a:moveTo>
                    <a:pt x="127846" y="81084"/>
                  </a:moveTo>
                  <a:lnTo>
                    <a:pt x="33354" y="81084"/>
                  </a:lnTo>
                  <a:cubicBezTo>
                    <a:pt x="33175" y="83184"/>
                    <a:pt x="33175" y="85284"/>
                    <a:pt x="33354" y="87384"/>
                  </a:cubicBezTo>
                  <a:cubicBezTo>
                    <a:pt x="33805" y="92913"/>
                    <a:pt x="35593" y="98248"/>
                    <a:pt x="38564" y="102938"/>
                  </a:cubicBezTo>
                  <a:cubicBezTo>
                    <a:pt x="41154" y="106625"/>
                    <a:pt x="44701" y="109533"/>
                    <a:pt x="48830" y="111338"/>
                  </a:cubicBezTo>
                  <a:cubicBezTo>
                    <a:pt x="51708" y="112512"/>
                    <a:pt x="54710" y="113367"/>
                    <a:pt x="57774" y="113904"/>
                  </a:cubicBezTo>
                  <a:cubicBezTo>
                    <a:pt x="74985" y="116541"/>
                    <a:pt x="92593" y="114052"/>
                    <a:pt x="108403" y="106749"/>
                  </a:cubicBezTo>
                  <a:lnTo>
                    <a:pt x="111204" y="105582"/>
                  </a:lnTo>
                  <a:cubicBezTo>
                    <a:pt x="109726" y="114448"/>
                    <a:pt x="106771" y="132725"/>
                    <a:pt x="106771" y="132725"/>
                  </a:cubicBezTo>
                  <a:lnTo>
                    <a:pt x="104748" y="133347"/>
                  </a:lnTo>
                  <a:cubicBezTo>
                    <a:pt x="94996" y="136388"/>
                    <a:pt x="84963" y="138472"/>
                    <a:pt x="74806" y="139569"/>
                  </a:cubicBezTo>
                  <a:cubicBezTo>
                    <a:pt x="63443" y="140953"/>
                    <a:pt x="51918" y="140214"/>
                    <a:pt x="40820" y="137391"/>
                  </a:cubicBezTo>
                  <a:cubicBezTo>
                    <a:pt x="18958" y="132958"/>
                    <a:pt x="2626" y="114658"/>
                    <a:pt x="689" y="92439"/>
                  </a:cubicBezTo>
                  <a:cubicBezTo>
                    <a:pt x="-3860" y="57130"/>
                    <a:pt x="14424" y="22810"/>
                    <a:pt x="46264" y="6890"/>
                  </a:cubicBezTo>
                  <a:cubicBezTo>
                    <a:pt x="63809" y="-1533"/>
                    <a:pt x="84069" y="-2264"/>
                    <a:pt x="102182" y="4868"/>
                  </a:cubicBezTo>
                  <a:cubicBezTo>
                    <a:pt x="117472" y="10319"/>
                    <a:pt x="128259" y="24101"/>
                    <a:pt x="129869" y="40254"/>
                  </a:cubicBezTo>
                  <a:cubicBezTo>
                    <a:pt x="131556" y="53879"/>
                    <a:pt x="130872" y="67692"/>
                    <a:pt x="127846" y="81084"/>
                  </a:cubicBezTo>
                  <a:close/>
                  <a:moveTo>
                    <a:pt x="38098" y="57286"/>
                  </a:moveTo>
                  <a:lnTo>
                    <a:pt x="39964" y="57286"/>
                  </a:lnTo>
                  <a:lnTo>
                    <a:pt x="95494" y="57286"/>
                  </a:lnTo>
                  <a:cubicBezTo>
                    <a:pt x="97049" y="57286"/>
                    <a:pt x="97671" y="56586"/>
                    <a:pt x="97671" y="55264"/>
                  </a:cubicBezTo>
                  <a:cubicBezTo>
                    <a:pt x="97943" y="50940"/>
                    <a:pt x="97943" y="46600"/>
                    <a:pt x="97671" y="42276"/>
                  </a:cubicBezTo>
                  <a:cubicBezTo>
                    <a:pt x="96854" y="34444"/>
                    <a:pt x="90959" y="28098"/>
                    <a:pt x="83205" y="26721"/>
                  </a:cubicBezTo>
                  <a:cubicBezTo>
                    <a:pt x="79620" y="26022"/>
                    <a:pt x="75965" y="25780"/>
                    <a:pt x="72318" y="26022"/>
                  </a:cubicBezTo>
                  <a:cubicBezTo>
                    <a:pt x="64890" y="26123"/>
                    <a:pt x="57743" y="28884"/>
                    <a:pt x="52174" y="33799"/>
                  </a:cubicBezTo>
                  <a:cubicBezTo>
                    <a:pt x="45618" y="40347"/>
                    <a:pt x="40781" y="48412"/>
                    <a:pt x="38098" y="57286"/>
                  </a:cubicBezTo>
                  <a:close/>
                </a:path>
              </a:pathLst>
            </a:custGeom>
            <a:solidFill>
              <a:srgbClr val="005BAA"/>
            </a:solidFill>
            <a:ln w="7739" cap="flat">
              <a:noFill/>
              <a:prstDash val="solid"/>
              <a:miter/>
            </a:ln>
          </p:spPr>
          <p:txBody>
            <a:bodyPr rtlCol="0" anchor="ctr"/>
            <a:lstStyle/>
            <a:p>
              <a:endParaRPr lang="en-IN">
                <a:latin typeface="+mn-lt"/>
              </a:endParaRPr>
            </a:p>
          </p:txBody>
        </p:sp>
        <p:sp>
          <p:nvSpPr>
            <p:cNvPr id="21" name="Freeform: Shape 20">
              <a:extLst>
                <a:ext uri="{FF2B5EF4-FFF2-40B4-BE49-F238E27FC236}">
                  <a16:creationId xmlns:a16="http://schemas.microsoft.com/office/drawing/2014/main" id="{CBAE80CB-10D5-498A-B479-5E51D3C09380}"/>
                </a:ext>
              </a:extLst>
            </p:cNvPr>
            <p:cNvSpPr/>
            <p:nvPr/>
          </p:nvSpPr>
          <p:spPr>
            <a:xfrm>
              <a:off x="1251969" y="6351280"/>
              <a:ext cx="139990" cy="132213"/>
            </a:xfrm>
            <a:custGeom>
              <a:avLst/>
              <a:gdLst>
                <a:gd name="connsiteX0" fmla="*/ 123191 w 139989"/>
                <a:gd name="connsiteY0" fmla="*/ 136587 h 132212"/>
                <a:gd name="connsiteX1" fmla="*/ 88738 w 139989"/>
                <a:gd name="connsiteY1" fmla="*/ 136587 h 132212"/>
                <a:gd name="connsiteX2" fmla="*/ 91538 w 139989"/>
                <a:gd name="connsiteY2" fmla="*/ 122510 h 132212"/>
                <a:gd name="connsiteX3" fmla="*/ 104137 w 139989"/>
                <a:gd name="connsiteY3" fmla="*/ 59826 h 132212"/>
                <a:gd name="connsiteX4" fmla="*/ 104992 w 139989"/>
                <a:gd name="connsiteY4" fmla="*/ 41550 h 132212"/>
                <a:gd name="connsiteX5" fmla="*/ 87338 w 139989"/>
                <a:gd name="connsiteY5" fmla="*/ 26695 h 132212"/>
                <a:gd name="connsiteX6" fmla="*/ 60040 w 139989"/>
                <a:gd name="connsiteY6" fmla="*/ 40694 h 132212"/>
                <a:gd name="connsiteX7" fmla="*/ 49230 w 139989"/>
                <a:gd name="connsiteY7" fmla="*/ 67526 h 132212"/>
                <a:gd name="connsiteX8" fmla="*/ 34842 w 139989"/>
                <a:gd name="connsiteY8" fmla="*/ 134798 h 132212"/>
                <a:gd name="connsiteX9" fmla="*/ 34453 w 139989"/>
                <a:gd name="connsiteY9" fmla="*/ 136743 h 132212"/>
                <a:gd name="connsiteX10" fmla="*/ 0 w 139989"/>
                <a:gd name="connsiteY10" fmla="*/ 136743 h 132212"/>
                <a:gd name="connsiteX11" fmla="*/ 28543 w 139989"/>
                <a:gd name="connsiteY11" fmla="*/ 3130 h 132212"/>
                <a:gd name="connsiteX12" fmla="*/ 61674 w 139989"/>
                <a:gd name="connsiteY12" fmla="*/ 3130 h 132212"/>
                <a:gd name="connsiteX13" fmla="*/ 59340 w 139989"/>
                <a:gd name="connsiteY13" fmla="*/ 16507 h 132212"/>
                <a:gd name="connsiteX14" fmla="*/ 61751 w 139989"/>
                <a:gd name="connsiteY14" fmla="*/ 14641 h 132212"/>
                <a:gd name="connsiteX15" fmla="*/ 91305 w 139989"/>
                <a:gd name="connsiteY15" fmla="*/ 486 h 132212"/>
                <a:gd name="connsiteX16" fmla="*/ 134235 w 139989"/>
                <a:gd name="connsiteY16" fmla="*/ 16896 h 132212"/>
                <a:gd name="connsiteX17" fmla="*/ 141234 w 139989"/>
                <a:gd name="connsiteY17" fmla="*/ 48005 h 132212"/>
                <a:gd name="connsiteX18" fmla="*/ 132057 w 139989"/>
                <a:gd name="connsiteY18" fmla="*/ 95524 h 132212"/>
                <a:gd name="connsiteX19" fmla="*/ 123191 w 139989"/>
                <a:gd name="connsiteY19" fmla="*/ 136587 h 1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9989" h="132212">
                  <a:moveTo>
                    <a:pt x="123191" y="136587"/>
                  </a:moveTo>
                  <a:lnTo>
                    <a:pt x="88738" y="136587"/>
                  </a:lnTo>
                  <a:lnTo>
                    <a:pt x="91538" y="122510"/>
                  </a:lnTo>
                  <a:cubicBezTo>
                    <a:pt x="95815" y="101590"/>
                    <a:pt x="100248" y="80747"/>
                    <a:pt x="104137" y="59826"/>
                  </a:cubicBezTo>
                  <a:cubicBezTo>
                    <a:pt x="105350" y="53814"/>
                    <a:pt x="105638" y="47647"/>
                    <a:pt x="104992" y="41550"/>
                  </a:cubicBezTo>
                  <a:cubicBezTo>
                    <a:pt x="103803" y="32800"/>
                    <a:pt x="96166" y="26376"/>
                    <a:pt x="87338" y="26695"/>
                  </a:cubicBezTo>
                  <a:cubicBezTo>
                    <a:pt x="76388" y="26143"/>
                    <a:pt x="65982" y="31478"/>
                    <a:pt x="60040" y="40694"/>
                  </a:cubicBezTo>
                  <a:cubicBezTo>
                    <a:pt x="54674" y="48821"/>
                    <a:pt x="51003" y="57952"/>
                    <a:pt x="49230" y="67526"/>
                  </a:cubicBezTo>
                  <a:cubicBezTo>
                    <a:pt x="44408" y="89924"/>
                    <a:pt x="39664" y="112400"/>
                    <a:pt x="34842" y="134798"/>
                  </a:cubicBezTo>
                  <a:cubicBezTo>
                    <a:pt x="34842" y="135421"/>
                    <a:pt x="34453" y="136743"/>
                    <a:pt x="34453" y="136743"/>
                  </a:cubicBezTo>
                  <a:lnTo>
                    <a:pt x="0" y="136743"/>
                  </a:lnTo>
                  <a:cubicBezTo>
                    <a:pt x="9566" y="92102"/>
                    <a:pt x="19054" y="47694"/>
                    <a:pt x="28543" y="3130"/>
                  </a:cubicBezTo>
                  <a:lnTo>
                    <a:pt x="61674" y="3130"/>
                  </a:lnTo>
                  <a:lnTo>
                    <a:pt x="59340" y="16507"/>
                  </a:lnTo>
                  <a:lnTo>
                    <a:pt x="61751" y="14641"/>
                  </a:lnTo>
                  <a:cubicBezTo>
                    <a:pt x="69948" y="7050"/>
                    <a:pt x="80253" y="2111"/>
                    <a:pt x="91305" y="486"/>
                  </a:cubicBezTo>
                  <a:cubicBezTo>
                    <a:pt x="108337" y="-1458"/>
                    <a:pt x="123658" y="2119"/>
                    <a:pt x="134235" y="16896"/>
                  </a:cubicBezTo>
                  <a:cubicBezTo>
                    <a:pt x="140643" y="25910"/>
                    <a:pt x="143171" y="37117"/>
                    <a:pt x="141234" y="48005"/>
                  </a:cubicBezTo>
                  <a:cubicBezTo>
                    <a:pt x="138746" y="63948"/>
                    <a:pt x="135324" y="79736"/>
                    <a:pt x="132057" y="95524"/>
                  </a:cubicBezTo>
                  <a:cubicBezTo>
                    <a:pt x="129258" y="109134"/>
                    <a:pt x="126224" y="122744"/>
                    <a:pt x="123191" y="136587"/>
                  </a:cubicBezTo>
                  <a:close/>
                </a:path>
              </a:pathLst>
            </a:custGeom>
            <a:solidFill>
              <a:srgbClr val="005BAA"/>
            </a:solidFill>
            <a:ln w="7739" cap="flat">
              <a:noFill/>
              <a:prstDash val="solid"/>
              <a:miter/>
            </a:ln>
          </p:spPr>
          <p:txBody>
            <a:bodyPr rtlCol="0" anchor="ctr"/>
            <a:lstStyle/>
            <a:p>
              <a:endParaRPr lang="en-IN">
                <a:latin typeface="+mn-lt"/>
              </a:endParaRPr>
            </a:p>
          </p:txBody>
        </p:sp>
        <p:sp>
          <p:nvSpPr>
            <p:cNvPr id="22" name="Freeform: Shape 21">
              <a:extLst>
                <a:ext uri="{FF2B5EF4-FFF2-40B4-BE49-F238E27FC236}">
                  <a16:creationId xmlns:a16="http://schemas.microsoft.com/office/drawing/2014/main" id="{221F78DF-5937-41C7-878A-CC1D69BB4911}"/>
                </a:ext>
              </a:extLst>
            </p:cNvPr>
            <p:cNvSpPr/>
            <p:nvPr/>
          </p:nvSpPr>
          <p:spPr>
            <a:xfrm>
              <a:off x="816990" y="6350939"/>
              <a:ext cx="139990" cy="132213"/>
            </a:xfrm>
            <a:custGeom>
              <a:avLst/>
              <a:gdLst>
                <a:gd name="connsiteX0" fmla="*/ 123035 w 139989"/>
                <a:gd name="connsiteY0" fmla="*/ 136928 h 132212"/>
                <a:gd name="connsiteX1" fmla="*/ 88582 w 139989"/>
                <a:gd name="connsiteY1" fmla="*/ 136928 h 132212"/>
                <a:gd name="connsiteX2" fmla="*/ 90916 w 139989"/>
                <a:gd name="connsiteY2" fmla="*/ 125651 h 132212"/>
                <a:gd name="connsiteX3" fmla="*/ 103981 w 139989"/>
                <a:gd name="connsiteY3" fmla="*/ 60711 h 132212"/>
                <a:gd name="connsiteX4" fmla="*/ 105070 w 139989"/>
                <a:gd name="connsiteY4" fmla="*/ 43601 h 132212"/>
                <a:gd name="connsiteX5" fmla="*/ 87105 w 139989"/>
                <a:gd name="connsiteY5" fmla="*/ 27036 h 132212"/>
                <a:gd name="connsiteX6" fmla="*/ 60273 w 139989"/>
                <a:gd name="connsiteY6" fmla="*/ 40568 h 132212"/>
                <a:gd name="connsiteX7" fmla="*/ 49074 w 139989"/>
                <a:gd name="connsiteY7" fmla="*/ 68255 h 132212"/>
                <a:gd name="connsiteX8" fmla="*/ 34997 w 139989"/>
                <a:gd name="connsiteY8" fmla="*/ 134439 h 132212"/>
                <a:gd name="connsiteX9" fmla="*/ 34376 w 139989"/>
                <a:gd name="connsiteY9" fmla="*/ 136928 h 132212"/>
                <a:gd name="connsiteX10" fmla="*/ 0 w 139989"/>
                <a:gd name="connsiteY10" fmla="*/ 136928 h 132212"/>
                <a:gd name="connsiteX11" fmla="*/ 28854 w 139989"/>
                <a:gd name="connsiteY11" fmla="*/ 3549 h 132212"/>
                <a:gd name="connsiteX12" fmla="*/ 61985 w 139989"/>
                <a:gd name="connsiteY12" fmla="*/ 3549 h 132212"/>
                <a:gd name="connsiteX13" fmla="*/ 59651 w 139989"/>
                <a:gd name="connsiteY13" fmla="*/ 16848 h 132212"/>
                <a:gd name="connsiteX14" fmla="*/ 62062 w 139989"/>
                <a:gd name="connsiteY14" fmla="*/ 14981 h 132212"/>
                <a:gd name="connsiteX15" fmla="*/ 91616 w 139989"/>
                <a:gd name="connsiteY15" fmla="*/ 827 h 132212"/>
                <a:gd name="connsiteX16" fmla="*/ 133457 w 139989"/>
                <a:gd name="connsiteY16" fmla="*/ 15759 h 132212"/>
                <a:gd name="connsiteX17" fmla="*/ 141779 w 139989"/>
                <a:gd name="connsiteY17" fmla="*/ 39091 h 132212"/>
                <a:gd name="connsiteX18" fmla="*/ 137890 w 139989"/>
                <a:gd name="connsiteY18" fmla="*/ 70199 h 132212"/>
                <a:gd name="connsiteX19" fmla="*/ 124046 w 139989"/>
                <a:gd name="connsiteY19" fmla="*/ 134284 h 132212"/>
                <a:gd name="connsiteX20" fmla="*/ 123035 w 139989"/>
                <a:gd name="connsiteY20" fmla="*/ 136928 h 1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9989" h="132212">
                  <a:moveTo>
                    <a:pt x="123035" y="136928"/>
                  </a:moveTo>
                  <a:lnTo>
                    <a:pt x="88582" y="136928"/>
                  </a:lnTo>
                  <a:cubicBezTo>
                    <a:pt x="89360" y="133039"/>
                    <a:pt x="90138" y="129151"/>
                    <a:pt x="90916" y="125651"/>
                  </a:cubicBezTo>
                  <a:cubicBezTo>
                    <a:pt x="95271" y="104030"/>
                    <a:pt x="99860" y="82410"/>
                    <a:pt x="103981" y="60711"/>
                  </a:cubicBezTo>
                  <a:cubicBezTo>
                    <a:pt x="105078" y="55081"/>
                    <a:pt x="105444" y="49325"/>
                    <a:pt x="105070" y="43601"/>
                  </a:cubicBezTo>
                  <a:cubicBezTo>
                    <a:pt x="104650" y="34082"/>
                    <a:pt x="96624" y="26686"/>
                    <a:pt x="87105" y="27036"/>
                  </a:cubicBezTo>
                  <a:cubicBezTo>
                    <a:pt x="76404" y="26523"/>
                    <a:pt x="66215" y="31656"/>
                    <a:pt x="60273" y="40568"/>
                  </a:cubicBezTo>
                  <a:cubicBezTo>
                    <a:pt x="54643" y="48913"/>
                    <a:pt x="50824" y="58339"/>
                    <a:pt x="49074" y="68255"/>
                  </a:cubicBezTo>
                  <a:cubicBezTo>
                    <a:pt x="44252" y="90265"/>
                    <a:pt x="39664" y="112352"/>
                    <a:pt x="34997" y="134439"/>
                  </a:cubicBezTo>
                  <a:cubicBezTo>
                    <a:pt x="34997" y="135217"/>
                    <a:pt x="34997" y="136072"/>
                    <a:pt x="34376" y="136928"/>
                  </a:cubicBezTo>
                  <a:lnTo>
                    <a:pt x="0" y="136928"/>
                  </a:lnTo>
                  <a:lnTo>
                    <a:pt x="28854" y="3549"/>
                  </a:lnTo>
                  <a:lnTo>
                    <a:pt x="61985" y="3549"/>
                  </a:lnTo>
                  <a:lnTo>
                    <a:pt x="59651" y="16848"/>
                  </a:lnTo>
                  <a:lnTo>
                    <a:pt x="62062" y="14981"/>
                  </a:lnTo>
                  <a:cubicBezTo>
                    <a:pt x="70259" y="7391"/>
                    <a:pt x="80564" y="2452"/>
                    <a:pt x="91616" y="827"/>
                  </a:cubicBezTo>
                  <a:cubicBezTo>
                    <a:pt x="107248" y="-2269"/>
                    <a:pt x="123315" y="3463"/>
                    <a:pt x="133457" y="15759"/>
                  </a:cubicBezTo>
                  <a:cubicBezTo>
                    <a:pt x="138574" y="22486"/>
                    <a:pt x="141483" y="30637"/>
                    <a:pt x="141779" y="39091"/>
                  </a:cubicBezTo>
                  <a:cubicBezTo>
                    <a:pt x="141887" y="49590"/>
                    <a:pt x="140581" y="60050"/>
                    <a:pt x="137890" y="70199"/>
                  </a:cubicBezTo>
                  <a:cubicBezTo>
                    <a:pt x="133224" y="91509"/>
                    <a:pt x="128612" y="112873"/>
                    <a:pt x="124046" y="134284"/>
                  </a:cubicBezTo>
                  <a:cubicBezTo>
                    <a:pt x="123502" y="135217"/>
                    <a:pt x="123269" y="135995"/>
                    <a:pt x="123035" y="136928"/>
                  </a:cubicBezTo>
                  <a:close/>
                </a:path>
              </a:pathLst>
            </a:custGeom>
            <a:solidFill>
              <a:srgbClr val="005BAA"/>
            </a:solidFill>
            <a:ln w="7739" cap="flat">
              <a:noFill/>
              <a:prstDash val="solid"/>
              <a:miter/>
            </a:ln>
          </p:spPr>
          <p:txBody>
            <a:bodyPr rtlCol="0" anchor="ctr"/>
            <a:lstStyle/>
            <a:p>
              <a:endParaRPr lang="en-IN">
                <a:latin typeface="+mn-lt"/>
              </a:endParaRPr>
            </a:p>
          </p:txBody>
        </p:sp>
      </p:grpSp>
      <p:sp>
        <p:nvSpPr>
          <p:cNvPr id="23" name="Footer Placeholder 3">
            <a:extLst>
              <a:ext uri="{FF2B5EF4-FFF2-40B4-BE49-F238E27FC236}">
                <a16:creationId xmlns:a16="http://schemas.microsoft.com/office/drawing/2014/main" id="{DB670330-99AE-41A5-9FB2-01EEB48195C7}"/>
              </a:ext>
            </a:extLst>
          </p:cNvPr>
          <p:cNvSpPr txBox="1">
            <a:spLocks/>
          </p:cNvSpPr>
          <p:nvPr userDrawn="1"/>
        </p:nvSpPr>
        <p:spPr>
          <a:xfrm>
            <a:off x="7423006" y="6377684"/>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algn="r" defTabSz="914400" rtl="0" eaLnBrk="1" latinLnBrk="0" hangingPunct="1"/>
            <a:r>
              <a:rPr lang="en-IN" sz="1050" kern="1200">
                <a:solidFill>
                  <a:schemeClr val="tx1">
                    <a:lumMod val="75000"/>
                    <a:lumOff val="25000"/>
                  </a:schemeClr>
                </a:solidFill>
                <a:latin typeface="+mn-lt"/>
                <a:ea typeface="+mn-ea"/>
                <a:cs typeface="Arial" panose="020B0604020202020204" pitchFamily="34" charset="0"/>
              </a:rPr>
              <a:t>Putting Science to Work</a:t>
            </a:r>
          </a:p>
        </p:txBody>
      </p:sp>
    </p:spTree>
    <p:extLst>
      <p:ext uri="{BB962C8B-B14F-4D97-AF65-F5344CB8AC3E}">
        <p14:creationId xmlns:p14="http://schemas.microsoft.com/office/powerpoint/2010/main" val="3718355121"/>
      </p:ext>
    </p:extLst>
  </p:cSld>
  <p:clrMap bg1="lt1" tx1="dk1" bg2="lt2" tx2="dk2" accent1="accent1" accent2="accent2" accent3="accent3" accent4="accent4" accent5="accent5" accent6="accent6" hlink="hlink" folHlink="folHlink"/>
  <p:sldLayoutIdLst>
    <p:sldLayoutId id="2147483840" r:id="rId1"/>
    <p:sldLayoutId id="2147483841" r:id="rId2"/>
    <p:sldLayoutId id="2147483842" r:id="rId3"/>
    <p:sldLayoutId id="2147483843" r:id="rId4"/>
    <p:sldLayoutId id="2147483844" r:id="rId5"/>
    <p:sldLayoutId id="2147483845" r:id="rId6"/>
    <p:sldLayoutId id="2147483846" r:id="rId7"/>
    <p:sldLayoutId id="2147483847" r:id="rId8"/>
    <p:sldLayoutId id="2147483848" r:id="rId9"/>
    <p:sldLayoutId id="2147483849" r:id="rId10"/>
    <p:sldLayoutId id="2147483850" r:id="rId11"/>
    <p:sldLayoutId id="2147483851" r:id="rId12"/>
    <p:sldLayoutId id="2147483852" r:id="rId13"/>
  </p:sldLayoutIdLst>
  <p:hf hdr="0" ftr="0" dt="0"/>
  <p:txStyles>
    <p:titleStyle>
      <a:lvl1pPr algn="l" defTabSz="1219170" rtl="0" eaLnBrk="1" latinLnBrk="0" hangingPunct="1">
        <a:spcBef>
          <a:spcPct val="0"/>
        </a:spcBef>
        <a:buNone/>
        <a:defRPr sz="2400" b="1" kern="1200">
          <a:solidFill>
            <a:srgbClr val="004372"/>
          </a:solidFill>
          <a:latin typeface="+mj-lt"/>
          <a:ea typeface="+mj-ea"/>
          <a:cs typeface="Arial" panose="020B0604020202020204" pitchFamily="34" charset="0"/>
        </a:defRPr>
      </a:lvl1pPr>
    </p:titleStyle>
    <p:bodyStyle>
      <a:lvl1pPr marL="239178" indent="-239178" algn="l" defTabSz="1219170" rtl="0" eaLnBrk="1" latinLnBrk="0" hangingPunct="1">
        <a:spcBef>
          <a:spcPts val="600"/>
        </a:spcBef>
        <a:spcAft>
          <a:spcPts val="600"/>
        </a:spcAft>
        <a:buClr>
          <a:srgbClr val="070B0E"/>
        </a:buClr>
        <a:buSzPct val="100000"/>
        <a:buFont typeface="Arial" panose="020B0604020202020204" pitchFamily="34" charset="0"/>
        <a:buChar char="•"/>
        <a:defRPr sz="1800" kern="1200">
          <a:solidFill>
            <a:srgbClr val="070B0E"/>
          </a:solidFill>
          <a:latin typeface="+mn-lt"/>
          <a:ea typeface="+mn-ea"/>
          <a:cs typeface="Arial" panose="020B0604020202020204" pitchFamily="34" charset="0"/>
        </a:defRPr>
      </a:lvl1pPr>
      <a:lvl2pPr marL="480472" indent="-241294" algn="l" defTabSz="1219170" rtl="0" eaLnBrk="1" latinLnBrk="0" hangingPunct="1">
        <a:spcBef>
          <a:spcPts val="600"/>
        </a:spcBef>
        <a:spcAft>
          <a:spcPts val="600"/>
        </a:spcAft>
        <a:buClr>
          <a:srgbClr val="070B0E"/>
        </a:buClr>
        <a:buSzPct val="100000"/>
        <a:buFont typeface="Arial" panose="020B0604020202020204" pitchFamily="34" charset="0"/>
        <a:buChar char="•"/>
        <a:defRPr sz="1600" kern="1200">
          <a:solidFill>
            <a:srgbClr val="070B0E"/>
          </a:solidFill>
          <a:latin typeface="+mn-lt"/>
          <a:ea typeface="+mn-ea"/>
          <a:cs typeface="Arial" panose="020B0604020202020204" pitchFamily="34" charset="0"/>
        </a:defRPr>
      </a:lvl2pPr>
      <a:lvl3pPr marL="719649" indent="-239178" algn="l" defTabSz="1219170" rtl="0" eaLnBrk="1" latinLnBrk="0" hangingPunct="1">
        <a:spcBef>
          <a:spcPts val="600"/>
        </a:spcBef>
        <a:spcAft>
          <a:spcPts val="600"/>
        </a:spcAft>
        <a:buClr>
          <a:srgbClr val="070B0E"/>
        </a:buClr>
        <a:buSzPct val="100000"/>
        <a:buFont typeface="Arial" panose="020B0604020202020204" pitchFamily="34" charset="0"/>
        <a:buChar char="•"/>
        <a:defRPr sz="1400" kern="1200">
          <a:solidFill>
            <a:srgbClr val="070B0E"/>
          </a:solidFill>
          <a:latin typeface="+mn-lt"/>
          <a:ea typeface="+mn-ea"/>
          <a:cs typeface="Arial" panose="020B0604020202020204" pitchFamily="34" charset="0"/>
        </a:defRPr>
      </a:lvl3pPr>
      <a:lvl4pPr marL="960943" indent="-241294" algn="l" defTabSz="1219170" rtl="0" eaLnBrk="1" latinLnBrk="0" hangingPunct="1">
        <a:spcBef>
          <a:spcPts val="600"/>
        </a:spcBef>
        <a:spcAft>
          <a:spcPts val="600"/>
        </a:spcAft>
        <a:buClr>
          <a:srgbClr val="070B0E"/>
        </a:buClr>
        <a:buSzPct val="100000"/>
        <a:buFont typeface="Arial" panose="020B0604020202020204" pitchFamily="34" charset="0"/>
        <a:buChar char="•"/>
        <a:defRPr sz="1200" kern="1200">
          <a:solidFill>
            <a:srgbClr val="070B0E"/>
          </a:solidFill>
          <a:latin typeface="+mn-lt"/>
          <a:ea typeface="+mn-ea"/>
          <a:cs typeface="Arial" panose="020B0604020202020204" pitchFamily="34" charset="0"/>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143">
          <p15:clr>
            <a:srgbClr val="F26B43"/>
          </p15:clr>
        </p15:guide>
        <p15:guide id="4" pos="7537">
          <p15:clr>
            <a:srgbClr val="F26B43"/>
          </p15:clr>
        </p15:guide>
        <p15:guide id="5" orient="horz" pos="278">
          <p15:clr>
            <a:srgbClr val="F26B43"/>
          </p15:clr>
        </p15:guide>
        <p15:guide id="6" orient="horz" pos="754">
          <p15:clr>
            <a:srgbClr val="F26B43"/>
          </p15:clr>
        </p15:guide>
        <p15:guide id="7" orient="horz" pos="3884">
          <p15:clr>
            <a:srgbClr val="F26B43"/>
          </p15:clr>
        </p15:guide>
        <p15:guide id="8" orient="horz" pos="98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svg"/><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chart" Target="../charts/chart1.xml"/><Relationship Id="rId1" Type="http://schemas.openxmlformats.org/officeDocument/2006/relationships/slideLayout" Target="../slideLayouts/slideLayout2.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_rels/slide5.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30.svg"/><Relationship Id="rId11" Type="http://schemas.openxmlformats.org/officeDocument/2006/relationships/image" Target="../media/image35.jpeg"/><Relationship Id="rId5" Type="http://schemas.openxmlformats.org/officeDocument/2006/relationships/image" Target="../media/image29.png"/><Relationship Id="rId10" Type="http://schemas.openxmlformats.org/officeDocument/2006/relationships/image" Target="../media/image34.jpeg"/><Relationship Id="rId4" Type="http://schemas.openxmlformats.org/officeDocument/2006/relationships/image" Target="../media/image28.svg"/><Relationship Id="rId9" Type="http://schemas.openxmlformats.org/officeDocument/2006/relationships/image" Target="../media/image33.jpeg"/></Relationships>
</file>

<file path=ppt/slides/_rels/slide6.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6.png"/><Relationship Id="rId1" Type="http://schemas.openxmlformats.org/officeDocument/2006/relationships/slideLayout" Target="../slideLayouts/slideLayout3.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3.xml"/><Relationship Id="rId4" Type="http://schemas.openxmlformats.org/officeDocument/2006/relationships/image" Target="../media/image43.jpeg"/></Relationships>
</file>

<file path=ppt/slides/_rels/slide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2.jpeg"/><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9.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3" hidden="1">
            <a:extLst>
              <a:ext uri="{FF2B5EF4-FFF2-40B4-BE49-F238E27FC236}">
                <a16:creationId xmlns:a16="http://schemas.microsoft.com/office/drawing/2014/main" id="{C5931C22-35DB-F205-6A23-B8226795F921}"/>
              </a:ext>
            </a:extLst>
          </p:cNvPr>
          <p:cNvSpPr>
            <a:spLocks noGrp="1"/>
          </p:cNvSpPr>
          <p:nvPr>
            <p:ph type="sldNum" sz="quarter" idx="4294967295"/>
          </p:nvPr>
        </p:nvSpPr>
        <p:spPr>
          <a:xfrm>
            <a:off x="11820525" y="6373813"/>
            <a:ext cx="371475" cy="365125"/>
          </a:xfrm>
        </p:spPr>
        <p:txBody>
          <a:bodyPr/>
          <a:lstStyle/>
          <a:p>
            <a:pPr>
              <a:spcAft>
                <a:spcPts val="600"/>
              </a:spcAft>
            </a:pPr>
            <a:fld id="{BF464321-24B5-4A1A-BA99-44AB7CD57172}" type="slidenum">
              <a:rPr lang="en-IN" smtClean="0"/>
              <a:pPr>
                <a:spcAft>
                  <a:spcPts val="600"/>
                </a:spcAft>
              </a:pPr>
              <a:t>1</a:t>
            </a:fld>
            <a:endParaRPr lang="en-IN"/>
          </a:p>
        </p:txBody>
      </p:sp>
      <p:sp>
        <p:nvSpPr>
          <p:cNvPr id="3" name="Title 2">
            <a:extLst>
              <a:ext uri="{FF2B5EF4-FFF2-40B4-BE49-F238E27FC236}">
                <a16:creationId xmlns:a16="http://schemas.microsoft.com/office/drawing/2014/main" id="{1DC2188C-E09A-4223-9F81-A58BD1202587}"/>
              </a:ext>
            </a:extLst>
          </p:cNvPr>
          <p:cNvSpPr>
            <a:spLocks noGrp="1"/>
          </p:cNvSpPr>
          <p:nvPr>
            <p:ph type="ctrTitle"/>
          </p:nvPr>
        </p:nvSpPr>
        <p:spPr>
          <a:xfrm>
            <a:off x="217488" y="2488433"/>
            <a:ext cx="3249611" cy="1409186"/>
          </a:xfrm>
        </p:spPr>
        <p:txBody>
          <a:bodyPr/>
          <a:lstStyle/>
          <a:p>
            <a:r>
              <a:rPr lang="en-US"/>
              <a:t>Syngene International</a:t>
            </a:r>
            <a:endParaRPr lang="en-IN"/>
          </a:p>
        </p:txBody>
      </p:sp>
      <p:sp>
        <p:nvSpPr>
          <p:cNvPr id="6" name="Subtitle 5">
            <a:extLst>
              <a:ext uri="{FF2B5EF4-FFF2-40B4-BE49-F238E27FC236}">
                <a16:creationId xmlns:a16="http://schemas.microsoft.com/office/drawing/2014/main" id="{564943A8-C877-431D-A64F-685858C174AE}"/>
              </a:ext>
            </a:extLst>
          </p:cNvPr>
          <p:cNvSpPr>
            <a:spLocks noGrp="1"/>
          </p:cNvSpPr>
          <p:nvPr>
            <p:ph type="subTitle" idx="1"/>
          </p:nvPr>
        </p:nvSpPr>
        <p:spPr>
          <a:xfrm>
            <a:off x="250372" y="5786365"/>
            <a:ext cx="3216727" cy="364937"/>
          </a:xfrm>
        </p:spPr>
        <p:txBody>
          <a:bodyPr/>
          <a:lstStyle/>
          <a:p>
            <a:r>
              <a:rPr lang="en-US"/>
              <a:t>24 July 2025</a:t>
            </a:r>
            <a:endParaRPr lang="en-IN"/>
          </a:p>
        </p:txBody>
      </p:sp>
      <p:sp>
        <p:nvSpPr>
          <p:cNvPr id="5" name="TextBox 4">
            <a:extLst>
              <a:ext uri="{FF2B5EF4-FFF2-40B4-BE49-F238E27FC236}">
                <a16:creationId xmlns:a16="http://schemas.microsoft.com/office/drawing/2014/main" id="{4C7197FC-BD28-0472-C7A4-0DBDD08F725E}"/>
              </a:ext>
            </a:extLst>
          </p:cNvPr>
          <p:cNvSpPr txBox="1"/>
          <p:nvPr/>
        </p:nvSpPr>
        <p:spPr>
          <a:xfrm>
            <a:off x="136070" y="3747407"/>
            <a:ext cx="3331029" cy="433773"/>
          </a:xfrm>
          <a:prstGeom prst="rect">
            <a:avLst/>
          </a:prstGeom>
          <a:noFill/>
        </p:spPr>
        <p:txBody>
          <a:bodyPr wrap="square" anchor="ctr">
            <a:spAutoFit/>
          </a:bodyPr>
          <a:lstStyle/>
          <a:p>
            <a:pPr>
              <a:lnSpc>
                <a:spcPts val="2600"/>
              </a:lnSpc>
              <a:spcBef>
                <a:spcPct val="0"/>
              </a:spcBef>
            </a:pPr>
            <a:r>
              <a:rPr lang="en-US" sz="2800" b="1">
                <a:solidFill>
                  <a:srgbClr val="005BAA"/>
                </a:solidFill>
                <a:latin typeface="Calibri Light" panose="020F0302020204030204" pitchFamily="34" charset="0"/>
                <a:ea typeface="+mj-ea"/>
                <a:cs typeface="Calibri Light" panose="020F0302020204030204" pitchFamily="34" charset="0"/>
              </a:rPr>
              <a:t>Q1 FY26 Earnings Call</a:t>
            </a:r>
            <a:endParaRPr lang="en-IN" sz="2800" b="1">
              <a:solidFill>
                <a:srgbClr val="005BAA"/>
              </a:solidFill>
              <a:latin typeface="Calibri Light" panose="020F0302020204030204" pitchFamily="34" charset="0"/>
              <a:ea typeface="+mj-ea"/>
              <a:cs typeface="Calibri Light" panose="020F0302020204030204" pitchFamily="34" charset="0"/>
            </a:endParaRPr>
          </a:p>
        </p:txBody>
      </p:sp>
    </p:spTree>
    <p:extLst>
      <p:ext uri="{BB962C8B-B14F-4D97-AF65-F5344CB8AC3E}">
        <p14:creationId xmlns:p14="http://schemas.microsoft.com/office/powerpoint/2010/main" val="7351956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12F66-F997-10BF-3AE5-56A1C2320DC4}"/>
              </a:ext>
            </a:extLst>
          </p:cNvPr>
          <p:cNvSpPr>
            <a:spLocks noGrp="1"/>
          </p:cNvSpPr>
          <p:nvPr>
            <p:ph type="title"/>
          </p:nvPr>
        </p:nvSpPr>
        <p:spPr/>
        <p:txBody>
          <a:bodyPr/>
          <a:lstStyle/>
          <a:p>
            <a:r>
              <a:rPr lang="en-IN"/>
              <a:t>CEO’s</a:t>
            </a:r>
            <a:r>
              <a:rPr lang="en-IN">
                <a:solidFill>
                  <a:srgbClr val="005BAA"/>
                </a:solidFill>
                <a:latin typeface="Calibri Light" panose="020F0302020204030204" pitchFamily="34" charset="0"/>
                <a:cs typeface="Calibri Light" panose="020F0302020204030204" pitchFamily="34" charset="0"/>
              </a:rPr>
              <a:t> </a:t>
            </a:r>
            <a:r>
              <a:rPr lang="en-IN"/>
              <a:t>Concluding Remarks</a:t>
            </a:r>
          </a:p>
        </p:txBody>
      </p:sp>
      <p:sp>
        <p:nvSpPr>
          <p:cNvPr id="3" name="Slide Number Placeholder 2">
            <a:extLst>
              <a:ext uri="{FF2B5EF4-FFF2-40B4-BE49-F238E27FC236}">
                <a16:creationId xmlns:a16="http://schemas.microsoft.com/office/drawing/2014/main" id="{B0DD871C-6E69-2B58-E371-14F356C43D5C}"/>
              </a:ext>
            </a:extLst>
          </p:cNvPr>
          <p:cNvSpPr>
            <a:spLocks noGrp="1"/>
          </p:cNvSpPr>
          <p:nvPr>
            <p:ph type="sldNum" sz="quarter" idx="4"/>
          </p:nvPr>
        </p:nvSpPr>
        <p:spPr/>
        <p:txBody>
          <a:bodyPr/>
          <a:lstStyle/>
          <a:p>
            <a:fld id="{BF464321-24B5-4A1A-BA99-44AB7CD57172}" type="slidenum">
              <a:rPr lang="en-IN" smtClean="0"/>
              <a:pPr/>
              <a:t>10</a:t>
            </a:fld>
            <a:endParaRPr lang="en-IN"/>
          </a:p>
        </p:txBody>
      </p:sp>
      <p:sp>
        <p:nvSpPr>
          <p:cNvPr id="5" name="Rectangle: Top Corners Rounded 4">
            <a:extLst>
              <a:ext uri="{FF2B5EF4-FFF2-40B4-BE49-F238E27FC236}">
                <a16:creationId xmlns:a16="http://schemas.microsoft.com/office/drawing/2014/main" id="{1F7DB5AC-C685-F4DF-940A-B9595A7094EE}"/>
              </a:ext>
            </a:extLst>
          </p:cNvPr>
          <p:cNvSpPr/>
          <p:nvPr/>
        </p:nvSpPr>
        <p:spPr>
          <a:xfrm rot="5400000">
            <a:off x="5574031" y="-622144"/>
            <a:ext cx="1104899" cy="6888484"/>
          </a:xfrm>
          <a:prstGeom prst="round2SameRect">
            <a:avLst/>
          </a:prstGeom>
          <a:solidFill>
            <a:srgbClr val="F9F9F9"/>
          </a:solidFill>
          <a:ln>
            <a:noFill/>
          </a:ln>
          <a:effectLst>
            <a:outerShdw blurRad="63500" sx="101000" sy="101000" algn="ctr" rotWithShape="0">
              <a:prstClr val="black">
                <a:alpha val="5000"/>
              </a:prstClr>
            </a:outerShdw>
          </a:effectLst>
        </p:spPr>
        <p:txBody>
          <a:bodyPr spcFirstLastPara="1" wrap="square" lIns="68575" tIns="34275" rIns="68575" bIns="34275" anchor="ctr" anchorCtr="0">
            <a:noAutofit/>
          </a:bodyPr>
          <a:lstStyle/>
          <a:p>
            <a:pPr algn="ctr">
              <a:spcBef>
                <a:spcPct val="0"/>
              </a:spcBef>
              <a:spcAft>
                <a:spcPct val="0"/>
              </a:spcAft>
            </a:pPr>
            <a:endParaRPr lang="en-IN" sz="1400">
              <a:solidFill>
                <a:schemeClr val="lt1"/>
              </a:solidFill>
              <a:latin typeface="Open Sans"/>
              <a:ea typeface="Open Sans"/>
              <a:cs typeface="Open Sans"/>
            </a:endParaRPr>
          </a:p>
        </p:txBody>
      </p:sp>
      <p:sp>
        <p:nvSpPr>
          <p:cNvPr id="6" name="TextBox 5">
            <a:extLst>
              <a:ext uri="{FF2B5EF4-FFF2-40B4-BE49-F238E27FC236}">
                <a16:creationId xmlns:a16="http://schemas.microsoft.com/office/drawing/2014/main" id="{E3D3A7E6-1E41-14BA-02EB-3AB55361843A}"/>
              </a:ext>
            </a:extLst>
          </p:cNvPr>
          <p:cNvSpPr txBox="1"/>
          <p:nvPr/>
        </p:nvSpPr>
        <p:spPr>
          <a:xfrm>
            <a:off x="2767964" y="2400160"/>
            <a:ext cx="6096000" cy="865045"/>
          </a:xfrm>
          <a:prstGeom prst="rect">
            <a:avLst/>
          </a:prstGeom>
          <a:noFill/>
        </p:spPr>
        <p:txBody>
          <a:bodyPr wrap="square">
            <a:spAutoFit/>
          </a:bodyPr>
          <a:lstStyle/>
          <a:p>
            <a:pPr>
              <a:lnSpc>
                <a:spcPts val="3000"/>
              </a:lnSpc>
              <a:buClr>
                <a:srgbClr val="20639A"/>
              </a:buClr>
            </a:pPr>
            <a:r>
              <a:rPr lang="en-IN" sz="2800">
                <a:solidFill>
                  <a:schemeClr val="tx1">
                    <a:lumMod val="95000"/>
                    <a:lumOff val="5000"/>
                  </a:schemeClr>
                </a:solidFill>
                <a:latin typeface="Aptos Light" panose="020B0004020202020204" pitchFamily="34" charset="0"/>
              </a:rPr>
              <a:t>We are encouraged by a positive start to the financial year</a:t>
            </a:r>
          </a:p>
        </p:txBody>
      </p:sp>
      <p:sp>
        <p:nvSpPr>
          <p:cNvPr id="7" name="Rectangle 6">
            <a:extLst>
              <a:ext uri="{FF2B5EF4-FFF2-40B4-BE49-F238E27FC236}">
                <a16:creationId xmlns:a16="http://schemas.microsoft.com/office/drawing/2014/main" id="{B23CAD0B-DE21-F41A-5CF8-C41A6B2684B0}"/>
              </a:ext>
            </a:extLst>
          </p:cNvPr>
          <p:cNvSpPr/>
          <p:nvPr/>
        </p:nvSpPr>
        <p:spPr>
          <a:xfrm>
            <a:off x="2596514" y="2269643"/>
            <a:ext cx="85725" cy="1104900"/>
          </a:xfrm>
          <a:prstGeom prst="rect">
            <a:avLst/>
          </a:prstGeom>
          <a:solidFill>
            <a:srgbClr val="005BA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Top Corners Rounded 8">
            <a:extLst>
              <a:ext uri="{FF2B5EF4-FFF2-40B4-BE49-F238E27FC236}">
                <a16:creationId xmlns:a16="http://schemas.microsoft.com/office/drawing/2014/main" id="{D5CE1843-F3CF-9276-83F7-C983C98D0D64}"/>
              </a:ext>
            </a:extLst>
          </p:cNvPr>
          <p:cNvSpPr/>
          <p:nvPr/>
        </p:nvSpPr>
        <p:spPr>
          <a:xfrm rot="5400000">
            <a:off x="5353974" y="962935"/>
            <a:ext cx="1545013" cy="6888483"/>
          </a:xfrm>
          <a:prstGeom prst="round2SameRect">
            <a:avLst/>
          </a:prstGeom>
          <a:solidFill>
            <a:srgbClr val="F9F9F9"/>
          </a:solidFill>
          <a:ln>
            <a:noFill/>
          </a:ln>
          <a:effectLst>
            <a:outerShdw blurRad="63500" sx="101000" sy="101000" algn="ctr" rotWithShape="0">
              <a:prstClr val="black">
                <a:alpha val="5000"/>
              </a:prstClr>
            </a:outerShdw>
          </a:effectLst>
        </p:spPr>
        <p:txBody>
          <a:bodyPr spcFirstLastPara="1" wrap="square" lIns="68575" tIns="34275" rIns="68575" bIns="34275" anchor="ctr" anchorCtr="0">
            <a:noAutofit/>
          </a:bodyPr>
          <a:lstStyle/>
          <a:p>
            <a:pPr algn="ctr">
              <a:spcBef>
                <a:spcPct val="0"/>
              </a:spcBef>
              <a:spcAft>
                <a:spcPct val="0"/>
              </a:spcAft>
            </a:pPr>
            <a:endParaRPr lang="en-IN" sz="1400">
              <a:solidFill>
                <a:schemeClr val="lt1"/>
              </a:solidFill>
              <a:latin typeface="Open Sans"/>
              <a:ea typeface="Open Sans"/>
              <a:cs typeface="Open Sans"/>
            </a:endParaRPr>
          </a:p>
        </p:txBody>
      </p:sp>
      <p:sp>
        <p:nvSpPr>
          <p:cNvPr id="10" name="TextBox 9">
            <a:extLst>
              <a:ext uri="{FF2B5EF4-FFF2-40B4-BE49-F238E27FC236}">
                <a16:creationId xmlns:a16="http://schemas.microsoft.com/office/drawing/2014/main" id="{D4D0557A-7AFC-DE88-B067-D5E2C8D2CA0D}"/>
              </a:ext>
            </a:extLst>
          </p:cNvPr>
          <p:cNvSpPr txBox="1"/>
          <p:nvPr/>
        </p:nvSpPr>
        <p:spPr>
          <a:xfrm>
            <a:off x="2834639" y="3792014"/>
            <a:ext cx="6096000" cy="1249766"/>
          </a:xfrm>
          <a:prstGeom prst="rect">
            <a:avLst/>
          </a:prstGeom>
          <a:noFill/>
        </p:spPr>
        <p:txBody>
          <a:bodyPr wrap="square">
            <a:spAutoFit/>
          </a:bodyPr>
          <a:lstStyle/>
          <a:p>
            <a:pPr>
              <a:lnSpc>
                <a:spcPts val="3000"/>
              </a:lnSpc>
              <a:buClr>
                <a:srgbClr val="20639A"/>
              </a:buClr>
            </a:pPr>
            <a:r>
              <a:rPr lang="en-IN" sz="2800">
                <a:solidFill>
                  <a:schemeClr val="tx1">
                    <a:lumMod val="95000"/>
                    <a:lumOff val="5000"/>
                  </a:schemeClr>
                </a:solidFill>
                <a:latin typeface="Aptos Light" panose="020B0004020202020204" pitchFamily="34" charset="0"/>
              </a:rPr>
              <a:t>While we remain mindful of ongoing macroeconomic factors, we maintain a confident outlook </a:t>
            </a:r>
          </a:p>
        </p:txBody>
      </p:sp>
      <p:sp>
        <p:nvSpPr>
          <p:cNvPr id="11" name="Rectangle 10">
            <a:extLst>
              <a:ext uri="{FF2B5EF4-FFF2-40B4-BE49-F238E27FC236}">
                <a16:creationId xmlns:a16="http://schemas.microsoft.com/office/drawing/2014/main" id="{D50D1041-3C91-D1E4-30C6-9D697807331B}"/>
              </a:ext>
            </a:extLst>
          </p:cNvPr>
          <p:cNvSpPr/>
          <p:nvPr/>
        </p:nvSpPr>
        <p:spPr>
          <a:xfrm>
            <a:off x="2596514" y="3634669"/>
            <a:ext cx="85725" cy="1544400"/>
          </a:xfrm>
          <a:prstGeom prst="rect">
            <a:avLst/>
          </a:prstGeom>
          <a:solidFill>
            <a:srgbClr val="005BA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19398226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CFDE6F-81E2-3A76-E569-E45CBB6F6234}"/>
            </a:ext>
          </a:extLst>
        </p:cNvPr>
        <p:cNvGrpSpPr/>
        <p:nvPr/>
      </p:nvGrpSpPr>
      <p:grpSpPr>
        <a:xfrm>
          <a:off x="0" y="0"/>
          <a:ext cx="0" cy="0"/>
          <a:chOff x="0" y="0"/>
          <a:chExt cx="0" cy="0"/>
        </a:xfrm>
      </p:grpSpPr>
      <p:pic>
        <p:nvPicPr>
          <p:cNvPr id="33" name="Picture 32" descr="A person in a suit&#10;&#10;AI-generated content may be incorrect.">
            <a:extLst>
              <a:ext uri="{FF2B5EF4-FFF2-40B4-BE49-F238E27FC236}">
                <a16:creationId xmlns:a16="http://schemas.microsoft.com/office/drawing/2014/main" id="{EA9E21F2-AB1D-D510-5E65-787E90E885CA}"/>
              </a:ext>
            </a:extLst>
          </p:cNvPr>
          <p:cNvPicPr>
            <a:picLocks noChangeAspect="1"/>
          </p:cNvPicPr>
          <p:nvPr/>
        </p:nvPicPr>
        <p:blipFill>
          <a:blip r:embed="rId2" cstate="print">
            <a:extLst>
              <a:ext uri="{28A0092B-C50C-407E-A947-70E740481C1C}">
                <a14:useLocalDpi xmlns:a14="http://schemas.microsoft.com/office/drawing/2010/main" val="0"/>
              </a:ext>
            </a:extLst>
          </a:blip>
          <a:srcRect l="18730" t="7872" r="18730" b="26255"/>
          <a:stretch>
            <a:fillRect/>
          </a:stretch>
        </p:blipFill>
        <p:spPr>
          <a:xfrm>
            <a:off x="4752496" y="2085975"/>
            <a:ext cx="2686050" cy="2686050"/>
          </a:xfrm>
          <a:custGeom>
            <a:avLst/>
            <a:gdLst>
              <a:gd name="connsiteX0" fmla="*/ 1343025 w 2686050"/>
              <a:gd name="connsiteY0" fmla="*/ 0 h 2686050"/>
              <a:gd name="connsiteX1" fmla="*/ 2686050 w 2686050"/>
              <a:gd name="connsiteY1" fmla="*/ 1343025 h 2686050"/>
              <a:gd name="connsiteX2" fmla="*/ 1343025 w 2686050"/>
              <a:gd name="connsiteY2" fmla="*/ 2686050 h 2686050"/>
              <a:gd name="connsiteX3" fmla="*/ 0 w 2686050"/>
              <a:gd name="connsiteY3" fmla="*/ 1343025 h 2686050"/>
              <a:gd name="connsiteX4" fmla="*/ 1343025 w 2686050"/>
              <a:gd name="connsiteY4" fmla="*/ 0 h 2686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6050" h="2686050">
                <a:moveTo>
                  <a:pt x="1343025" y="0"/>
                </a:moveTo>
                <a:cubicBezTo>
                  <a:pt x="2084757" y="0"/>
                  <a:pt x="2686050" y="601293"/>
                  <a:pt x="2686050" y="1343025"/>
                </a:cubicBezTo>
                <a:cubicBezTo>
                  <a:pt x="2686050" y="2084757"/>
                  <a:pt x="2084757" y="2686050"/>
                  <a:pt x="1343025" y="2686050"/>
                </a:cubicBezTo>
                <a:cubicBezTo>
                  <a:pt x="601293" y="2686050"/>
                  <a:pt x="0" y="2084757"/>
                  <a:pt x="0" y="1343025"/>
                </a:cubicBezTo>
                <a:cubicBezTo>
                  <a:pt x="0" y="601293"/>
                  <a:pt x="601293" y="0"/>
                  <a:pt x="1343025" y="0"/>
                </a:cubicBezTo>
                <a:close/>
              </a:path>
            </a:pathLst>
          </a:custGeom>
          <a:ln w="76200">
            <a:solidFill>
              <a:schemeClr val="bg1">
                <a:lumMod val="95000"/>
              </a:schemeClr>
            </a:solidFill>
          </a:ln>
        </p:spPr>
      </p:pic>
      <p:sp>
        <p:nvSpPr>
          <p:cNvPr id="27" name="Rectangle 26">
            <a:extLst>
              <a:ext uri="{FF2B5EF4-FFF2-40B4-BE49-F238E27FC236}">
                <a16:creationId xmlns:a16="http://schemas.microsoft.com/office/drawing/2014/main" id="{5A1D34D3-672C-7EBD-26BD-D7B4BCCEE583}"/>
              </a:ext>
            </a:extLst>
          </p:cNvPr>
          <p:cNvSpPr/>
          <p:nvPr/>
        </p:nvSpPr>
        <p:spPr>
          <a:xfrm>
            <a:off x="0" y="2969342"/>
            <a:ext cx="2686050" cy="1091381"/>
          </a:xfrm>
          <a:prstGeom prst="rect">
            <a:avLst/>
          </a:prstGeom>
          <a:solidFill>
            <a:srgbClr val="005BA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Title 1">
            <a:extLst>
              <a:ext uri="{FF2B5EF4-FFF2-40B4-BE49-F238E27FC236}">
                <a16:creationId xmlns:a16="http://schemas.microsoft.com/office/drawing/2014/main" id="{E4D569E2-1968-6F26-B211-63EEFBE680A8}"/>
              </a:ext>
            </a:extLst>
          </p:cNvPr>
          <p:cNvSpPr>
            <a:spLocks noGrp="1"/>
          </p:cNvSpPr>
          <p:nvPr>
            <p:ph type="title"/>
          </p:nvPr>
        </p:nvSpPr>
        <p:spPr>
          <a:xfrm>
            <a:off x="335627" y="3140243"/>
            <a:ext cx="1966965" cy="749577"/>
          </a:xfrm>
        </p:spPr>
        <p:txBody>
          <a:bodyPr/>
          <a:lstStyle/>
          <a:p>
            <a:r>
              <a:rPr lang="en-US">
                <a:solidFill>
                  <a:schemeClr val="bg1"/>
                </a:solidFill>
              </a:rPr>
              <a:t>CFO Remarks</a:t>
            </a:r>
          </a:p>
        </p:txBody>
      </p:sp>
      <p:sp>
        <p:nvSpPr>
          <p:cNvPr id="32" name="Rectangle 31">
            <a:extLst>
              <a:ext uri="{FF2B5EF4-FFF2-40B4-BE49-F238E27FC236}">
                <a16:creationId xmlns:a16="http://schemas.microsoft.com/office/drawing/2014/main" id="{ADDEFA1B-7F4A-C905-D72D-F3EE7B93042A}"/>
              </a:ext>
            </a:extLst>
          </p:cNvPr>
          <p:cNvSpPr/>
          <p:nvPr/>
        </p:nvSpPr>
        <p:spPr>
          <a:xfrm>
            <a:off x="4752497" y="4940468"/>
            <a:ext cx="2686049" cy="892552"/>
          </a:xfrm>
          <a:prstGeom prst="rect">
            <a:avLst/>
          </a:prstGeom>
        </p:spPr>
        <p:txBody>
          <a:bodyPr wrap="square">
            <a:spAutoFit/>
          </a:bodyPr>
          <a:lstStyle/>
          <a:p>
            <a:pPr algn="ctr"/>
            <a:r>
              <a:rPr lang="en-IN" b="1">
                <a:latin typeface="Aptos Light" panose="020B0004020202020204" pitchFamily="34" charset="0"/>
                <a:cs typeface="Arial" panose="020B0604020202020204" pitchFamily="34" charset="0"/>
              </a:rPr>
              <a:t>Deepak Jain</a:t>
            </a:r>
          </a:p>
          <a:p>
            <a:pPr algn="ctr"/>
            <a:r>
              <a:rPr lang="en-IN" sz="1400">
                <a:latin typeface="Aptos Light" panose="020B0004020202020204" pitchFamily="34" charset="0"/>
                <a:cs typeface="Arial" panose="020B0604020202020204" pitchFamily="34" charset="0"/>
              </a:rPr>
              <a:t>Chief Financial Officer</a:t>
            </a:r>
          </a:p>
          <a:p>
            <a:pPr algn="ctr"/>
            <a:r>
              <a:rPr lang="en-IN" sz="1400">
                <a:latin typeface="Aptos Light" panose="020B0004020202020204" pitchFamily="34" charset="0"/>
                <a:cs typeface="Arial" panose="020B0604020202020204" pitchFamily="34" charset="0"/>
              </a:rPr>
              <a:t>Syngene International Limited</a:t>
            </a:r>
          </a:p>
        </p:txBody>
      </p:sp>
      <p:sp>
        <p:nvSpPr>
          <p:cNvPr id="3" name="Slide Number Placeholder 2">
            <a:extLst>
              <a:ext uri="{FF2B5EF4-FFF2-40B4-BE49-F238E27FC236}">
                <a16:creationId xmlns:a16="http://schemas.microsoft.com/office/drawing/2014/main" id="{AB6CAE2B-039F-58DF-3C1A-D216C26198D6}"/>
              </a:ext>
            </a:extLst>
          </p:cNvPr>
          <p:cNvSpPr>
            <a:spLocks noGrp="1"/>
          </p:cNvSpPr>
          <p:nvPr>
            <p:ph type="sldNum" sz="quarter" idx="4"/>
          </p:nvPr>
        </p:nvSpPr>
        <p:spPr>
          <a:xfrm>
            <a:off x="11591141" y="6374456"/>
            <a:ext cx="371929" cy="365125"/>
          </a:xfrm>
        </p:spPr>
        <p:txBody>
          <a:bodyPr/>
          <a:lstStyle/>
          <a:p>
            <a:fld id="{BF464321-24B5-4A1A-BA99-44AB7CD57172}" type="slidenum">
              <a:rPr lang="en-IN" smtClean="0"/>
              <a:pPr/>
              <a:t>11</a:t>
            </a:fld>
            <a:endParaRPr lang="en-IN"/>
          </a:p>
        </p:txBody>
      </p:sp>
    </p:spTree>
    <p:extLst>
      <p:ext uri="{BB962C8B-B14F-4D97-AF65-F5344CB8AC3E}">
        <p14:creationId xmlns:p14="http://schemas.microsoft.com/office/powerpoint/2010/main" val="27900013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DFF49C-D32A-FE19-EE1B-42D56BF80E3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6EA972E-1F71-37BA-31E5-A065C9819771}"/>
              </a:ext>
            </a:extLst>
          </p:cNvPr>
          <p:cNvSpPr>
            <a:spLocks noGrp="1"/>
          </p:cNvSpPr>
          <p:nvPr>
            <p:ph type="title"/>
          </p:nvPr>
        </p:nvSpPr>
        <p:spPr/>
        <p:txBody>
          <a:bodyPr/>
          <a:lstStyle/>
          <a:p>
            <a:r>
              <a:rPr lang="en-US">
                <a:solidFill>
                  <a:srgbClr val="0B4E8F"/>
                </a:solidFill>
              </a:rPr>
              <a:t>Q1 FY26: Positive start to the year with y-o-y growth trajectory</a:t>
            </a:r>
            <a:endParaRPr lang="en-IN"/>
          </a:p>
        </p:txBody>
      </p:sp>
      <p:sp>
        <p:nvSpPr>
          <p:cNvPr id="3" name="Slide Number Placeholder 2">
            <a:extLst>
              <a:ext uri="{FF2B5EF4-FFF2-40B4-BE49-F238E27FC236}">
                <a16:creationId xmlns:a16="http://schemas.microsoft.com/office/drawing/2014/main" id="{F7B8C0E6-E47A-53B6-B5F6-4DBC7DE63DB1}"/>
              </a:ext>
            </a:extLst>
          </p:cNvPr>
          <p:cNvSpPr>
            <a:spLocks noGrp="1"/>
          </p:cNvSpPr>
          <p:nvPr>
            <p:ph type="sldNum" sz="quarter" idx="4"/>
          </p:nvPr>
        </p:nvSpPr>
        <p:spPr/>
        <p:txBody>
          <a:bodyPr/>
          <a:lstStyle/>
          <a:p>
            <a:fld id="{BF464321-24B5-4A1A-BA99-44AB7CD57172}" type="slidenum">
              <a:rPr lang="en-IN" smtClean="0"/>
              <a:pPr/>
              <a:t>12</a:t>
            </a:fld>
            <a:endParaRPr lang="en-IN"/>
          </a:p>
        </p:txBody>
      </p:sp>
      <p:graphicFrame>
        <p:nvGraphicFramePr>
          <p:cNvPr id="7" name="Chart 6">
            <a:extLst>
              <a:ext uri="{FF2B5EF4-FFF2-40B4-BE49-F238E27FC236}">
                <a16:creationId xmlns:a16="http://schemas.microsoft.com/office/drawing/2014/main" id="{99A5D9DC-12E7-158B-8E9F-33F28243FA2D}"/>
              </a:ext>
            </a:extLst>
          </p:cNvPr>
          <p:cNvGraphicFramePr/>
          <p:nvPr>
            <p:extLst>
              <p:ext uri="{D42A27DB-BD31-4B8C-83A1-F6EECF244321}">
                <p14:modId xmlns:p14="http://schemas.microsoft.com/office/powerpoint/2010/main" val="3111261637"/>
              </p:ext>
            </p:extLst>
          </p:nvPr>
        </p:nvGraphicFramePr>
        <p:xfrm>
          <a:off x="801238" y="2163288"/>
          <a:ext cx="5760000" cy="3548579"/>
        </p:xfrm>
        <a:graphic>
          <a:graphicData uri="http://schemas.openxmlformats.org/drawingml/2006/chart">
            <c:chart xmlns:c="http://schemas.openxmlformats.org/drawingml/2006/chart" xmlns:r="http://schemas.openxmlformats.org/officeDocument/2006/relationships" r:id="rId2"/>
          </a:graphicData>
        </a:graphic>
      </p:graphicFrame>
      <p:cxnSp>
        <p:nvCxnSpPr>
          <p:cNvPr id="8" name="Straight Arrow Connector 7">
            <a:extLst>
              <a:ext uri="{FF2B5EF4-FFF2-40B4-BE49-F238E27FC236}">
                <a16:creationId xmlns:a16="http://schemas.microsoft.com/office/drawing/2014/main" id="{F94709F6-4282-0131-61A7-665545BFA57D}"/>
              </a:ext>
            </a:extLst>
          </p:cNvPr>
          <p:cNvCxnSpPr>
            <a:cxnSpLocks/>
          </p:cNvCxnSpPr>
          <p:nvPr/>
        </p:nvCxnSpPr>
        <p:spPr>
          <a:xfrm flipV="1">
            <a:off x="2270647" y="2580262"/>
            <a:ext cx="1188049" cy="429116"/>
          </a:xfrm>
          <a:prstGeom prst="straightConnector1">
            <a:avLst/>
          </a:prstGeom>
          <a:ln>
            <a:solidFill>
              <a:srgbClr val="01A177"/>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7A5DB4FF-6FBB-C84D-6ED8-CB79DF9A2D9C}"/>
              </a:ext>
            </a:extLst>
          </p:cNvPr>
          <p:cNvSpPr txBox="1"/>
          <p:nvPr/>
        </p:nvSpPr>
        <p:spPr>
          <a:xfrm rot="20495312">
            <a:off x="2442424" y="2664015"/>
            <a:ext cx="844491" cy="261610"/>
          </a:xfrm>
          <a:prstGeom prst="rect">
            <a:avLst/>
          </a:prstGeom>
          <a:solidFill>
            <a:schemeClr val="bg1"/>
          </a:solidFill>
        </p:spPr>
        <p:txBody>
          <a:bodyPr wrap="square" rtlCol="0">
            <a:spAutoFit/>
          </a:bodyPr>
          <a:lstStyle/>
          <a:p>
            <a:pPr algn="l"/>
            <a:r>
              <a:rPr lang="en-IN" sz="1100"/>
              <a:t>+11% Y-o-Y</a:t>
            </a:r>
          </a:p>
        </p:txBody>
      </p:sp>
      <p:sp>
        <p:nvSpPr>
          <p:cNvPr id="10" name="Rectangle 9">
            <a:extLst>
              <a:ext uri="{FF2B5EF4-FFF2-40B4-BE49-F238E27FC236}">
                <a16:creationId xmlns:a16="http://schemas.microsoft.com/office/drawing/2014/main" id="{D476C540-3BED-B081-EA36-BC9C36EAF26D}"/>
              </a:ext>
            </a:extLst>
          </p:cNvPr>
          <p:cNvSpPr/>
          <p:nvPr/>
        </p:nvSpPr>
        <p:spPr>
          <a:xfrm>
            <a:off x="694169" y="1749095"/>
            <a:ext cx="3544856" cy="36756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a:solidFill>
                  <a:sysClr val="windowText" lastClr="000000"/>
                </a:solidFill>
              </a:rPr>
              <a:t>Q1 FY26 Revenue from Operations (INR Cr)</a:t>
            </a:r>
            <a:endParaRPr lang="en-IN" sz="1400" b="1">
              <a:solidFill>
                <a:sysClr val="windowText" lastClr="000000"/>
              </a:solidFill>
            </a:endParaRPr>
          </a:p>
        </p:txBody>
      </p:sp>
      <p:sp>
        <p:nvSpPr>
          <p:cNvPr id="11" name="TextBox 10">
            <a:extLst>
              <a:ext uri="{FF2B5EF4-FFF2-40B4-BE49-F238E27FC236}">
                <a16:creationId xmlns:a16="http://schemas.microsoft.com/office/drawing/2014/main" id="{F57448F9-6D0C-92A2-9106-76C2FA39CAC6}"/>
              </a:ext>
            </a:extLst>
          </p:cNvPr>
          <p:cNvSpPr txBox="1"/>
          <p:nvPr/>
        </p:nvSpPr>
        <p:spPr>
          <a:xfrm>
            <a:off x="5590571" y="2537348"/>
            <a:ext cx="5503527" cy="2725117"/>
          </a:xfrm>
          <a:prstGeom prst="roundRect">
            <a:avLst>
              <a:gd name="adj" fmla="val 9751"/>
            </a:avLst>
          </a:prstGeom>
          <a:solidFill>
            <a:srgbClr val="E5F6FE"/>
          </a:solidFill>
        </p:spPr>
        <p:txBody>
          <a:bodyPr wrap="square" anchor="ctr">
            <a:noAutofit/>
          </a:bodyPr>
          <a:lstStyle/>
          <a:p>
            <a:pPr algn="l">
              <a:spcBef>
                <a:spcPts val="600"/>
              </a:spcBef>
              <a:spcAft>
                <a:spcPts val="1200"/>
              </a:spcAft>
            </a:pPr>
            <a:r>
              <a:rPr lang="en-IN" sz="1600" b="1">
                <a:solidFill>
                  <a:srgbClr val="0B4E8F"/>
                </a:solidFill>
                <a:latin typeface="Aptos Light" panose="020B0004020202020204" pitchFamily="34" charset="0"/>
                <a:ea typeface="+mj-ea"/>
                <a:cs typeface="Arial" panose="020B0604020202020204" pitchFamily="34" charset="0"/>
              </a:rPr>
              <a:t>Q1 FY26 growth </a:t>
            </a:r>
            <a:br>
              <a:rPr lang="en-IN" sz="1600" b="1">
                <a:solidFill>
                  <a:srgbClr val="0B4E8F"/>
                </a:solidFill>
                <a:latin typeface="Aptos Light" panose="020B0004020202020204" pitchFamily="34" charset="0"/>
                <a:ea typeface="+mj-ea"/>
                <a:cs typeface="Arial" panose="020B0604020202020204" pitchFamily="34" charset="0"/>
              </a:rPr>
            </a:br>
            <a:r>
              <a:rPr lang="en-IN" sz="1600" b="1">
                <a:solidFill>
                  <a:srgbClr val="0B4E8F"/>
                </a:solidFill>
                <a:latin typeface="Aptos Light" panose="020B0004020202020204" pitchFamily="34" charset="0"/>
                <a:ea typeface="+mj-ea"/>
                <a:cs typeface="Arial" panose="020B0604020202020204" pitchFamily="34" charset="0"/>
              </a:rPr>
              <a:t>+11% Y-o-Y (reported currency)  </a:t>
            </a:r>
            <a:br>
              <a:rPr lang="en-IN" sz="1600" b="1">
                <a:solidFill>
                  <a:srgbClr val="0B4E8F"/>
                </a:solidFill>
                <a:latin typeface="Aptos Light" panose="020B0004020202020204" pitchFamily="34" charset="0"/>
                <a:ea typeface="+mj-ea"/>
                <a:cs typeface="Arial" panose="020B0604020202020204" pitchFamily="34" charset="0"/>
              </a:rPr>
            </a:br>
            <a:r>
              <a:rPr lang="en-IN" sz="1600" b="1">
                <a:solidFill>
                  <a:srgbClr val="0B4E8F"/>
                </a:solidFill>
                <a:latin typeface="Aptos Light" panose="020B0004020202020204" pitchFamily="34" charset="0"/>
                <a:ea typeface="+mj-ea"/>
                <a:cs typeface="Arial" panose="020B0604020202020204" pitchFamily="34" charset="0"/>
              </a:rPr>
              <a:t>+7%  Y-o-Y (constant currency)</a:t>
            </a:r>
            <a:endParaRPr lang="en-IN" sz="1600" b="1">
              <a:solidFill>
                <a:srgbClr val="01A177"/>
              </a:solidFill>
              <a:latin typeface="Aptos Light" panose="020B0004020202020204" pitchFamily="34" charset="0"/>
            </a:endParaRPr>
          </a:p>
          <a:p>
            <a:pPr marL="285750" indent="-285750">
              <a:spcBef>
                <a:spcPts val="600"/>
              </a:spcBef>
              <a:spcAft>
                <a:spcPts val="1200"/>
              </a:spcAft>
              <a:buFont typeface="Arial" panose="020B0604020202020204" pitchFamily="34" charset="0"/>
              <a:buChar char="•"/>
            </a:pPr>
            <a:r>
              <a:rPr lang="en-GB" sz="1400" b="1">
                <a:latin typeface="Aptos Light" panose="020B0004020202020204" pitchFamily="34" charset="0"/>
              </a:rPr>
              <a:t>Continued  growth momentum in Research Services </a:t>
            </a:r>
            <a:r>
              <a:rPr lang="en-GB" sz="1400">
                <a:latin typeface="Aptos Light" panose="020B0004020202020204" pitchFamily="34" charset="0"/>
              </a:rPr>
              <a:t>conversion of pilots in discovery services and ramp up by existing clients</a:t>
            </a:r>
          </a:p>
          <a:p>
            <a:pPr marL="285750" indent="-285750">
              <a:spcBef>
                <a:spcPts val="600"/>
              </a:spcBef>
              <a:spcAft>
                <a:spcPts val="1200"/>
              </a:spcAft>
              <a:buFont typeface="Arial" panose="020B0604020202020204" pitchFamily="34" charset="0"/>
              <a:buChar char="•"/>
            </a:pPr>
            <a:r>
              <a:rPr lang="en-GB" sz="1400" b="1">
                <a:latin typeface="Aptos Light" panose="020B0004020202020204" pitchFamily="34" charset="0"/>
              </a:rPr>
              <a:t>Resilient performance in CDMO business</a:t>
            </a:r>
            <a:endParaRPr lang="en-GB" sz="1400">
              <a:latin typeface="Aptos Light" panose="020B0004020202020204" pitchFamily="34" charset="0"/>
            </a:endParaRPr>
          </a:p>
        </p:txBody>
      </p:sp>
    </p:spTree>
    <p:extLst>
      <p:ext uri="{BB962C8B-B14F-4D97-AF65-F5344CB8AC3E}">
        <p14:creationId xmlns:p14="http://schemas.microsoft.com/office/powerpoint/2010/main" val="5274577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81E301-F4B6-C042-D6BC-A5FBB2910A4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F73BE6-2F42-2F7A-89BF-3444884C0FB3}"/>
              </a:ext>
            </a:extLst>
          </p:cNvPr>
          <p:cNvSpPr>
            <a:spLocks noGrp="1"/>
          </p:cNvSpPr>
          <p:nvPr>
            <p:ph type="title"/>
          </p:nvPr>
        </p:nvSpPr>
        <p:spPr/>
        <p:txBody>
          <a:bodyPr/>
          <a:lstStyle/>
          <a:p>
            <a:r>
              <a:rPr lang="en-US">
                <a:solidFill>
                  <a:srgbClr val="0B4E8F"/>
                </a:solidFill>
              </a:rPr>
              <a:t>Costs and Profitability</a:t>
            </a:r>
            <a:endParaRPr lang="en-IN"/>
          </a:p>
        </p:txBody>
      </p:sp>
      <p:sp>
        <p:nvSpPr>
          <p:cNvPr id="3" name="Slide Number Placeholder 2">
            <a:extLst>
              <a:ext uri="{FF2B5EF4-FFF2-40B4-BE49-F238E27FC236}">
                <a16:creationId xmlns:a16="http://schemas.microsoft.com/office/drawing/2014/main" id="{7281FA6C-59D1-FB3E-BC43-8324D521A9BB}"/>
              </a:ext>
            </a:extLst>
          </p:cNvPr>
          <p:cNvSpPr>
            <a:spLocks noGrp="1"/>
          </p:cNvSpPr>
          <p:nvPr>
            <p:ph type="sldNum" sz="quarter" idx="4"/>
          </p:nvPr>
        </p:nvSpPr>
        <p:spPr/>
        <p:txBody>
          <a:bodyPr/>
          <a:lstStyle/>
          <a:p>
            <a:fld id="{BF464321-24B5-4A1A-BA99-44AB7CD57172}" type="slidenum">
              <a:rPr lang="en-IN" smtClean="0">
                <a:latin typeface="Aptos Light" panose="020B0004020202020204" pitchFamily="34" charset="0"/>
              </a:rPr>
              <a:pPr/>
              <a:t>13</a:t>
            </a:fld>
            <a:endParaRPr lang="en-IN">
              <a:latin typeface="Aptos Light" panose="020B0004020202020204" pitchFamily="34" charset="0"/>
            </a:endParaRPr>
          </a:p>
        </p:txBody>
      </p:sp>
      <p:sp>
        <p:nvSpPr>
          <p:cNvPr id="17" name="TextBox 16">
            <a:extLst>
              <a:ext uri="{FF2B5EF4-FFF2-40B4-BE49-F238E27FC236}">
                <a16:creationId xmlns:a16="http://schemas.microsoft.com/office/drawing/2014/main" id="{F84AD775-444A-5B4A-F72E-DCE307E53C82}"/>
              </a:ext>
            </a:extLst>
          </p:cNvPr>
          <p:cNvSpPr txBox="1"/>
          <p:nvPr/>
        </p:nvSpPr>
        <p:spPr>
          <a:xfrm>
            <a:off x="1151628" y="5128182"/>
            <a:ext cx="4642100" cy="911937"/>
          </a:xfrm>
          <a:prstGeom prst="rect">
            <a:avLst/>
          </a:prstGeom>
          <a:solidFill>
            <a:schemeClr val="bg1">
              <a:lumMod val="95000"/>
            </a:schemeClr>
          </a:solidFill>
        </p:spPr>
        <p:txBody>
          <a:bodyPr wrap="square" lIns="182880" rIns="182880" anchor="ctr" anchorCtr="0">
            <a:noAutofit/>
          </a:bodyPr>
          <a:lstStyle/>
          <a:p>
            <a:r>
              <a:rPr lang="en-IN" sz="1200">
                <a:solidFill>
                  <a:schemeClr val="accent1"/>
                </a:solidFill>
                <a:latin typeface="Aptos Light" panose="020B0004020202020204" pitchFamily="34" charset="0"/>
              </a:rPr>
              <a:t>Operating EBITDA increased by 21% Y-o-Y with margins at 24% this quarter vs 22% same quarter last year</a:t>
            </a:r>
          </a:p>
        </p:txBody>
      </p:sp>
      <p:graphicFrame>
        <p:nvGraphicFramePr>
          <p:cNvPr id="18" name="Table 17">
            <a:extLst>
              <a:ext uri="{FF2B5EF4-FFF2-40B4-BE49-F238E27FC236}">
                <a16:creationId xmlns:a16="http://schemas.microsoft.com/office/drawing/2014/main" id="{D89ADAE0-DF9D-B92C-1D6B-1CFF56DA4F93}"/>
              </a:ext>
            </a:extLst>
          </p:cNvPr>
          <p:cNvGraphicFramePr>
            <a:graphicFrameLocks noGrp="1"/>
          </p:cNvGraphicFramePr>
          <p:nvPr>
            <p:extLst>
              <p:ext uri="{D42A27DB-BD31-4B8C-83A1-F6EECF244321}">
                <p14:modId xmlns:p14="http://schemas.microsoft.com/office/powerpoint/2010/main" val="3135389544"/>
              </p:ext>
            </p:extLst>
          </p:nvPr>
        </p:nvGraphicFramePr>
        <p:xfrm>
          <a:off x="1151628" y="1795160"/>
          <a:ext cx="4642100" cy="3033300"/>
        </p:xfrm>
        <a:graphic>
          <a:graphicData uri="http://schemas.openxmlformats.org/drawingml/2006/table">
            <a:tbl>
              <a:tblPr/>
              <a:tblGrid>
                <a:gridCol w="1917700">
                  <a:extLst>
                    <a:ext uri="{9D8B030D-6E8A-4147-A177-3AD203B41FA5}">
                      <a16:colId xmlns:a16="http://schemas.microsoft.com/office/drawing/2014/main" val="1551381413"/>
                    </a:ext>
                  </a:extLst>
                </a:gridCol>
                <a:gridCol w="180000">
                  <a:extLst>
                    <a:ext uri="{9D8B030D-6E8A-4147-A177-3AD203B41FA5}">
                      <a16:colId xmlns:a16="http://schemas.microsoft.com/office/drawing/2014/main" val="2776891228"/>
                    </a:ext>
                  </a:extLst>
                </a:gridCol>
                <a:gridCol w="660400">
                  <a:extLst>
                    <a:ext uri="{9D8B030D-6E8A-4147-A177-3AD203B41FA5}">
                      <a16:colId xmlns:a16="http://schemas.microsoft.com/office/drawing/2014/main" val="455195908"/>
                    </a:ext>
                  </a:extLst>
                </a:gridCol>
                <a:gridCol w="180000">
                  <a:extLst>
                    <a:ext uri="{9D8B030D-6E8A-4147-A177-3AD203B41FA5}">
                      <a16:colId xmlns:a16="http://schemas.microsoft.com/office/drawing/2014/main" val="3175512512"/>
                    </a:ext>
                  </a:extLst>
                </a:gridCol>
                <a:gridCol w="660400">
                  <a:extLst>
                    <a:ext uri="{9D8B030D-6E8A-4147-A177-3AD203B41FA5}">
                      <a16:colId xmlns:a16="http://schemas.microsoft.com/office/drawing/2014/main" val="2952902984"/>
                    </a:ext>
                  </a:extLst>
                </a:gridCol>
                <a:gridCol w="180000">
                  <a:extLst>
                    <a:ext uri="{9D8B030D-6E8A-4147-A177-3AD203B41FA5}">
                      <a16:colId xmlns:a16="http://schemas.microsoft.com/office/drawing/2014/main" val="441105113"/>
                    </a:ext>
                  </a:extLst>
                </a:gridCol>
                <a:gridCol w="863600">
                  <a:extLst>
                    <a:ext uri="{9D8B030D-6E8A-4147-A177-3AD203B41FA5}">
                      <a16:colId xmlns:a16="http://schemas.microsoft.com/office/drawing/2014/main" val="183465349"/>
                    </a:ext>
                  </a:extLst>
                </a:gridCol>
              </a:tblGrid>
              <a:tr h="190500">
                <a:tc>
                  <a:txBody>
                    <a:bodyPr/>
                    <a:lstStyle/>
                    <a:p>
                      <a:pPr algn="ctr" rtl="0" fontAlgn="ctr">
                        <a:buNone/>
                      </a:pPr>
                      <a:r>
                        <a:rPr lang="en-IN" sz="1100" b="1" i="0" u="none" strike="noStrike">
                          <a:solidFill>
                            <a:srgbClr val="000000"/>
                          </a:solidFill>
                          <a:effectLst/>
                          <a:latin typeface="Calibri" panose="020F050202020403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ctr" rtl="0" fontAlgn="ctr">
                        <a:buNone/>
                      </a:pPr>
                      <a:r>
                        <a:rPr lang="en-IN" sz="100" b="1" i="0" u="none" strike="noStrike">
                          <a:solidFill>
                            <a:srgbClr val="FFFFFF"/>
                          </a:solidFill>
                          <a:effectLst/>
                          <a:latin typeface="Calibri" panose="020F050202020403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ctr" rtl="0" fontAlgn="ctr">
                        <a:buNone/>
                      </a:pPr>
                      <a:r>
                        <a:rPr lang="en-IN" sz="1100" b="1" i="0" u="none" strike="noStrike">
                          <a:solidFill>
                            <a:srgbClr val="FFFFFF"/>
                          </a:solidFill>
                          <a:effectLst/>
                          <a:latin typeface="Calibri" panose="020F0502020204030204" pitchFamily="34" charset="0"/>
                        </a:rPr>
                        <a:t>Q1 FY25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c>
                  <a:txBody>
                    <a:bodyPr/>
                    <a:lstStyle/>
                    <a:p>
                      <a:pPr algn="ctr" rtl="0" fontAlgn="ctr">
                        <a:buNone/>
                      </a:pPr>
                      <a:r>
                        <a:rPr lang="en-IN" sz="100" b="1" i="0" u="none" strike="noStrike">
                          <a:solidFill>
                            <a:srgbClr val="FFFFFF"/>
                          </a:solidFill>
                          <a:effectLst/>
                          <a:latin typeface="Calibri" panose="020F050202020403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ctr" rtl="0" fontAlgn="ctr">
                        <a:buNone/>
                      </a:pPr>
                      <a:r>
                        <a:rPr lang="en-IN" sz="1100" b="1" i="0" u="none" strike="noStrike">
                          <a:solidFill>
                            <a:srgbClr val="FFFFFF"/>
                          </a:solidFill>
                          <a:effectLst/>
                          <a:latin typeface="Calibri" panose="020F0502020204030204" pitchFamily="34" charset="0"/>
                        </a:rPr>
                        <a:t>Q1 FY26</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c>
                  <a:txBody>
                    <a:bodyPr/>
                    <a:lstStyle/>
                    <a:p>
                      <a:pPr algn="l" fontAlgn="b">
                        <a:buNone/>
                      </a:pPr>
                      <a:endParaRPr lang="en-IN" sz="100" b="0" i="0" u="none" strike="noStrike">
                        <a:solidFill>
                          <a:srgbClr val="000000"/>
                        </a:solidFill>
                        <a:effectLst/>
                        <a:latin typeface="Aptos Narrow" panose="020B0004020202020204" pitchFamily="34" charset="0"/>
                      </a:endParaRPr>
                    </a:p>
                  </a:txBody>
                  <a:tcPr marL="6350" marR="6350" marT="6350" marB="0" anchor="b">
                    <a:lnL w="12700" cap="flat" cmpd="sng" algn="ctr">
                      <a:solidFill>
                        <a:srgbClr val="FFFFFF"/>
                      </a:solidFill>
                      <a:prstDash val="solid"/>
                      <a:round/>
                      <a:headEnd type="none" w="med" len="med"/>
                      <a:tailEnd type="none" w="med" len="med"/>
                    </a:lnL>
                    <a:lnR>
                      <a:noFill/>
                    </a:lnR>
                    <a:lnT>
                      <a:noFill/>
                    </a:lnT>
                    <a:lnB>
                      <a:noFill/>
                    </a:lnB>
                    <a:noFill/>
                  </a:tcPr>
                </a:tc>
                <a:tc>
                  <a:txBody>
                    <a:bodyPr/>
                    <a:lstStyle/>
                    <a:p>
                      <a:pPr algn="l" fontAlgn="b">
                        <a:buNone/>
                      </a:pPr>
                      <a:r>
                        <a:rPr lang="en-IN" sz="1200" b="1" i="1" u="none" strike="noStrike">
                          <a:solidFill>
                            <a:srgbClr val="000000"/>
                          </a:solidFill>
                          <a:effectLst/>
                          <a:latin typeface="Aptos Narrow" panose="020B0004020202020204" pitchFamily="34" charset="0"/>
                        </a:rPr>
                        <a:t>Y-o-Y Change</a:t>
                      </a:r>
                    </a:p>
                  </a:txBody>
                  <a:tcPr marL="6350" marR="6350" marT="6350" marB="0" anchor="b">
                    <a:lnL>
                      <a:noFill/>
                    </a:lnL>
                    <a:lnR>
                      <a:noFill/>
                    </a:lnR>
                    <a:lnT>
                      <a:noFill/>
                    </a:lnT>
                    <a:lnB>
                      <a:noFill/>
                    </a:lnB>
                    <a:solidFill>
                      <a:srgbClr val="C0E6F5"/>
                    </a:solidFill>
                  </a:tcPr>
                </a:tc>
                <a:extLst>
                  <a:ext uri="{0D108BD9-81ED-4DB2-BD59-A6C34878D82A}">
                    <a16:rowId xmlns:a16="http://schemas.microsoft.com/office/drawing/2014/main" val="63795476"/>
                  </a:ext>
                </a:extLst>
              </a:tr>
              <a:tr h="190500">
                <a:tc>
                  <a:txBody>
                    <a:bodyPr/>
                    <a:lstStyle/>
                    <a:p>
                      <a:pPr algn="l" rtl="0" fontAlgn="ctr">
                        <a:buNone/>
                      </a:pPr>
                      <a:r>
                        <a:rPr lang="en-IN" sz="100" b="0" i="0" u="none" strike="noStrike">
                          <a:solidFill>
                            <a:srgbClr val="000000"/>
                          </a:solidFill>
                          <a:effectLst/>
                          <a:latin typeface="Arial" panose="020B0604020202020204" pitchFamily="34" charset="0"/>
                        </a:rPr>
                        <a:t> </a:t>
                      </a:r>
                    </a:p>
                  </a:txBody>
                  <a:tcPr marL="7620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b">
                        <a:buNone/>
                      </a:pPr>
                      <a:endParaRPr lang="en-IN" sz="100" b="0" i="0" u="none" strike="noStrike">
                        <a:solidFill>
                          <a:srgbClr val="000000"/>
                        </a:solidFill>
                        <a:effectLst/>
                        <a:latin typeface="Aptos Narrow" panose="020B0004020202020204" pitchFamily="34" charset="0"/>
                      </a:endParaRP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noFill/>
                  </a:tcPr>
                </a:tc>
                <a:tc>
                  <a:txBody>
                    <a:bodyPr/>
                    <a:lstStyle/>
                    <a:p>
                      <a:pPr algn="ctr" rtl="0" fontAlgn="ctr">
                        <a:buNone/>
                      </a:pPr>
                      <a:r>
                        <a:rPr lang="en-IN" sz="100" b="0" i="0" u="none" strike="noStrike">
                          <a:solidFill>
                            <a:srgbClr val="000000"/>
                          </a:solidFill>
                          <a:effectLst/>
                          <a:latin typeface="Arial" panose="020B06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ctr" rtl="0" fontAlgn="ctr">
                        <a:buNone/>
                      </a:pPr>
                      <a:r>
                        <a:rPr lang="en-IN" sz="100" b="0" i="0" u="none" strike="noStrike">
                          <a:solidFill>
                            <a:srgbClr val="000000"/>
                          </a:solidFill>
                          <a:effectLst/>
                          <a:latin typeface="Arial" panose="020B06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ctr" rtl="0" fontAlgn="ctr">
                        <a:buNone/>
                      </a:pPr>
                      <a:r>
                        <a:rPr lang="en-IN" sz="100" b="0" i="0" u="none" strike="noStrike">
                          <a:solidFill>
                            <a:srgbClr val="000000"/>
                          </a:solidFill>
                          <a:effectLst/>
                          <a:latin typeface="Arial" panose="020B06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b">
                        <a:buNone/>
                      </a:pPr>
                      <a:endParaRPr lang="en-IN" sz="100" b="0" i="0" u="none" strike="noStrike">
                        <a:solidFill>
                          <a:srgbClr val="000000"/>
                        </a:solidFill>
                        <a:effectLst/>
                        <a:latin typeface="Aptos Narrow" panose="020B0004020202020204" pitchFamily="34" charset="0"/>
                      </a:endParaRPr>
                    </a:p>
                  </a:txBody>
                  <a:tcPr marL="6350" marR="6350" marT="6350" marB="0" anchor="b">
                    <a:lnL w="12700" cap="flat" cmpd="sng" algn="ctr">
                      <a:solidFill>
                        <a:srgbClr val="FFFFFF"/>
                      </a:solidFill>
                      <a:prstDash val="solid"/>
                      <a:round/>
                      <a:headEnd type="none" w="med" len="med"/>
                      <a:tailEnd type="none" w="med" len="med"/>
                    </a:lnL>
                    <a:lnR>
                      <a:noFill/>
                    </a:lnR>
                    <a:lnT>
                      <a:noFill/>
                    </a:lnT>
                    <a:lnB>
                      <a:noFill/>
                    </a:lnB>
                    <a:noFill/>
                  </a:tcPr>
                </a:tc>
                <a:tc>
                  <a:txBody>
                    <a:bodyPr/>
                    <a:lstStyle/>
                    <a:p>
                      <a:pPr algn="l" fontAlgn="b">
                        <a:buNone/>
                      </a:pPr>
                      <a:endParaRPr lang="en-IN" sz="1100" b="0" i="1" u="none" strike="noStrike">
                        <a:solidFill>
                          <a:srgbClr val="000000"/>
                        </a:solidFill>
                        <a:effectLst/>
                        <a:latin typeface="Aptos Narrow" panose="020B0004020202020204" pitchFamily="34" charset="0"/>
                      </a:endParaRPr>
                    </a:p>
                  </a:txBody>
                  <a:tcPr marL="6350" marR="6350" marT="6350" marB="0" anchor="b">
                    <a:lnL>
                      <a:noFill/>
                    </a:lnL>
                    <a:lnR>
                      <a:noFill/>
                    </a:lnR>
                    <a:lnT>
                      <a:noFill/>
                    </a:lnT>
                    <a:lnB>
                      <a:noFill/>
                    </a:lnB>
                    <a:noFill/>
                  </a:tcPr>
                </a:tc>
                <a:extLst>
                  <a:ext uri="{0D108BD9-81ED-4DB2-BD59-A6C34878D82A}">
                    <a16:rowId xmlns:a16="http://schemas.microsoft.com/office/drawing/2014/main" val="1393770572"/>
                  </a:ext>
                </a:extLst>
              </a:tr>
              <a:tr h="292100">
                <a:tc>
                  <a:txBody>
                    <a:bodyPr/>
                    <a:lstStyle/>
                    <a:p>
                      <a:pPr algn="l" rtl="0" fontAlgn="ctr">
                        <a:buNone/>
                      </a:pPr>
                      <a:r>
                        <a:rPr lang="en-IN" sz="1200" b="1" i="0" u="none" strike="noStrike">
                          <a:solidFill>
                            <a:srgbClr val="000000"/>
                          </a:solidFill>
                          <a:effectLst/>
                          <a:latin typeface="+mn-lt"/>
                        </a:rPr>
                        <a:t>Operating EBITDA Margin</a:t>
                      </a:r>
                    </a:p>
                  </a:txBody>
                  <a:tcPr marL="76200" marR="6350" marT="635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b">
                        <a:buNone/>
                      </a:pPr>
                      <a:endParaRPr lang="en-IN" sz="1200" b="0" i="0" u="none" strike="noStrike">
                        <a:solidFill>
                          <a:srgbClr val="000000"/>
                        </a:solidFill>
                        <a:effectLst/>
                        <a:latin typeface="+mn-lt"/>
                      </a:endParaRPr>
                    </a:p>
                  </a:txBody>
                  <a:tcPr marL="6350" marR="6350" marT="6350"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a:noFill/>
                    </a:lnB>
                    <a:noFill/>
                  </a:tcPr>
                </a:tc>
                <a:tc>
                  <a:txBody>
                    <a:bodyPr/>
                    <a:lstStyle/>
                    <a:p>
                      <a:pPr algn="ctr" rtl="0" fontAlgn="ctr">
                        <a:buNone/>
                      </a:pPr>
                      <a:r>
                        <a:rPr lang="en-IN" sz="1200" b="1" i="0" u="none" strike="noStrike">
                          <a:solidFill>
                            <a:srgbClr val="000000"/>
                          </a:solidFill>
                          <a:effectLst/>
                          <a:latin typeface="+mn-lt"/>
                        </a:rPr>
                        <a:t>22%</a:t>
                      </a:r>
                    </a:p>
                  </a:txBody>
                  <a:tcPr marL="6350" marR="6350" marT="635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ctr" fontAlgn="ctr">
                        <a:buNone/>
                      </a:pPr>
                      <a:r>
                        <a:rPr lang="en-IN" sz="1200" b="0" i="0" u="none" strike="noStrike">
                          <a:solidFill>
                            <a:srgbClr val="000000"/>
                          </a:solidFill>
                          <a:effectLst/>
                          <a:latin typeface="+mn-lt"/>
                        </a:rPr>
                        <a:t> </a:t>
                      </a:r>
                    </a:p>
                  </a:txBody>
                  <a:tcPr marL="6350" marR="6350" marT="635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ctr" rtl="0" fontAlgn="ctr">
                        <a:buNone/>
                      </a:pPr>
                      <a:r>
                        <a:rPr lang="en-IN" sz="1200" b="1" i="0" u="none" strike="noStrike">
                          <a:solidFill>
                            <a:srgbClr val="000000"/>
                          </a:solidFill>
                          <a:effectLst/>
                          <a:latin typeface="+mn-lt"/>
                        </a:rPr>
                        <a:t>24%</a:t>
                      </a:r>
                    </a:p>
                  </a:txBody>
                  <a:tcPr marL="6350" marR="6350" marT="635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b">
                        <a:buNone/>
                      </a:pPr>
                      <a:endParaRPr lang="en-IN" sz="1200" b="0" i="0" u="none" strike="noStrike">
                        <a:solidFill>
                          <a:srgbClr val="000000"/>
                        </a:solidFill>
                        <a:effectLst/>
                        <a:latin typeface="+mn-lt"/>
                      </a:endParaRPr>
                    </a:p>
                  </a:txBody>
                  <a:tcPr marL="6350" marR="6350" marT="6350" marB="0" anchor="b">
                    <a:lnL w="6350" cap="flat" cmpd="sng" algn="ctr">
                      <a:solidFill>
                        <a:srgbClr val="D9D9D9"/>
                      </a:solidFill>
                      <a:prstDash val="solid"/>
                      <a:round/>
                      <a:headEnd type="none" w="med" len="med"/>
                      <a:tailEnd type="none" w="med" len="med"/>
                    </a:lnL>
                    <a:lnR>
                      <a:noFill/>
                    </a:lnR>
                    <a:lnT>
                      <a:noFill/>
                    </a:lnT>
                    <a:lnB>
                      <a:noFill/>
                    </a:lnB>
                    <a:noFill/>
                  </a:tcPr>
                </a:tc>
                <a:tc>
                  <a:txBody>
                    <a:bodyPr/>
                    <a:lstStyle/>
                    <a:p>
                      <a:pPr algn="ctr" fontAlgn="b">
                        <a:buNone/>
                      </a:pPr>
                      <a:r>
                        <a:rPr lang="en-IN" sz="1200" b="0" i="1" u="none" strike="noStrike">
                          <a:solidFill>
                            <a:srgbClr val="000000"/>
                          </a:solidFill>
                          <a:effectLst/>
                          <a:latin typeface="+mn-lt"/>
                        </a:rPr>
                        <a:t>~200 bps</a:t>
                      </a:r>
                    </a:p>
                  </a:txBody>
                  <a:tcPr marL="6350" marR="6350" marT="6350" marB="0" anchor="b">
                    <a:lnL>
                      <a:noFill/>
                    </a:lnL>
                    <a:lnR>
                      <a:noFill/>
                    </a:lnR>
                    <a:lnT>
                      <a:noFill/>
                    </a:lnT>
                    <a:lnB>
                      <a:noFill/>
                    </a:lnB>
                    <a:noFill/>
                  </a:tcPr>
                </a:tc>
                <a:extLst>
                  <a:ext uri="{0D108BD9-81ED-4DB2-BD59-A6C34878D82A}">
                    <a16:rowId xmlns:a16="http://schemas.microsoft.com/office/drawing/2014/main" val="396167677"/>
                  </a:ext>
                </a:extLst>
              </a:tr>
              <a:tr h="108000">
                <a:tc>
                  <a:txBody>
                    <a:bodyPr/>
                    <a:lstStyle/>
                    <a:p>
                      <a:pPr algn="l" rtl="0" fontAlgn="ctr">
                        <a:buNone/>
                      </a:pPr>
                      <a:r>
                        <a:rPr lang="en-IN" sz="1200" b="0" i="0" u="none" strike="noStrike">
                          <a:solidFill>
                            <a:srgbClr val="000000"/>
                          </a:solidFill>
                          <a:effectLst/>
                          <a:latin typeface="+mn-lt"/>
                        </a:rPr>
                        <a:t> </a:t>
                      </a:r>
                    </a:p>
                  </a:txBody>
                  <a:tcPr marL="7620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b">
                        <a:buNone/>
                      </a:pPr>
                      <a:endParaRPr lang="en-IN" sz="1200" b="0" i="0" u="none" strike="noStrike">
                        <a:solidFill>
                          <a:srgbClr val="000000"/>
                        </a:solidFill>
                        <a:effectLst/>
                        <a:latin typeface="+mn-lt"/>
                      </a:endParaRP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noFill/>
                  </a:tcPr>
                </a:tc>
                <a:tc>
                  <a:txBody>
                    <a:bodyPr/>
                    <a:lstStyle/>
                    <a:p>
                      <a:pPr algn="ctr" fontAlgn="ctr">
                        <a:buNone/>
                      </a:pPr>
                      <a:r>
                        <a:rPr lang="en-IN" sz="1200" b="0" i="0" u="none" strike="noStrike">
                          <a:solidFill>
                            <a:srgbClr val="000000"/>
                          </a:solidFill>
                          <a:effectLst/>
                          <a:latin typeface="+mn-lt"/>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ctr" fontAlgn="ctr">
                        <a:buNone/>
                      </a:pPr>
                      <a:r>
                        <a:rPr lang="en-IN" sz="1200" b="0" i="0" u="none" strike="noStrike">
                          <a:solidFill>
                            <a:srgbClr val="000000"/>
                          </a:solidFill>
                          <a:effectLst/>
                          <a:latin typeface="+mn-lt"/>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ctr" fontAlgn="ctr">
                        <a:buNone/>
                      </a:pPr>
                      <a:r>
                        <a:rPr lang="en-IN" sz="1200" b="0" i="0" u="none" strike="noStrike">
                          <a:solidFill>
                            <a:srgbClr val="000000"/>
                          </a:solidFill>
                          <a:effectLst/>
                          <a:latin typeface="+mn-lt"/>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b">
                        <a:buNone/>
                      </a:pPr>
                      <a:endParaRPr lang="en-IN" sz="1200" b="0" i="0" u="none" strike="noStrike">
                        <a:solidFill>
                          <a:srgbClr val="000000"/>
                        </a:solidFill>
                        <a:effectLst/>
                        <a:latin typeface="+mn-lt"/>
                      </a:endParaRPr>
                    </a:p>
                  </a:txBody>
                  <a:tcPr marL="6350" marR="6350" marT="6350" marB="0" anchor="b">
                    <a:lnL w="12700" cap="flat" cmpd="sng" algn="ctr">
                      <a:solidFill>
                        <a:srgbClr val="FFFFFF"/>
                      </a:solidFill>
                      <a:prstDash val="solid"/>
                      <a:round/>
                      <a:headEnd type="none" w="med" len="med"/>
                      <a:tailEnd type="none" w="med" len="med"/>
                    </a:lnL>
                    <a:lnR>
                      <a:noFill/>
                    </a:lnR>
                    <a:lnT>
                      <a:noFill/>
                    </a:lnT>
                    <a:lnB>
                      <a:noFill/>
                    </a:lnB>
                    <a:noFill/>
                  </a:tcPr>
                </a:tc>
                <a:tc>
                  <a:txBody>
                    <a:bodyPr/>
                    <a:lstStyle/>
                    <a:p>
                      <a:pPr algn="l" fontAlgn="b">
                        <a:buNone/>
                      </a:pPr>
                      <a:endParaRPr lang="en-IN" sz="1200" b="0" i="1" u="none" strike="noStrike">
                        <a:solidFill>
                          <a:srgbClr val="000000"/>
                        </a:solidFill>
                        <a:effectLst/>
                        <a:latin typeface="+mn-lt"/>
                      </a:endParaRPr>
                    </a:p>
                  </a:txBody>
                  <a:tcPr marL="6350" marR="6350" marT="6350" marB="0" anchor="b">
                    <a:lnL>
                      <a:noFill/>
                    </a:lnL>
                    <a:lnR>
                      <a:noFill/>
                    </a:lnR>
                    <a:lnT>
                      <a:noFill/>
                    </a:lnT>
                    <a:lnB w="635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1630882181"/>
                  </a:ext>
                </a:extLst>
              </a:tr>
              <a:tr h="252000">
                <a:tc>
                  <a:txBody>
                    <a:bodyPr/>
                    <a:lstStyle/>
                    <a:p>
                      <a:pPr algn="l" rtl="0" fontAlgn="ctr">
                        <a:buNone/>
                      </a:pPr>
                      <a:r>
                        <a:rPr lang="en-IN" sz="1200" b="0" i="0" u="none" strike="noStrike">
                          <a:solidFill>
                            <a:srgbClr val="000000"/>
                          </a:solidFill>
                          <a:effectLst/>
                          <a:latin typeface="+mn-lt"/>
                        </a:rPr>
                        <a:t>Raw material cost</a:t>
                      </a:r>
                    </a:p>
                  </a:txBody>
                  <a:tcPr marL="76200" marR="6350" marT="635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b">
                        <a:buNone/>
                      </a:pPr>
                      <a:endParaRPr lang="en-IN" sz="1200" b="0" i="0" u="none" strike="noStrike">
                        <a:solidFill>
                          <a:srgbClr val="000000"/>
                        </a:solidFill>
                        <a:effectLst/>
                        <a:latin typeface="+mn-lt"/>
                      </a:endParaRPr>
                    </a:p>
                  </a:txBody>
                  <a:tcPr marL="6350" marR="6350" marT="6350"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a:noFill/>
                    </a:lnB>
                    <a:noFill/>
                  </a:tcPr>
                </a:tc>
                <a:tc>
                  <a:txBody>
                    <a:bodyPr/>
                    <a:lstStyle/>
                    <a:p>
                      <a:pPr algn="ctr" rtl="0" fontAlgn="ctr">
                        <a:buNone/>
                      </a:pPr>
                      <a:r>
                        <a:rPr lang="en-IN" sz="1200" b="0" i="0" u="none" strike="noStrike">
                          <a:solidFill>
                            <a:srgbClr val="000000"/>
                          </a:solidFill>
                          <a:effectLst/>
                          <a:latin typeface="+mn-lt"/>
                        </a:rPr>
                        <a:t>30%</a:t>
                      </a:r>
                    </a:p>
                  </a:txBody>
                  <a:tcPr marL="6350" marR="6350" marT="635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ctr" fontAlgn="ctr">
                        <a:buNone/>
                      </a:pPr>
                      <a:endParaRPr lang="en-IN" sz="1200" b="0" i="0" u="none" strike="noStrike">
                        <a:solidFill>
                          <a:srgbClr val="000000"/>
                        </a:solidFill>
                        <a:effectLst/>
                        <a:latin typeface="+mn-lt"/>
                      </a:endParaRPr>
                    </a:p>
                  </a:txBody>
                  <a:tcPr marL="6350" marR="6350" marT="635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noFill/>
                  </a:tcPr>
                </a:tc>
                <a:tc>
                  <a:txBody>
                    <a:bodyPr/>
                    <a:lstStyle/>
                    <a:p>
                      <a:pPr algn="ctr" rtl="0" fontAlgn="ctr">
                        <a:buNone/>
                      </a:pPr>
                      <a:r>
                        <a:rPr lang="en-IN" sz="1200" b="0" i="0" u="none" strike="noStrike">
                          <a:solidFill>
                            <a:srgbClr val="000000"/>
                          </a:solidFill>
                          <a:effectLst/>
                          <a:latin typeface="+mn-lt"/>
                        </a:rPr>
                        <a:t>25%</a:t>
                      </a:r>
                    </a:p>
                  </a:txBody>
                  <a:tcPr marL="6350" marR="6350" marT="635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b">
                        <a:buNone/>
                      </a:pPr>
                      <a:endParaRPr lang="en-IN" sz="1200" b="0" i="0" u="none" strike="noStrike">
                        <a:solidFill>
                          <a:srgbClr val="000000"/>
                        </a:solidFill>
                        <a:effectLst/>
                        <a:latin typeface="+mn-lt"/>
                      </a:endParaRPr>
                    </a:p>
                  </a:txBody>
                  <a:tcPr marL="6350" marR="6350" marT="6350"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a:noFill/>
                    </a:lnB>
                    <a:noFill/>
                  </a:tcPr>
                </a:tc>
                <a:tc>
                  <a:txBody>
                    <a:bodyPr/>
                    <a:lstStyle/>
                    <a:p>
                      <a:pPr algn="ctr" rtl="0" fontAlgn="ctr">
                        <a:buNone/>
                      </a:pPr>
                      <a:r>
                        <a:rPr lang="en-IN" sz="1200" b="0" i="1" u="none" strike="noStrike">
                          <a:solidFill>
                            <a:srgbClr val="000000"/>
                          </a:solidFill>
                          <a:effectLst/>
                          <a:latin typeface="+mn-lt"/>
                        </a:rPr>
                        <a:t>-7%</a:t>
                      </a:r>
                    </a:p>
                  </a:txBody>
                  <a:tcPr marL="6350" marR="6350" marT="635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3590051057"/>
                  </a:ext>
                </a:extLst>
              </a:tr>
              <a:tr h="108000">
                <a:tc>
                  <a:txBody>
                    <a:bodyPr/>
                    <a:lstStyle/>
                    <a:p>
                      <a:pPr algn="l" rtl="0" fontAlgn="ctr">
                        <a:buNone/>
                      </a:pPr>
                      <a:r>
                        <a:rPr lang="en-IN" sz="1200" b="0" i="0" u="none" strike="noStrike">
                          <a:solidFill>
                            <a:srgbClr val="000000"/>
                          </a:solidFill>
                          <a:effectLst/>
                          <a:latin typeface="+mn-lt"/>
                        </a:rPr>
                        <a:t> </a:t>
                      </a:r>
                    </a:p>
                  </a:txBody>
                  <a:tcPr marL="7620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b">
                        <a:buNone/>
                      </a:pPr>
                      <a:endParaRPr lang="en-IN" sz="1200" b="0" i="0" u="none" strike="noStrike">
                        <a:solidFill>
                          <a:srgbClr val="000000"/>
                        </a:solidFill>
                        <a:effectLst/>
                        <a:latin typeface="+mn-lt"/>
                      </a:endParaRPr>
                    </a:p>
                  </a:txBody>
                  <a:tcPr marL="6350" marR="6350" marT="6350" marB="0" anchor="b">
                    <a:lnL w="12700" cap="flat" cmpd="sng" algn="ctr">
                      <a:solidFill>
                        <a:srgbClr val="FFFFFF"/>
                      </a:solidFill>
                      <a:prstDash val="solid"/>
                      <a:round/>
                      <a:headEnd type="none" w="med" len="med"/>
                      <a:tailEnd type="none" w="med" len="med"/>
                    </a:lnL>
                    <a:lnR>
                      <a:noFill/>
                    </a:lnR>
                    <a:lnT>
                      <a:noFill/>
                    </a:lnT>
                    <a:lnB>
                      <a:noFill/>
                    </a:lnB>
                    <a:noFill/>
                  </a:tcPr>
                </a:tc>
                <a:tc>
                  <a:txBody>
                    <a:bodyPr/>
                    <a:lstStyle/>
                    <a:p>
                      <a:pPr algn="ctr" fontAlgn="ctr">
                        <a:buNone/>
                      </a:pPr>
                      <a:endParaRPr lang="en-IN" sz="1200" b="0" i="0" u="none" strike="noStrike">
                        <a:solidFill>
                          <a:srgbClr val="000000"/>
                        </a:solidFill>
                        <a:effectLst/>
                        <a:latin typeface="+mn-lt"/>
                      </a:endParaRPr>
                    </a:p>
                  </a:txBody>
                  <a:tcPr marL="6350" marR="6350" marT="6350" marB="0" anchor="ctr">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ctr" fontAlgn="ctr">
                        <a:buNone/>
                      </a:pPr>
                      <a:endParaRPr lang="en-IN" sz="1200" b="0" i="0" u="none" strike="noStrike">
                        <a:solidFill>
                          <a:srgbClr val="000000"/>
                        </a:solidFill>
                        <a:effectLst/>
                        <a:latin typeface="+mn-lt"/>
                      </a:endParaRPr>
                    </a:p>
                  </a:txBody>
                  <a:tcPr marL="6350" marR="6350" marT="6350" marB="0" anchor="ctr">
                    <a:lnL>
                      <a:noFill/>
                    </a:lnL>
                    <a:lnR>
                      <a:noFill/>
                    </a:lnR>
                    <a:lnT>
                      <a:noFill/>
                    </a:lnT>
                    <a:lnB>
                      <a:noFill/>
                    </a:lnB>
                    <a:noFill/>
                  </a:tcPr>
                </a:tc>
                <a:tc>
                  <a:txBody>
                    <a:bodyPr/>
                    <a:lstStyle/>
                    <a:p>
                      <a:pPr algn="ctr" fontAlgn="ctr">
                        <a:buNone/>
                      </a:pPr>
                      <a:endParaRPr lang="en-IN" sz="1200" b="0" i="0" u="none" strike="noStrike">
                        <a:solidFill>
                          <a:srgbClr val="000000"/>
                        </a:solidFill>
                        <a:effectLst/>
                        <a:latin typeface="+mn-lt"/>
                      </a:endParaRPr>
                    </a:p>
                  </a:txBody>
                  <a:tcPr marL="6350" marR="6350" marT="6350" marB="0" anchor="ctr">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b">
                        <a:buNone/>
                      </a:pPr>
                      <a:endParaRPr lang="en-IN" sz="1200" b="0" i="0" u="none" strike="noStrike">
                        <a:solidFill>
                          <a:srgbClr val="000000"/>
                        </a:solidFill>
                        <a:effectLst/>
                        <a:latin typeface="+mn-lt"/>
                      </a:endParaRPr>
                    </a:p>
                  </a:txBody>
                  <a:tcPr marL="6350" marR="6350" marT="6350" marB="0" anchor="b">
                    <a:lnL>
                      <a:noFill/>
                    </a:lnL>
                    <a:lnR>
                      <a:noFill/>
                    </a:lnR>
                    <a:lnT>
                      <a:noFill/>
                    </a:lnT>
                    <a:lnB>
                      <a:noFill/>
                    </a:lnB>
                    <a:noFill/>
                  </a:tcPr>
                </a:tc>
                <a:tc>
                  <a:txBody>
                    <a:bodyPr/>
                    <a:lstStyle/>
                    <a:p>
                      <a:pPr algn="ctr" fontAlgn="ctr">
                        <a:buNone/>
                      </a:pPr>
                      <a:endParaRPr lang="en-IN" sz="1200" b="0" i="1" u="none" strike="noStrike">
                        <a:solidFill>
                          <a:srgbClr val="000000"/>
                        </a:solidFill>
                        <a:effectLst/>
                        <a:latin typeface="+mn-lt"/>
                      </a:endParaRPr>
                    </a:p>
                  </a:txBody>
                  <a:tcPr marL="6350" marR="6350" marT="6350" marB="0" anchor="ctr">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1717892778"/>
                  </a:ext>
                </a:extLst>
              </a:tr>
              <a:tr h="292100">
                <a:tc>
                  <a:txBody>
                    <a:bodyPr/>
                    <a:lstStyle/>
                    <a:p>
                      <a:pPr algn="l" rtl="0" fontAlgn="ctr">
                        <a:buNone/>
                      </a:pPr>
                      <a:r>
                        <a:rPr lang="en-IN" sz="1200" b="0" i="0" u="none" strike="noStrike">
                          <a:solidFill>
                            <a:srgbClr val="000000"/>
                          </a:solidFill>
                          <a:effectLst/>
                          <a:latin typeface="+mn-lt"/>
                        </a:rPr>
                        <a:t>Staff cost</a:t>
                      </a:r>
                    </a:p>
                  </a:txBody>
                  <a:tcPr marL="76200" marR="6350" marT="635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b">
                        <a:buNone/>
                      </a:pPr>
                      <a:endParaRPr lang="en-IN" sz="1200" b="0" i="0" u="none" strike="noStrike">
                        <a:solidFill>
                          <a:srgbClr val="000000"/>
                        </a:solidFill>
                        <a:effectLst/>
                        <a:latin typeface="+mn-lt"/>
                      </a:endParaRPr>
                    </a:p>
                  </a:txBody>
                  <a:tcPr marL="6350" marR="6350" marT="6350"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a:noFill/>
                    </a:lnB>
                    <a:noFill/>
                  </a:tcPr>
                </a:tc>
                <a:tc>
                  <a:txBody>
                    <a:bodyPr/>
                    <a:lstStyle/>
                    <a:p>
                      <a:pPr algn="ctr" rtl="0" fontAlgn="ctr">
                        <a:buNone/>
                      </a:pPr>
                      <a:r>
                        <a:rPr lang="en-IN" sz="1200" b="0" i="0" u="none" strike="noStrike">
                          <a:solidFill>
                            <a:srgbClr val="000000"/>
                          </a:solidFill>
                          <a:effectLst/>
                          <a:latin typeface="+mn-lt"/>
                        </a:rPr>
                        <a:t>32%</a:t>
                      </a:r>
                    </a:p>
                  </a:txBody>
                  <a:tcPr marL="6350" marR="6350" marT="635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ctr" fontAlgn="ctr">
                        <a:buNone/>
                      </a:pPr>
                      <a:endParaRPr lang="en-IN" sz="1200" b="0" i="0" u="none" strike="noStrike">
                        <a:solidFill>
                          <a:srgbClr val="000000"/>
                        </a:solidFill>
                        <a:effectLst/>
                        <a:latin typeface="+mn-lt"/>
                      </a:endParaRPr>
                    </a:p>
                  </a:txBody>
                  <a:tcPr marL="6350" marR="6350" marT="635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a:noFill/>
                    </a:lnB>
                    <a:noFill/>
                  </a:tcPr>
                </a:tc>
                <a:tc>
                  <a:txBody>
                    <a:bodyPr/>
                    <a:lstStyle/>
                    <a:p>
                      <a:pPr algn="ctr" rtl="0" fontAlgn="ctr">
                        <a:buNone/>
                      </a:pPr>
                      <a:r>
                        <a:rPr lang="en-IN" sz="1200" b="0" i="0" u="none" strike="noStrike">
                          <a:solidFill>
                            <a:srgbClr val="000000"/>
                          </a:solidFill>
                          <a:effectLst/>
                          <a:latin typeface="+mn-lt"/>
                        </a:rPr>
                        <a:t>33%</a:t>
                      </a:r>
                    </a:p>
                  </a:txBody>
                  <a:tcPr marL="6350" marR="6350" marT="635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b">
                        <a:buNone/>
                      </a:pPr>
                      <a:endParaRPr lang="en-IN" sz="1200" b="0" i="0" u="none" strike="noStrike">
                        <a:solidFill>
                          <a:srgbClr val="000000"/>
                        </a:solidFill>
                        <a:effectLst/>
                        <a:latin typeface="+mn-lt"/>
                      </a:endParaRPr>
                    </a:p>
                  </a:txBody>
                  <a:tcPr marL="6350" marR="6350" marT="6350"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a:noFill/>
                    </a:lnB>
                    <a:noFill/>
                  </a:tcPr>
                </a:tc>
                <a:tc>
                  <a:txBody>
                    <a:bodyPr/>
                    <a:lstStyle/>
                    <a:p>
                      <a:pPr algn="ctr" rtl="0" fontAlgn="ctr">
                        <a:buNone/>
                      </a:pPr>
                      <a:r>
                        <a:rPr lang="en-IN" sz="1200" b="0" i="1" u="none" strike="noStrike">
                          <a:solidFill>
                            <a:srgbClr val="000000"/>
                          </a:solidFill>
                          <a:effectLst/>
                          <a:latin typeface="+mn-lt"/>
                        </a:rPr>
                        <a:t>15%</a:t>
                      </a:r>
                    </a:p>
                  </a:txBody>
                  <a:tcPr marL="6350" marR="6350" marT="635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2067983707"/>
                  </a:ext>
                </a:extLst>
              </a:tr>
              <a:tr h="108000">
                <a:tc>
                  <a:txBody>
                    <a:bodyPr/>
                    <a:lstStyle/>
                    <a:p>
                      <a:pPr algn="l" rtl="0" fontAlgn="ctr">
                        <a:buNone/>
                      </a:pPr>
                      <a:r>
                        <a:rPr lang="en-IN" sz="1200" b="0" i="0" u="none" strike="noStrike">
                          <a:solidFill>
                            <a:srgbClr val="000000"/>
                          </a:solidFill>
                          <a:effectLst/>
                          <a:latin typeface="+mn-lt"/>
                        </a:rPr>
                        <a:t> </a:t>
                      </a:r>
                    </a:p>
                  </a:txBody>
                  <a:tcPr marL="7620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b">
                        <a:buNone/>
                      </a:pPr>
                      <a:endParaRPr lang="en-IN" sz="1200" b="0" i="0" u="none" strike="noStrike">
                        <a:solidFill>
                          <a:srgbClr val="000000"/>
                        </a:solidFill>
                        <a:effectLst/>
                        <a:latin typeface="+mn-lt"/>
                      </a:endParaRPr>
                    </a:p>
                  </a:txBody>
                  <a:tcPr marL="6350" marR="6350" marT="6350" marB="0" anchor="b">
                    <a:lnL w="12700" cap="flat" cmpd="sng" algn="ctr">
                      <a:solidFill>
                        <a:srgbClr val="FFFFFF"/>
                      </a:solidFill>
                      <a:prstDash val="solid"/>
                      <a:round/>
                      <a:headEnd type="none" w="med" len="med"/>
                      <a:tailEnd type="none" w="med" len="med"/>
                    </a:lnL>
                    <a:lnR>
                      <a:noFill/>
                    </a:lnR>
                    <a:lnT>
                      <a:noFill/>
                    </a:lnT>
                    <a:lnB>
                      <a:noFill/>
                    </a:lnB>
                    <a:noFill/>
                  </a:tcPr>
                </a:tc>
                <a:tc>
                  <a:txBody>
                    <a:bodyPr/>
                    <a:lstStyle/>
                    <a:p>
                      <a:pPr algn="ctr" fontAlgn="ctr">
                        <a:buNone/>
                      </a:pPr>
                      <a:endParaRPr lang="en-IN" sz="1200" b="0" i="0" u="none" strike="noStrike">
                        <a:solidFill>
                          <a:srgbClr val="000000"/>
                        </a:solidFill>
                        <a:effectLst/>
                        <a:latin typeface="+mn-lt"/>
                      </a:endParaRPr>
                    </a:p>
                  </a:txBody>
                  <a:tcPr marL="6350" marR="6350" marT="6350" marB="0" anchor="ctr">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ctr" fontAlgn="ctr">
                        <a:buNone/>
                      </a:pPr>
                      <a:endParaRPr lang="en-IN" sz="1200" b="0" i="0" u="none" strike="noStrike">
                        <a:solidFill>
                          <a:srgbClr val="000000"/>
                        </a:solidFill>
                        <a:effectLst/>
                        <a:latin typeface="+mn-lt"/>
                      </a:endParaRPr>
                    </a:p>
                  </a:txBody>
                  <a:tcPr marL="6350" marR="6350" marT="6350" marB="0" anchor="ctr">
                    <a:lnL>
                      <a:noFill/>
                    </a:lnL>
                    <a:lnR>
                      <a:noFill/>
                    </a:lnR>
                    <a:lnT>
                      <a:noFill/>
                    </a:lnT>
                    <a:lnB>
                      <a:noFill/>
                    </a:lnB>
                    <a:noFill/>
                  </a:tcPr>
                </a:tc>
                <a:tc>
                  <a:txBody>
                    <a:bodyPr/>
                    <a:lstStyle/>
                    <a:p>
                      <a:pPr algn="ctr" fontAlgn="ctr">
                        <a:buNone/>
                      </a:pPr>
                      <a:endParaRPr lang="en-IN" sz="1200" b="0" i="0" u="none" strike="noStrike">
                        <a:solidFill>
                          <a:srgbClr val="000000"/>
                        </a:solidFill>
                        <a:effectLst/>
                        <a:latin typeface="+mn-lt"/>
                      </a:endParaRPr>
                    </a:p>
                  </a:txBody>
                  <a:tcPr marL="6350" marR="6350" marT="6350" marB="0" anchor="ctr">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b">
                        <a:buNone/>
                      </a:pPr>
                      <a:endParaRPr lang="en-IN" sz="1200" b="0" i="0" u="none" strike="noStrike">
                        <a:solidFill>
                          <a:srgbClr val="000000"/>
                        </a:solidFill>
                        <a:effectLst/>
                        <a:latin typeface="+mn-lt"/>
                      </a:endParaRPr>
                    </a:p>
                  </a:txBody>
                  <a:tcPr marL="6350" marR="6350" marT="6350" marB="0" anchor="b">
                    <a:lnL>
                      <a:noFill/>
                    </a:lnL>
                    <a:lnR>
                      <a:noFill/>
                    </a:lnR>
                    <a:lnT>
                      <a:noFill/>
                    </a:lnT>
                    <a:lnB>
                      <a:noFill/>
                    </a:lnB>
                    <a:noFill/>
                  </a:tcPr>
                </a:tc>
                <a:tc>
                  <a:txBody>
                    <a:bodyPr/>
                    <a:lstStyle/>
                    <a:p>
                      <a:pPr algn="ctr" fontAlgn="ctr">
                        <a:buNone/>
                      </a:pPr>
                      <a:endParaRPr lang="en-IN" sz="1200" b="0" i="1" u="none" strike="noStrike">
                        <a:solidFill>
                          <a:srgbClr val="000000"/>
                        </a:solidFill>
                        <a:effectLst/>
                        <a:latin typeface="+mn-lt"/>
                      </a:endParaRPr>
                    </a:p>
                  </a:txBody>
                  <a:tcPr marL="6350" marR="6350" marT="6350" marB="0" anchor="ctr">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1231442127"/>
                  </a:ext>
                </a:extLst>
              </a:tr>
              <a:tr h="292100">
                <a:tc>
                  <a:txBody>
                    <a:bodyPr/>
                    <a:lstStyle/>
                    <a:p>
                      <a:pPr algn="l" rtl="0" fontAlgn="ctr">
                        <a:buNone/>
                      </a:pPr>
                      <a:r>
                        <a:rPr lang="en-IN" sz="1200" b="0" i="0" u="none" strike="noStrike">
                          <a:solidFill>
                            <a:srgbClr val="000000"/>
                          </a:solidFill>
                          <a:effectLst/>
                          <a:latin typeface="+mn-lt"/>
                        </a:rPr>
                        <a:t>Other Direct cost</a:t>
                      </a:r>
                    </a:p>
                  </a:txBody>
                  <a:tcPr marL="76200" marR="6350" marT="635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b">
                        <a:buNone/>
                      </a:pPr>
                      <a:endParaRPr lang="en-IN" sz="1200" b="0" i="0" u="none" strike="noStrike">
                        <a:solidFill>
                          <a:srgbClr val="000000"/>
                        </a:solidFill>
                        <a:effectLst/>
                        <a:latin typeface="+mn-lt"/>
                      </a:endParaRPr>
                    </a:p>
                  </a:txBody>
                  <a:tcPr marL="6350" marR="6350" marT="6350"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a:noFill/>
                    </a:lnB>
                    <a:noFill/>
                  </a:tcPr>
                </a:tc>
                <a:tc>
                  <a:txBody>
                    <a:bodyPr/>
                    <a:lstStyle/>
                    <a:p>
                      <a:pPr algn="ctr" rtl="0" fontAlgn="ctr">
                        <a:buNone/>
                      </a:pPr>
                      <a:r>
                        <a:rPr lang="en-IN" sz="1200" b="0" i="0" u="none" strike="noStrike">
                          <a:solidFill>
                            <a:srgbClr val="000000"/>
                          </a:solidFill>
                          <a:effectLst/>
                          <a:latin typeface="+mn-lt"/>
                        </a:rPr>
                        <a:t>3%</a:t>
                      </a:r>
                    </a:p>
                  </a:txBody>
                  <a:tcPr marL="6350" marR="6350" marT="635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ctr" fontAlgn="ctr">
                        <a:buNone/>
                      </a:pPr>
                      <a:endParaRPr lang="en-IN" sz="1200" b="0" i="0" u="none" strike="noStrike">
                        <a:solidFill>
                          <a:srgbClr val="000000"/>
                        </a:solidFill>
                        <a:effectLst/>
                        <a:latin typeface="+mn-lt"/>
                      </a:endParaRPr>
                    </a:p>
                  </a:txBody>
                  <a:tcPr marL="6350" marR="6350" marT="635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a:noFill/>
                    </a:lnB>
                    <a:noFill/>
                  </a:tcPr>
                </a:tc>
                <a:tc>
                  <a:txBody>
                    <a:bodyPr/>
                    <a:lstStyle/>
                    <a:p>
                      <a:pPr algn="ctr" rtl="0" fontAlgn="ctr">
                        <a:buNone/>
                      </a:pPr>
                      <a:r>
                        <a:rPr lang="en-IN" sz="1200" b="0" i="0" u="none" strike="noStrike">
                          <a:solidFill>
                            <a:srgbClr val="000000"/>
                          </a:solidFill>
                          <a:effectLst/>
                          <a:latin typeface="+mn-lt"/>
                        </a:rPr>
                        <a:t>3%</a:t>
                      </a:r>
                    </a:p>
                  </a:txBody>
                  <a:tcPr marL="6350" marR="6350" marT="635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b">
                        <a:buNone/>
                      </a:pPr>
                      <a:endParaRPr lang="en-IN" sz="1200" b="0" i="0" u="none" strike="noStrike">
                        <a:solidFill>
                          <a:srgbClr val="000000"/>
                        </a:solidFill>
                        <a:effectLst/>
                        <a:latin typeface="+mn-lt"/>
                      </a:endParaRPr>
                    </a:p>
                  </a:txBody>
                  <a:tcPr marL="6350" marR="6350" marT="6350"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a:noFill/>
                    </a:lnB>
                    <a:noFill/>
                  </a:tcPr>
                </a:tc>
                <a:tc>
                  <a:txBody>
                    <a:bodyPr/>
                    <a:lstStyle/>
                    <a:p>
                      <a:pPr algn="ctr" rtl="0" fontAlgn="ctr">
                        <a:buNone/>
                      </a:pPr>
                      <a:r>
                        <a:rPr lang="en-IN" sz="1200" b="0" i="1" u="none" strike="noStrike">
                          <a:solidFill>
                            <a:srgbClr val="000000"/>
                          </a:solidFill>
                          <a:effectLst/>
                          <a:latin typeface="+mn-lt"/>
                        </a:rPr>
                        <a:t>2%</a:t>
                      </a:r>
                    </a:p>
                  </a:txBody>
                  <a:tcPr marL="6350" marR="6350" marT="635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347759153"/>
                  </a:ext>
                </a:extLst>
              </a:tr>
              <a:tr h="108000">
                <a:tc>
                  <a:txBody>
                    <a:bodyPr/>
                    <a:lstStyle/>
                    <a:p>
                      <a:pPr algn="l" rtl="0" fontAlgn="ctr">
                        <a:buNone/>
                      </a:pPr>
                      <a:r>
                        <a:rPr lang="en-IN" sz="1200" b="0" i="0" u="none" strike="noStrike">
                          <a:solidFill>
                            <a:srgbClr val="000000"/>
                          </a:solidFill>
                          <a:effectLst/>
                          <a:latin typeface="+mn-lt"/>
                        </a:rPr>
                        <a:t> </a:t>
                      </a:r>
                    </a:p>
                  </a:txBody>
                  <a:tcPr marL="7620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b">
                        <a:buNone/>
                      </a:pPr>
                      <a:endParaRPr lang="en-IN" sz="1200" b="0" i="0" u="none" strike="noStrike">
                        <a:solidFill>
                          <a:srgbClr val="000000"/>
                        </a:solidFill>
                        <a:effectLst/>
                        <a:latin typeface="+mn-lt"/>
                      </a:endParaRPr>
                    </a:p>
                  </a:txBody>
                  <a:tcPr marL="6350" marR="6350" marT="6350" marB="0" anchor="b">
                    <a:lnL w="12700" cap="flat" cmpd="sng" algn="ctr">
                      <a:solidFill>
                        <a:srgbClr val="FFFFFF"/>
                      </a:solidFill>
                      <a:prstDash val="solid"/>
                      <a:round/>
                      <a:headEnd type="none" w="med" len="med"/>
                      <a:tailEnd type="none" w="med" len="med"/>
                    </a:lnL>
                    <a:lnR>
                      <a:noFill/>
                    </a:lnR>
                    <a:lnT>
                      <a:noFill/>
                    </a:lnT>
                    <a:lnB>
                      <a:noFill/>
                    </a:lnB>
                    <a:noFill/>
                  </a:tcPr>
                </a:tc>
                <a:tc>
                  <a:txBody>
                    <a:bodyPr/>
                    <a:lstStyle/>
                    <a:p>
                      <a:pPr algn="ctr" fontAlgn="ctr">
                        <a:buNone/>
                      </a:pPr>
                      <a:endParaRPr lang="en-IN" sz="1200" b="0" i="0" u="none" strike="noStrike">
                        <a:solidFill>
                          <a:srgbClr val="000000"/>
                        </a:solidFill>
                        <a:effectLst/>
                        <a:latin typeface="+mn-lt"/>
                      </a:endParaRPr>
                    </a:p>
                  </a:txBody>
                  <a:tcPr marL="6350" marR="6350" marT="6350" marB="0" anchor="ctr">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ctr" fontAlgn="ctr">
                        <a:buNone/>
                      </a:pPr>
                      <a:endParaRPr lang="en-IN" sz="1200" b="0" i="0" u="none" strike="noStrike">
                        <a:solidFill>
                          <a:srgbClr val="000000"/>
                        </a:solidFill>
                        <a:effectLst/>
                        <a:latin typeface="+mn-lt"/>
                      </a:endParaRPr>
                    </a:p>
                  </a:txBody>
                  <a:tcPr marL="6350" marR="6350" marT="6350" marB="0" anchor="ctr">
                    <a:lnL>
                      <a:noFill/>
                    </a:lnL>
                    <a:lnR>
                      <a:noFill/>
                    </a:lnR>
                    <a:lnT>
                      <a:noFill/>
                    </a:lnT>
                    <a:lnB>
                      <a:noFill/>
                    </a:lnB>
                    <a:noFill/>
                  </a:tcPr>
                </a:tc>
                <a:tc>
                  <a:txBody>
                    <a:bodyPr/>
                    <a:lstStyle/>
                    <a:p>
                      <a:pPr algn="ctr" fontAlgn="ctr">
                        <a:buNone/>
                      </a:pPr>
                      <a:endParaRPr lang="en-IN" sz="1200" b="0" i="0" u="none" strike="noStrike">
                        <a:solidFill>
                          <a:srgbClr val="000000"/>
                        </a:solidFill>
                        <a:effectLst/>
                        <a:latin typeface="+mn-lt"/>
                      </a:endParaRPr>
                    </a:p>
                  </a:txBody>
                  <a:tcPr marL="6350" marR="6350" marT="6350" marB="0" anchor="ctr">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b">
                        <a:buNone/>
                      </a:pPr>
                      <a:endParaRPr lang="en-IN" sz="1200" b="0" i="0" u="none" strike="noStrike">
                        <a:solidFill>
                          <a:srgbClr val="000000"/>
                        </a:solidFill>
                        <a:effectLst/>
                        <a:latin typeface="+mn-lt"/>
                      </a:endParaRPr>
                    </a:p>
                  </a:txBody>
                  <a:tcPr marL="6350" marR="6350" marT="6350" marB="0" anchor="b">
                    <a:lnL>
                      <a:noFill/>
                    </a:lnL>
                    <a:lnR>
                      <a:noFill/>
                    </a:lnR>
                    <a:lnT>
                      <a:noFill/>
                    </a:lnT>
                    <a:lnB>
                      <a:noFill/>
                    </a:lnB>
                    <a:noFill/>
                  </a:tcPr>
                </a:tc>
                <a:tc>
                  <a:txBody>
                    <a:bodyPr/>
                    <a:lstStyle/>
                    <a:p>
                      <a:pPr algn="ctr" fontAlgn="ctr">
                        <a:buNone/>
                      </a:pPr>
                      <a:endParaRPr lang="en-IN" sz="1200" b="0" i="1" u="none" strike="noStrike">
                        <a:solidFill>
                          <a:srgbClr val="000000"/>
                        </a:solidFill>
                        <a:effectLst/>
                        <a:latin typeface="+mn-lt"/>
                      </a:endParaRPr>
                    </a:p>
                  </a:txBody>
                  <a:tcPr marL="6350" marR="6350" marT="6350" marB="0" anchor="ctr">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1136259509"/>
                  </a:ext>
                </a:extLst>
              </a:tr>
              <a:tr h="292100">
                <a:tc>
                  <a:txBody>
                    <a:bodyPr/>
                    <a:lstStyle/>
                    <a:p>
                      <a:pPr algn="l" rtl="0" fontAlgn="ctr">
                        <a:buNone/>
                      </a:pPr>
                      <a:r>
                        <a:rPr lang="en-IN" sz="1200" b="0" i="0" u="none" strike="noStrike">
                          <a:solidFill>
                            <a:srgbClr val="000000"/>
                          </a:solidFill>
                          <a:effectLst/>
                          <a:latin typeface="+mn-lt"/>
                        </a:rPr>
                        <a:t>Other Expenses</a:t>
                      </a:r>
                    </a:p>
                  </a:txBody>
                  <a:tcPr marL="76200" marR="6350" marT="635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b">
                        <a:buNone/>
                      </a:pPr>
                      <a:endParaRPr lang="en-IN" sz="1200" b="0" i="0" u="none" strike="noStrike">
                        <a:solidFill>
                          <a:srgbClr val="000000"/>
                        </a:solidFill>
                        <a:effectLst/>
                        <a:latin typeface="+mn-lt"/>
                      </a:endParaRPr>
                    </a:p>
                  </a:txBody>
                  <a:tcPr marL="6350" marR="6350" marT="6350"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a:noFill/>
                    </a:lnB>
                    <a:noFill/>
                  </a:tcPr>
                </a:tc>
                <a:tc>
                  <a:txBody>
                    <a:bodyPr/>
                    <a:lstStyle/>
                    <a:p>
                      <a:pPr algn="ctr" rtl="0" fontAlgn="ctr">
                        <a:buNone/>
                      </a:pPr>
                      <a:r>
                        <a:rPr lang="en-IN" sz="1200" b="0" i="0" u="none" strike="noStrike">
                          <a:solidFill>
                            <a:srgbClr val="000000"/>
                          </a:solidFill>
                          <a:effectLst/>
                          <a:latin typeface="+mn-lt"/>
                        </a:rPr>
                        <a:t>13%</a:t>
                      </a:r>
                    </a:p>
                  </a:txBody>
                  <a:tcPr marL="6350" marR="6350" marT="635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ctr" fontAlgn="ctr">
                        <a:buNone/>
                      </a:pPr>
                      <a:endParaRPr lang="en-IN" sz="1200" b="0" i="0" u="none" strike="noStrike">
                        <a:solidFill>
                          <a:srgbClr val="000000"/>
                        </a:solidFill>
                        <a:effectLst/>
                        <a:latin typeface="+mn-lt"/>
                      </a:endParaRPr>
                    </a:p>
                  </a:txBody>
                  <a:tcPr marL="6350" marR="6350" marT="635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a:noFill/>
                    </a:lnB>
                    <a:noFill/>
                  </a:tcPr>
                </a:tc>
                <a:tc>
                  <a:txBody>
                    <a:bodyPr/>
                    <a:lstStyle/>
                    <a:p>
                      <a:pPr algn="ctr" rtl="0" fontAlgn="ctr">
                        <a:buNone/>
                      </a:pPr>
                      <a:r>
                        <a:rPr lang="en-IN" sz="1200" b="0" i="0" u="none" strike="noStrike">
                          <a:solidFill>
                            <a:srgbClr val="000000"/>
                          </a:solidFill>
                          <a:effectLst/>
                          <a:latin typeface="+mn-lt"/>
                        </a:rPr>
                        <a:t>15%</a:t>
                      </a:r>
                    </a:p>
                  </a:txBody>
                  <a:tcPr marL="6350" marR="6350" marT="635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b">
                        <a:buNone/>
                      </a:pPr>
                      <a:endParaRPr lang="en-IN" sz="1200" b="0" i="0" u="none" strike="noStrike">
                        <a:solidFill>
                          <a:srgbClr val="000000"/>
                        </a:solidFill>
                        <a:effectLst/>
                        <a:latin typeface="+mn-lt"/>
                      </a:endParaRPr>
                    </a:p>
                  </a:txBody>
                  <a:tcPr marL="6350" marR="6350" marT="6350"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a:noFill/>
                    </a:lnB>
                    <a:noFill/>
                  </a:tcPr>
                </a:tc>
                <a:tc>
                  <a:txBody>
                    <a:bodyPr/>
                    <a:lstStyle/>
                    <a:p>
                      <a:pPr algn="ctr" rtl="0" fontAlgn="ctr">
                        <a:buNone/>
                      </a:pPr>
                      <a:r>
                        <a:rPr lang="en-IN" sz="1200" b="0" i="1" u="none" strike="noStrike">
                          <a:solidFill>
                            <a:srgbClr val="000000"/>
                          </a:solidFill>
                          <a:effectLst/>
                          <a:latin typeface="+mn-lt"/>
                        </a:rPr>
                        <a:t>22%</a:t>
                      </a:r>
                    </a:p>
                  </a:txBody>
                  <a:tcPr marL="6350" marR="6350" marT="635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3590794845"/>
                  </a:ext>
                </a:extLst>
              </a:tr>
              <a:tr h="108000">
                <a:tc>
                  <a:txBody>
                    <a:bodyPr/>
                    <a:lstStyle/>
                    <a:p>
                      <a:pPr algn="l" rtl="0" fontAlgn="ctr">
                        <a:buNone/>
                      </a:pPr>
                      <a:r>
                        <a:rPr lang="en-IN" sz="1200" b="0" i="0" u="none" strike="noStrike">
                          <a:solidFill>
                            <a:srgbClr val="000000"/>
                          </a:solidFill>
                          <a:effectLst/>
                          <a:latin typeface="+mn-lt"/>
                        </a:rPr>
                        <a:t> </a:t>
                      </a:r>
                    </a:p>
                  </a:txBody>
                  <a:tcPr marL="7620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b">
                        <a:buNone/>
                      </a:pPr>
                      <a:endParaRPr lang="en-IN" sz="1200" b="0" i="0" u="none" strike="noStrike">
                        <a:solidFill>
                          <a:srgbClr val="000000"/>
                        </a:solidFill>
                        <a:effectLst/>
                        <a:latin typeface="+mn-lt"/>
                      </a:endParaRPr>
                    </a:p>
                  </a:txBody>
                  <a:tcPr marL="6350" marR="6350" marT="6350" marB="0" anchor="b">
                    <a:lnL w="12700" cap="flat" cmpd="sng" algn="ctr">
                      <a:solidFill>
                        <a:srgbClr val="FFFFFF"/>
                      </a:solidFill>
                      <a:prstDash val="solid"/>
                      <a:round/>
                      <a:headEnd type="none" w="med" len="med"/>
                      <a:tailEnd type="none" w="med" len="med"/>
                    </a:lnL>
                    <a:lnR>
                      <a:noFill/>
                    </a:lnR>
                    <a:lnT>
                      <a:noFill/>
                    </a:lnT>
                    <a:lnB>
                      <a:noFill/>
                    </a:lnB>
                    <a:noFill/>
                  </a:tcPr>
                </a:tc>
                <a:tc>
                  <a:txBody>
                    <a:bodyPr/>
                    <a:lstStyle/>
                    <a:p>
                      <a:pPr algn="ctr" fontAlgn="ctr">
                        <a:buNone/>
                      </a:pPr>
                      <a:endParaRPr lang="en-IN" sz="1200" b="0" i="0" u="none" strike="noStrike">
                        <a:solidFill>
                          <a:srgbClr val="000000"/>
                        </a:solidFill>
                        <a:effectLst/>
                        <a:latin typeface="+mn-lt"/>
                      </a:endParaRPr>
                    </a:p>
                  </a:txBody>
                  <a:tcPr marL="6350" marR="6350" marT="6350" marB="0" anchor="ctr">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ctr" fontAlgn="ctr">
                        <a:buNone/>
                      </a:pPr>
                      <a:endParaRPr lang="en-IN" sz="1200" b="0" i="0" u="none" strike="noStrike">
                        <a:solidFill>
                          <a:srgbClr val="000000"/>
                        </a:solidFill>
                        <a:effectLst/>
                        <a:latin typeface="+mn-lt"/>
                      </a:endParaRPr>
                    </a:p>
                  </a:txBody>
                  <a:tcPr marL="6350" marR="6350" marT="6350" marB="0" anchor="ctr">
                    <a:lnL>
                      <a:noFill/>
                    </a:lnL>
                    <a:lnR>
                      <a:noFill/>
                    </a:lnR>
                    <a:lnT>
                      <a:noFill/>
                    </a:lnT>
                    <a:lnB>
                      <a:noFill/>
                    </a:lnB>
                    <a:noFill/>
                  </a:tcPr>
                </a:tc>
                <a:tc>
                  <a:txBody>
                    <a:bodyPr/>
                    <a:lstStyle/>
                    <a:p>
                      <a:pPr algn="ctr" fontAlgn="ctr">
                        <a:buNone/>
                      </a:pPr>
                      <a:endParaRPr lang="en-IN" sz="1200" b="0" i="0" u="none" strike="noStrike">
                        <a:solidFill>
                          <a:srgbClr val="000000"/>
                        </a:solidFill>
                        <a:effectLst/>
                        <a:latin typeface="+mn-lt"/>
                      </a:endParaRPr>
                    </a:p>
                  </a:txBody>
                  <a:tcPr marL="6350" marR="6350" marT="6350" marB="0" anchor="ctr">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b">
                        <a:buNone/>
                      </a:pPr>
                      <a:endParaRPr lang="en-IN" sz="1200" b="0" i="0" u="none" strike="noStrike">
                        <a:solidFill>
                          <a:srgbClr val="000000"/>
                        </a:solidFill>
                        <a:effectLst/>
                        <a:latin typeface="+mn-lt"/>
                      </a:endParaRPr>
                    </a:p>
                  </a:txBody>
                  <a:tcPr marL="6350" marR="6350" marT="6350" marB="0" anchor="b">
                    <a:lnL>
                      <a:noFill/>
                    </a:lnL>
                    <a:lnR>
                      <a:noFill/>
                    </a:lnR>
                    <a:lnT>
                      <a:noFill/>
                    </a:lnT>
                    <a:lnB>
                      <a:noFill/>
                    </a:lnB>
                    <a:noFill/>
                  </a:tcPr>
                </a:tc>
                <a:tc>
                  <a:txBody>
                    <a:bodyPr/>
                    <a:lstStyle/>
                    <a:p>
                      <a:pPr algn="ctr" fontAlgn="ctr">
                        <a:buNone/>
                      </a:pPr>
                      <a:endParaRPr lang="en-IN" sz="1200" b="0" i="1" u="none" strike="noStrike">
                        <a:solidFill>
                          <a:srgbClr val="000000"/>
                        </a:solidFill>
                        <a:effectLst/>
                        <a:latin typeface="+mn-lt"/>
                      </a:endParaRPr>
                    </a:p>
                  </a:txBody>
                  <a:tcPr marL="6350" marR="6350" marT="6350" marB="0" anchor="ctr">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1818489996"/>
                  </a:ext>
                </a:extLst>
              </a:tr>
              <a:tr h="285750">
                <a:tc>
                  <a:txBody>
                    <a:bodyPr/>
                    <a:lstStyle/>
                    <a:p>
                      <a:pPr algn="l" rtl="0" fontAlgn="ctr">
                        <a:buNone/>
                      </a:pPr>
                      <a:r>
                        <a:rPr lang="en-IN" sz="1200" b="0" i="0" u="none" strike="noStrike">
                          <a:solidFill>
                            <a:srgbClr val="000000"/>
                          </a:solidFill>
                          <a:effectLst/>
                          <a:latin typeface="+mn-lt"/>
                        </a:rPr>
                        <a:t>Hedge (gain)  / loss</a:t>
                      </a:r>
                    </a:p>
                  </a:txBody>
                  <a:tcPr marL="76200" marR="6350" marT="635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b">
                        <a:buNone/>
                      </a:pPr>
                      <a:endParaRPr lang="en-IN" sz="1200" b="0" i="0" u="none" strike="noStrike">
                        <a:solidFill>
                          <a:srgbClr val="000000"/>
                        </a:solidFill>
                        <a:effectLst/>
                        <a:latin typeface="+mn-lt"/>
                      </a:endParaRPr>
                    </a:p>
                  </a:txBody>
                  <a:tcPr marL="6350" marR="6350" marT="6350"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a:noFill/>
                    </a:lnB>
                    <a:noFill/>
                  </a:tcPr>
                </a:tc>
                <a:tc>
                  <a:txBody>
                    <a:bodyPr/>
                    <a:lstStyle/>
                    <a:p>
                      <a:pPr algn="ctr" rtl="0" fontAlgn="ctr">
                        <a:buNone/>
                      </a:pPr>
                      <a:r>
                        <a:rPr lang="en-IN" sz="1200" b="0" i="0" u="none" strike="noStrike">
                          <a:solidFill>
                            <a:srgbClr val="000000"/>
                          </a:solidFill>
                          <a:effectLst/>
                          <a:latin typeface="+mn-lt"/>
                        </a:rPr>
                        <a:t>0%</a:t>
                      </a:r>
                    </a:p>
                  </a:txBody>
                  <a:tcPr marL="6350" marR="6350" marT="635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ctr" fontAlgn="ctr">
                        <a:buNone/>
                      </a:pPr>
                      <a:endParaRPr lang="en-IN" sz="1200" b="0" i="0" u="none" strike="noStrike">
                        <a:solidFill>
                          <a:srgbClr val="000000"/>
                        </a:solidFill>
                        <a:effectLst/>
                        <a:latin typeface="+mn-lt"/>
                      </a:endParaRPr>
                    </a:p>
                  </a:txBody>
                  <a:tcPr marL="6350" marR="6350" marT="635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a:noFill/>
                    </a:lnB>
                    <a:noFill/>
                  </a:tcPr>
                </a:tc>
                <a:tc>
                  <a:txBody>
                    <a:bodyPr/>
                    <a:lstStyle/>
                    <a:p>
                      <a:pPr algn="ctr" rtl="0" fontAlgn="ctr">
                        <a:buNone/>
                      </a:pPr>
                      <a:r>
                        <a:rPr lang="en-IN" sz="1200" b="0" i="0" u="none" strike="noStrike">
                          <a:solidFill>
                            <a:srgbClr val="000000"/>
                          </a:solidFill>
                          <a:effectLst/>
                          <a:latin typeface="+mn-lt"/>
                        </a:rPr>
                        <a:t>1%</a:t>
                      </a:r>
                    </a:p>
                  </a:txBody>
                  <a:tcPr marL="6350" marR="6350" marT="635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b">
                        <a:buNone/>
                      </a:pPr>
                      <a:endParaRPr lang="en-IN" sz="1200" b="0" i="0" u="none" strike="noStrike">
                        <a:solidFill>
                          <a:srgbClr val="000000"/>
                        </a:solidFill>
                        <a:effectLst/>
                        <a:latin typeface="+mn-lt"/>
                      </a:endParaRPr>
                    </a:p>
                  </a:txBody>
                  <a:tcPr marL="6350" marR="6350" marT="6350"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a:noFill/>
                    </a:lnB>
                    <a:noFill/>
                  </a:tcPr>
                </a:tc>
                <a:tc>
                  <a:txBody>
                    <a:bodyPr/>
                    <a:lstStyle/>
                    <a:p>
                      <a:pPr algn="ctr" rtl="0" fontAlgn="ctr">
                        <a:buNone/>
                      </a:pPr>
                      <a:r>
                        <a:rPr lang="en-IN" sz="1200" b="0" i="1" u="none" strike="noStrike">
                          <a:solidFill>
                            <a:srgbClr val="000000"/>
                          </a:solidFill>
                          <a:effectLst/>
                          <a:latin typeface="+mn-lt"/>
                        </a:rPr>
                        <a:t>44%</a:t>
                      </a:r>
                    </a:p>
                  </a:txBody>
                  <a:tcPr marL="6350" marR="6350" marT="635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2468581233"/>
                  </a:ext>
                </a:extLst>
              </a:tr>
            </a:tbl>
          </a:graphicData>
        </a:graphic>
      </p:graphicFrame>
      <p:sp>
        <p:nvSpPr>
          <p:cNvPr id="19" name="TextBox 18">
            <a:extLst>
              <a:ext uri="{FF2B5EF4-FFF2-40B4-BE49-F238E27FC236}">
                <a16:creationId xmlns:a16="http://schemas.microsoft.com/office/drawing/2014/main" id="{E8B66D7C-C6D6-DB0C-8E28-798B86B55BEA}"/>
              </a:ext>
            </a:extLst>
          </p:cNvPr>
          <p:cNvSpPr txBox="1"/>
          <p:nvPr/>
        </p:nvSpPr>
        <p:spPr>
          <a:xfrm>
            <a:off x="3157682" y="1761210"/>
            <a:ext cx="1653432" cy="3093735"/>
          </a:xfrm>
          <a:prstGeom prst="rect">
            <a:avLst/>
          </a:prstGeom>
          <a:noFill/>
          <a:ln>
            <a:solidFill>
              <a:schemeClr val="accent6"/>
            </a:solidFill>
            <a:prstDash val="sysDot"/>
          </a:ln>
        </p:spPr>
        <p:txBody>
          <a:bodyPr wrap="square" rtlCol="0">
            <a:noAutofit/>
          </a:bodyPr>
          <a:lstStyle/>
          <a:p>
            <a:endParaRPr lang="en-IN">
              <a:latin typeface="Aptos Light" panose="020B0004020202020204" pitchFamily="34" charset="0"/>
            </a:endParaRPr>
          </a:p>
        </p:txBody>
      </p:sp>
      <p:cxnSp>
        <p:nvCxnSpPr>
          <p:cNvPr id="20" name="Straight Arrow Connector 19">
            <a:extLst>
              <a:ext uri="{FF2B5EF4-FFF2-40B4-BE49-F238E27FC236}">
                <a16:creationId xmlns:a16="http://schemas.microsoft.com/office/drawing/2014/main" id="{034EE68E-A255-AB20-5E1E-9B2AAEF50055}"/>
              </a:ext>
            </a:extLst>
          </p:cNvPr>
          <p:cNvCxnSpPr>
            <a:cxnSpLocks/>
          </p:cNvCxnSpPr>
          <p:nvPr/>
        </p:nvCxnSpPr>
        <p:spPr>
          <a:xfrm>
            <a:off x="2852667" y="1707294"/>
            <a:ext cx="263048" cy="1127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DCE844CA-EDC7-4EF8-42B0-D4BBB9B0875E}"/>
              </a:ext>
            </a:extLst>
          </p:cNvPr>
          <p:cNvSpPr txBox="1"/>
          <p:nvPr/>
        </p:nvSpPr>
        <p:spPr>
          <a:xfrm>
            <a:off x="1035502" y="1406972"/>
            <a:ext cx="2468319" cy="276999"/>
          </a:xfrm>
          <a:prstGeom prst="rect">
            <a:avLst/>
          </a:prstGeom>
          <a:noFill/>
          <a:ln>
            <a:noFill/>
            <a:prstDash val="sysDot"/>
          </a:ln>
        </p:spPr>
        <p:txBody>
          <a:bodyPr wrap="square" rtlCol="0">
            <a:spAutoFit/>
          </a:bodyPr>
          <a:lstStyle/>
          <a:p>
            <a:r>
              <a:rPr lang="en-IN" sz="1200">
                <a:latin typeface="Aptos Light" panose="020B0004020202020204" pitchFamily="34" charset="0"/>
              </a:rPr>
              <a:t>% of Revenue from operations</a:t>
            </a:r>
          </a:p>
        </p:txBody>
      </p:sp>
      <p:sp>
        <p:nvSpPr>
          <p:cNvPr id="23" name="Rectangle 22">
            <a:extLst>
              <a:ext uri="{FF2B5EF4-FFF2-40B4-BE49-F238E27FC236}">
                <a16:creationId xmlns:a16="http://schemas.microsoft.com/office/drawing/2014/main" id="{21118A49-5820-50B0-C95E-467259ACC7E5}"/>
              </a:ext>
            </a:extLst>
          </p:cNvPr>
          <p:cNvSpPr/>
          <p:nvPr/>
        </p:nvSpPr>
        <p:spPr>
          <a:xfrm>
            <a:off x="6555803" y="1361093"/>
            <a:ext cx="4547977" cy="36875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a:solidFill>
                  <a:sysClr val="windowText" lastClr="000000"/>
                </a:solidFill>
                <a:latin typeface="Aptos Light" panose="020B0004020202020204" pitchFamily="34" charset="0"/>
              </a:rPr>
              <a:t>Reported  PAT before exceptional items (INR Cr) </a:t>
            </a:r>
            <a:endParaRPr lang="en-IN" sz="1400" b="1">
              <a:solidFill>
                <a:sysClr val="windowText" lastClr="000000"/>
              </a:solidFill>
              <a:latin typeface="Aptos Light" panose="020B0004020202020204" pitchFamily="34" charset="0"/>
            </a:endParaRPr>
          </a:p>
        </p:txBody>
      </p:sp>
      <p:graphicFrame>
        <p:nvGraphicFramePr>
          <p:cNvPr id="24" name="Chart 23">
            <a:extLst>
              <a:ext uri="{FF2B5EF4-FFF2-40B4-BE49-F238E27FC236}">
                <a16:creationId xmlns:a16="http://schemas.microsoft.com/office/drawing/2014/main" id="{D9BE812A-2E2B-9F9C-85E6-FE90C972F0B3}"/>
              </a:ext>
            </a:extLst>
          </p:cNvPr>
          <p:cNvGraphicFramePr/>
          <p:nvPr>
            <p:extLst>
              <p:ext uri="{D42A27DB-BD31-4B8C-83A1-F6EECF244321}">
                <p14:modId xmlns:p14="http://schemas.microsoft.com/office/powerpoint/2010/main" val="2736203650"/>
              </p:ext>
            </p:extLst>
          </p:nvPr>
        </p:nvGraphicFramePr>
        <p:xfrm>
          <a:off x="6571471" y="1965351"/>
          <a:ext cx="4384652" cy="2924759"/>
        </p:xfrm>
        <a:graphic>
          <a:graphicData uri="http://schemas.openxmlformats.org/drawingml/2006/chart">
            <c:chart xmlns:c="http://schemas.openxmlformats.org/drawingml/2006/chart" xmlns:r="http://schemas.openxmlformats.org/officeDocument/2006/relationships" r:id="rId2"/>
          </a:graphicData>
        </a:graphic>
      </p:graphicFrame>
      <p:cxnSp>
        <p:nvCxnSpPr>
          <p:cNvPr id="25" name="Straight Arrow Connector 24">
            <a:extLst>
              <a:ext uri="{FF2B5EF4-FFF2-40B4-BE49-F238E27FC236}">
                <a16:creationId xmlns:a16="http://schemas.microsoft.com/office/drawing/2014/main" id="{FFD9A46E-780D-7226-BABB-7229AE92AC9B}"/>
              </a:ext>
            </a:extLst>
          </p:cNvPr>
          <p:cNvCxnSpPr>
            <a:cxnSpLocks/>
          </p:cNvCxnSpPr>
          <p:nvPr/>
        </p:nvCxnSpPr>
        <p:spPr>
          <a:xfrm flipV="1">
            <a:off x="8093259" y="2767524"/>
            <a:ext cx="732329" cy="392016"/>
          </a:xfrm>
          <a:prstGeom prst="straightConnector1">
            <a:avLst/>
          </a:prstGeom>
          <a:ln>
            <a:solidFill>
              <a:srgbClr val="01A177"/>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1E75D8A4-2400-3753-C3A8-2EFE017A5F35}"/>
              </a:ext>
            </a:extLst>
          </p:cNvPr>
          <p:cNvSpPr txBox="1"/>
          <p:nvPr/>
        </p:nvSpPr>
        <p:spPr>
          <a:xfrm rot="19823753">
            <a:off x="7906695" y="2716812"/>
            <a:ext cx="807953" cy="246221"/>
          </a:xfrm>
          <a:prstGeom prst="rect">
            <a:avLst/>
          </a:prstGeom>
          <a:solidFill>
            <a:schemeClr val="bg1"/>
          </a:solidFill>
        </p:spPr>
        <p:txBody>
          <a:bodyPr wrap="square" rtlCol="0">
            <a:spAutoFit/>
          </a:bodyPr>
          <a:lstStyle/>
          <a:p>
            <a:pPr algn="l"/>
            <a:r>
              <a:rPr lang="en-IN" sz="1000" b="1">
                <a:latin typeface="Aptos Light" panose="020B0004020202020204" pitchFamily="34" charset="0"/>
              </a:rPr>
              <a:t>+59% Y-o-Y</a:t>
            </a:r>
          </a:p>
        </p:txBody>
      </p:sp>
      <p:sp>
        <p:nvSpPr>
          <p:cNvPr id="27" name="TextBox 26">
            <a:extLst>
              <a:ext uri="{FF2B5EF4-FFF2-40B4-BE49-F238E27FC236}">
                <a16:creationId xmlns:a16="http://schemas.microsoft.com/office/drawing/2014/main" id="{FFE7A595-33A4-7633-C9CD-91898B99A5E4}"/>
              </a:ext>
            </a:extLst>
          </p:cNvPr>
          <p:cNvSpPr txBox="1"/>
          <p:nvPr/>
        </p:nvSpPr>
        <p:spPr>
          <a:xfrm>
            <a:off x="6737658" y="5128182"/>
            <a:ext cx="4218466" cy="911938"/>
          </a:xfrm>
          <a:prstGeom prst="rect">
            <a:avLst/>
          </a:prstGeom>
          <a:solidFill>
            <a:schemeClr val="bg1">
              <a:lumMod val="95000"/>
            </a:schemeClr>
          </a:solidFill>
        </p:spPr>
        <p:txBody>
          <a:bodyPr wrap="square" lIns="182880" rIns="182880" anchor="ctr" anchorCtr="0">
            <a:noAutofit/>
          </a:bodyPr>
          <a:lstStyle/>
          <a:p>
            <a:pPr>
              <a:spcAft>
                <a:spcPts val="600"/>
              </a:spcAft>
            </a:pPr>
            <a:r>
              <a:rPr lang="en-IN" sz="1200">
                <a:solidFill>
                  <a:schemeClr val="accent1"/>
                </a:solidFill>
                <a:latin typeface="Aptos Light" panose="020B0004020202020204" pitchFamily="34" charset="0"/>
              </a:rPr>
              <a:t>Adjusting for one-off tax gain of Rs 6.8 Cr on transfer of gratuity funds to Employee Gratuity Trust.</a:t>
            </a:r>
            <a:r>
              <a:rPr lang="en-US" sz="1200">
                <a:solidFill>
                  <a:schemeClr val="accent1"/>
                </a:solidFill>
                <a:latin typeface="Aptos Light" panose="020B0004020202020204" pitchFamily="34" charset="0"/>
              </a:rPr>
              <a:t> PAT before exceptional items and one-offs grew by 47% Y-o-Y in Q1 FY26</a:t>
            </a:r>
            <a:endParaRPr lang="en-IN" sz="1200">
              <a:solidFill>
                <a:schemeClr val="accent1"/>
              </a:solidFill>
              <a:latin typeface="Aptos Light" panose="020B0004020202020204" pitchFamily="34" charset="0"/>
            </a:endParaRPr>
          </a:p>
        </p:txBody>
      </p:sp>
    </p:spTree>
    <p:extLst>
      <p:ext uri="{BB962C8B-B14F-4D97-AF65-F5344CB8AC3E}">
        <p14:creationId xmlns:p14="http://schemas.microsoft.com/office/powerpoint/2010/main" val="24659022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AC3C8B-5ED6-00A3-C00F-C412D90044DB}"/>
            </a:ext>
          </a:extLst>
        </p:cNvPr>
        <p:cNvGrpSpPr/>
        <p:nvPr/>
      </p:nvGrpSpPr>
      <p:grpSpPr>
        <a:xfrm>
          <a:off x="0" y="0"/>
          <a:ext cx="0" cy="0"/>
          <a:chOff x="0" y="0"/>
          <a:chExt cx="0" cy="0"/>
        </a:xfrm>
      </p:grpSpPr>
      <p:sp>
        <p:nvSpPr>
          <p:cNvPr id="4" name="Google Shape;470;p31">
            <a:extLst>
              <a:ext uri="{FF2B5EF4-FFF2-40B4-BE49-F238E27FC236}">
                <a16:creationId xmlns:a16="http://schemas.microsoft.com/office/drawing/2014/main" id="{42FEEEB3-D5EA-2BC2-6738-36C6A970765C}"/>
              </a:ext>
            </a:extLst>
          </p:cNvPr>
          <p:cNvSpPr/>
          <p:nvPr/>
        </p:nvSpPr>
        <p:spPr>
          <a:xfrm>
            <a:off x="3372927" y="1418253"/>
            <a:ext cx="5446147" cy="4747596"/>
          </a:xfrm>
          <a:prstGeom prst="roundRect">
            <a:avLst>
              <a:gd name="adj" fmla="val 4081"/>
            </a:avLst>
          </a:prstGeom>
          <a:solidFill>
            <a:srgbClr val="F9F9F9"/>
          </a:solidFill>
          <a:ln>
            <a:noFill/>
          </a:ln>
          <a:effectLst>
            <a:outerShdw blurRad="63500" sx="101000" sy="101000" algn="ctr" rotWithShape="0">
              <a:prstClr val="black">
                <a:alpha val="5000"/>
              </a:prstClr>
            </a:outerShdw>
          </a:effectLst>
        </p:spPr>
        <p:txBody>
          <a:bodyPr spcFirstLastPara="1" wrap="square" lIns="68575" tIns="34275" rIns="68575" bIns="34275" anchor="ctr" anchorCtr="0">
            <a:noAutofit/>
          </a:bodyPr>
          <a:lstStyle/>
          <a:p>
            <a:pPr algn="ctr">
              <a:spcBef>
                <a:spcPct val="0"/>
              </a:spcBef>
              <a:spcAft>
                <a:spcPct val="0"/>
              </a:spcAft>
            </a:pPr>
            <a:endParaRPr sz="1400">
              <a:solidFill>
                <a:schemeClr val="lt1"/>
              </a:solidFill>
              <a:latin typeface="Open Sans"/>
              <a:ea typeface="Open Sans"/>
              <a:cs typeface="Open Sans"/>
              <a:sym typeface="Open Sans"/>
            </a:endParaRPr>
          </a:p>
        </p:txBody>
      </p:sp>
      <p:sp>
        <p:nvSpPr>
          <p:cNvPr id="2" name="Title 1">
            <a:extLst>
              <a:ext uri="{FF2B5EF4-FFF2-40B4-BE49-F238E27FC236}">
                <a16:creationId xmlns:a16="http://schemas.microsoft.com/office/drawing/2014/main" id="{C1C78FE5-8725-15A5-71A3-3B3A745E9E0F}"/>
              </a:ext>
            </a:extLst>
          </p:cNvPr>
          <p:cNvSpPr>
            <a:spLocks noGrp="1"/>
          </p:cNvSpPr>
          <p:nvPr>
            <p:ph type="title"/>
          </p:nvPr>
        </p:nvSpPr>
        <p:spPr/>
        <p:txBody>
          <a:bodyPr/>
          <a:lstStyle/>
          <a:p>
            <a:r>
              <a:rPr lang="en-IN"/>
              <a:t>Capex summary: </a:t>
            </a:r>
            <a:r>
              <a:rPr lang="en-US"/>
              <a:t>USD 8mn invested in Q1 FY26</a:t>
            </a:r>
            <a:endParaRPr lang="en-IN"/>
          </a:p>
        </p:txBody>
      </p:sp>
      <p:sp>
        <p:nvSpPr>
          <p:cNvPr id="3" name="Slide Number Placeholder 2">
            <a:extLst>
              <a:ext uri="{FF2B5EF4-FFF2-40B4-BE49-F238E27FC236}">
                <a16:creationId xmlns:a16="http://schemas.microsoft.com/office/drawing/2014/main" id="{459424D0-CA1E-45C3-6165-62B041B0CEA9}"/>
              </a:ext>
            </a:extLst>
          </p:cNvPr>
          <p:cNvSpPr>
            <a:spLocks noGrp="1"/>
          </p:cNvSpPr>
          <p:nvPr>
            <p:ph type="sldNum" sz="quarter" idx="4"/>
          </p:nvPr>
        </p:nvSpPr>
        <p:spPr/>
        <p:txBody>
          <a:bodyPr/>
          <a:lstStyle/>
          <a:p>
            <a:fld id="{BF464321-24B5-4A1A-BA99-44AB7CD57172}" type="slidenum">
              <a:rPr lang="en-IN" smtClean="0"/>
              <a:pPr/>
              <a:t>14</a:t>
            </a:fld>
            <a:endParaRPr lang="en-IN"/>
          </a:p>
        </p:txBody>
      </p:sp>
      <p:graphicFrame>
        <p:nvGraphicFramePr>
          <p:cNvPr id="5" name="Chart 4">
            <a:extLst>
              <a:ext uri="{FF2B5EF4-FFF2-40B4-BE49-F238E27FC236}">
                <a16:creationId xmlns:a16="http://schemas.microsoft.com/office/drawing/2014/main" id="{3EB21316-BE18-506E-ECA9-DF95632A283C}"/>
              </a:ext>
            </a:extLst>
          </p:cNvPr>
          <p:cNvGraphicFramePr/>
          <p:nvPr>
            <p:extLst>
              <p:ext uri="{D42A27DB-BD31-4B8C-83A1-F6EECF244321}">
                <p14:modId xmlns:p14="http://schemas.microsoft.com/office/powerpoint/2010/main" val="2040933432"/>
              </p:ext>
            </p:extLst>
          </p:nvPr>
        </p:nvGraphicFramePr>
        <p:xfrm>
          <a:off x="3101384" y="1631311"/>
          <a:ext cx="5336088" cy="4321479"/>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52342F2E-44EE-60DC-0381-20E0D40BCCFB}"/>
              </a:ext>
            </a:extLst>
          </p:cNvPr>
          <p:cNvSpPr txBox="1"/>
          <p:nvPr/>
        </p:nvSpPr>
        <p:spPr>
          <a:xfrm>
            <a:off x="5637342" y="3468884"/>
            <a:ext cx="917316" cy="646331"/>
          </a:xfrm>
          <a:prstGeom prst="rect">
            <a:avLst/>
          </a:prstGeom>
          <a:noFill/>
        </p:spPr>
        <p:txBody>
          <a:bodyPr wrap="square">
            <a:spAutoFit/>
          </a:bodyPr>
          <a:lstStyle/>
          <a:p>
            <a:pPr algn="ctr"/>
            <a:r>
              <a:rPr lang="en-IN" sz="1800">
                <a:solidFill>
                  <a:srgbClr val="002060"/>
                </a:solidFill>
                <a:latin typeface="Aptos ExtraBold" panose="020B0004020202020204" pitchFamily="34" charset="0"/>
              </a:rPr>
              <a:t>Q1 FY26 </a:t>
            </a:r>
          </a:p>
        </p:txBody>
      </p:sp>
    </p:spTree>
    <p:extLst>
      <p:ext uri="{BB962C8B-B14F-4D97-AF65-F5344CB8AC3E}">
        <p14:creationId xmlns:p14="http://schemas.microsoft.com/office/powerpoint/2010/main" val="1335746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C35E78-F2BC-C292-849C-8CEA7AA7E5BE}"/>
            </a:ext>
          </a:extLst>
        </p:cNvPr>
        <p:cNvGrpSpPr/>
        <p:nvPr/>
      </p:nvGrpSpPr>
      <p:grpSpPr>
        <a:xfrm>
          <a:off x="0" y="0"/>
          <a:ext cx="0" cy="0"/>
          <a:chOff x="0" y="0"/>
          <a:chExt cx="0" cy="0"/>
        </a:xfrm>
      </p:grpSpPr>
      <p:sp>
        <p:nvSpPr>
          <p:cNvPr id="5" name="Google Shape;470;p31">
            <a:extLst>
              <a:ext uri="{FF2B5EF4-FFF2-40B4-BE49-F238E27FC236}">
                <a16:creationId xmlns:a16="http://schemas.microsoft.com/office/drawing/2014/main" id="{CF6B5D25-1F92-251B-7CB5-11E707AC9511}"/>
              </a:ext>
            </a:extLst>
          </p:cNvPr>
          <p:cNvSpPr/>
          <p:nvPr/>
        </p:nvSpPr>
        <p:spPr>
          <a:xfrm>
            <a:off x="3068320" y="1307247"/>
            <a:ext cx="6024880" cy="4828014"/>
          </a:xfrm>
          <a:prstGeom prst="roundRect">
            <a:avLst>
              <a:gd name="adj" fmla="val 4081"/>
            </a:avLst>
          </a:prstGeom>
          <a:solidFill>
            <a:srgbClr val="F9F9F9"/>
          </a:solidFill>
          <a:ln>
            <a:noFill/>
          </a:ln>
          <a:effectLst>
            <a:outerShdw blurRad="63500" sx="101000" sy="101000" algn="ctr" rotWithShape="0">
              <a:prstClr val="black">
                <a:alpha val="5000"/>
              </a:prstClr>
            </a:outerShdw>
          </a:effectLst>
        </p:spPr>
        <p:txBody>
          <a:bodyPr spcFirstLastPara="1" wrap="square" lIns="68575" tIns="34275" rIns="68575" bIns="34275" anchor="ctr" anchorCtr="0">
            <a:noAutofit/>
          </a:bodyPr>
          <a:lstStyle/>
          <a:p>
            <a:pPr algn="ctr">
              <a:spcBef>
                <a:spcPct val="0"/>
              </a:spcBef>
              <a:spcAft>
                <a:spcPct val="0"/>
              </a:spcAft>
            </a:pPr>
            <a:endParaRPr sz="1400">
              <a:solidFill>
                <a:schemeClr val="lt1"/>
              </a:solidFill>
              <a:latin typeface="Open Sans"/>
              <a:ea typeface="Open Sans"/>
              <a:cs typeface="Open Sans"/>
              <a:sym typeface="Open Sans"/>
            </a:endParaRPr>
          </a:p>
        </p:txBody>
      </p:sp>
      <p:graphicFrame>
        <p:nvGraphicFramePr>
          <p:cNvPr id="7" name="Table 6">
            <a:extLst>
              <a:ext uri="{FF2B5EF4-FFF2-40B4-BE49-F238E27FC236}">
                <a16:creationId xmlns:a16="http://schemas.microsoft.com/office/drawing/2014/main" id="{045EBC83-B756-891E-A583-8C9F714245B0}"/>
              </a:ext>
            </a:extLst>
          </p:cNvPr>
          <p:cNvGraphicFramePr>
            <a:graphicFrameLocks noGrp="1"/>
          </p:cNvGraphicFramePr>
          <p:nvPr>
            <p:extLst>
              <p:ext uri="{D42A27DB-BD31-4B8C-83A1-F6EECF244321}">
                <p14:modId xmlns:p14="http://schemas.microsoft.com/office/powerpoint/2010/main" val="3050731897"/>
              </p:ext>
            </p:extLst>
          </p:nvPr>
        </p:nvGraphicFramePr>
        <p:xfrm>
          <a:off x="3373302" y="1558887"/>
          <a:ext cx="5445397" cy="3181915"/>
        </p:xfrm>
        <a:graphic>
          <a:graphicData uri="http://schemas.openxmlformats.org/drawingml/2006/table">
            <a:tbl>
              <a:tblPr firstRow="1" bandRow="1">
                <a:tableStyleId>{5C22544A-7EE6-4342-B048-85BDC9FD1C3A}</a:tableStyleId>
              </a:tblPr>
              <a:tblGrid>
                <a:gridCol w="3064490">
                  <a:extLst>
                    <a:ext uri="{9D8B030D-6E8A-4147-A177-3AD203B41FA5}">
                      <a16:colId xmlns:a16="http://schemas.microsoft.com/office/drawing/2014/main" val="1020866101"/>
                    </a:ext>
                  </a:extLst>
                </a:gridCol>
                <a:gridCol w="2380907">
                  <a:extLst>
                    <a:ext uri="{9D8B030D-6E8A-4147-A177-3AD203B41FA5}">
                      <a16:colId xmlns:a16="http://schemas.microsoft.com/office/drawing/2014/main" val="126682109"/>
                    </a:ext>
                  </a:extLst>
                </a:gridCol>
              </a:tblGrid>
              <a:tr h="636383">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IN" sz="1400" b="1">
                          <a:solidFill>
                            <a:schemeClr val="bg1"/>
                          </a:solidFill>
                          <a:latin typeface="Aptos Light" panose="020B0004020202020204" pitchFamily="34" charset="0"/>
                        </a:rPr>
                        <a:t>Overall Syngene</a:t>
                      </a:r>
                    </a:p>
                  </a:txBody>
                  <a:tcPr marL="36576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5BAA"/>
                    </a:solidFill>
                  </a:tcPr>
                </a:tc>
                <a:tc>
                  <a:txBody>
                    <a:bodyPr/>
                    <a:lstStyle/>
                    <a:p>
                      <a:pPr lvl="0" algn="l"/>
                      <a:r>
                        <a:rPr lang="en-IN" sz="1400" b="1" i="0">
                          <a:solidFill>
                            <a:schemeClr val="bg1"/>
                          </a:solidFill>
                          <a:latin typeface="Aptos Light" panose="020B0004020202020204" pitchFamily="34" charset="0"/>
                        </a:rPr>
                        <a:t>FY26 Guidance given</a:t>
                      </a:r>
                    </a:p>
                  </a:txBody>
                  <a:tcPr marL="36576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5BAA"/>
                    </a:solidFill>
                  </a:tcPr>
                </a:tc>
                <a:extLst>
                  <a:ext uri="{0D108BD9-81ED-4DB2-BD59-A6C34878D82A}">
                    <a16:rowId xmlns:a16="http://schemas.microsoft.com/office/drawing/2014/main" val="465274922"/>
                  </a:ext>
                </a:extLst>
              </a:tr>
              <a:tr h="636383">
                <a:tc>
                  <a:txBody>
                    <a:bodyPr/>
                    <a:lstStyle/>
                    <a:p>
                      <a:pPr lvl="0" algn="l"/>
                      <a:r>
                        <a:rPr lang="en-IN" sz="1400" b="1">
                          <a:latin typeface="Aptos Light" panose="020B0004020202020204" pitchFamily="34" charset="0"/>
                        </a:rPr>
                        <a:t>Revenue from Ops Growth</a:t>
                      </a:r>
                    </a:p>
                  </a:txBody>
                  <a:tcPr marL="36576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vl="0" algn="l"/>
                      <a:r>
                        <a:rPr lang="en-IN" sz="1400" b="0" i="1">
                          <a:solidFill>
                            <a:schemeClr val="tx1"/>
                          </a:solidFill>
                          <a:latin typeface="Aptos Light" panose="020B0004020202020204" pitchFamily="34" charset="0"/>
                        </a:rPr>
                        <a:t>Mid Single digit</a:t>
                      </a:r>
                    </a:p>
                  </a:txBody>
                  <a:tcPr marL="36576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02960699"/>
                  </a:ext>
                </a:extLst>
              </a:tr>
              <a:tr h="636383">
                <a:tc>
                  <a:txBody>
                    <a:bodyPr/>
                    <a:lstStyle/>
                    <a:p>
                      <a:pPr lvl="0" algn="l"/>
                      <a:r>
                        <a:rPr lang="en-IN" sz="1400" b="1">
                          <a:latin typeface="Aptos Light" panose="020B0004020202020204" pitchFamily="34" charset="0"/>
                        </a:rPr>
                        <a:t>Operating EBITDA Margin</a:t>
                      </a:r>
                    </a:p>
                  </a:txBody>
                  <a:tcPr marL="36576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vl="0" algn="l"/>
                      <a:r>
                        <a:rPr lang="en-IN" sz="1400" b="0" i="1">
                          <a:solidFill>
                            <a:schemeClr val="tx1"/>
                          </a:solidFill>
                          <a:latin typeface="Aptos Light" panose="020B0004020202020204" pitchFamily="34" charset="0"/>
                        </a:rPr>
                        <a:t>Mid 20s</a:t>
                      </a:r>
                    </a:p>
                  </a:txBody>
                  <a:tcPr marL="36576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31860589"/>
                  </a:ext>
                </a:extLst>
              </a:tr>
              <a:tr h="636383">
                <a:tc>
                  <a:txBody>
                    <a:bodyPr/>
                    <a:lstStyle/>
                    <a:p>
                      <a:pPr lvl="0" algn="l"/>
                      <a:r>
                        <a:rPr lang="en-IN" sz="1400" b="1">
                          <a:latin typeface="Aptos Light" panose="020B0004020202020204" pitchFamily="34" charset="0"/>
                        </a:rPr>
                        <a:t>PAT growth before exceptions</a:t>
                      </a:r>
                    </a:p>
                  </a:txBody>
                  <a:tcPr marL="36576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vl="0" algn="l"/>
                      <a:r>
                        <a:rPr lang="en-IN" sz="1400" b="0" i="1">
                          <a:solidFill>
                            <a:schemeClr val="tx1"/>
                          </a:solidFill>
                          <a:latin typeface="Aptos Light" panose="020B0004020202020204" pitchFamily="34" charset="0"/>
                        </a:rPr>
                        <a:t>Negative</a:t>
                      </a:r>
                    </a:p>
                  </a:txBody>
                  <a:tcPr marL="36576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60678009"/>
                  </a:ext>
                </a:extLst>
              </a:tr>
              <a:tr h="636383">
                <a:tc>
                  <a:txBody>
                    <a:bodyPr/>
                    <a:lstStyle/>
                    <a:p>
                      <a:pPr lvl="0" algn="l"/>
                      <a:r>
                        <a:rPr lang="en-IN" sz="1400" b="1">
                          <a:latin typeface="Aptos Light" panose="020B0004020202020204" pitchFamily="34" charset="0"/>
                        </a:rPr>
                        <a:t>Capex (USD Mn)</a:t>
                      </a:r>
                    </a:p>
                  </a:txBody>
                  <a:tcPr marL="36576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vl="0" algn="l"/>
                      <a:r>
                        <a:rPr lang="en-IN" sz="1400" b="0" i="1">
                          <a:solidFill>
                            <a:schemeClr val="tx1"/>
                          </a:solidFill>
                          <a:latin typeface="Aptos Light" panose="020B0004020202020204" pitchFamily="34" charset="0"/>
                        </a:rPr>
                        <a:t>55</a:t>
                      </a:r>
                    </a:p>
                  </a:txBody>
                  <a:tcPr marL="36576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55031206"/>
                  </a:ext>
                </a:extLst>
              </a:tr>
            </a:tbl>
          </a:graphicData>
        </a:graphic>
      </p:graphicFrame>
      <p:sp>
        <p:nvSpPr>
          <p:cNvPr id="2" name="Title 1">
            <a:extLst>
              <a:ext uri="{FF2B5EF4-FFF2-40B4-BE49-F238E27FC236}">
                <a16:creationId xmlns:a16="http://schemas.microsoft.com/office/drawing/2014/main" id="{BA0C15C0-DDBF-F7BA-9422-353F51EC456C}"/>
              </a:ext>
            </a:extLst>
          </p:cNvPr>
          <p:cNvSpPr>
            <a:spLocks noGrp="1"/>
          </p:cNvSpPr>
          <p:nvPr>
            <p:ph type="title"/>
          </p:nvPr>
        </p:nvSpPr>
        <p:spPr/>
        <p:txBody>
          <a:bodyPr/>
          <a:lstStyle/>
          <a:p>
            <a:r>
              <a:rPr lang="en-US"/>
              <a:t>Guidance for full year FY26 maintained</a:t>
            </a:r>
            <a:endParaRPr lang="en-IN"/>
          </a:p>
        </p:txBody>
      </p:sp>
      <p:sp>
        <p:nvSpPr>
          <p:cNvPr id="3" name="Slide Number Placeholder 2">
            <a:extLst>
              <a:ext uri="{FF2B5EF4-FFF2-40B4-BE49-F238E27FC236}">
                <a16:creationId xmlns:a16="http://schemas.microsoft.com/office/drawing/2014/main" id="{E9E694C8-B4AE-3956-E27C-5B8EE46F1457}"/>
              </a:ext>
            </a:extLst>
          </p:cNvPr>
          <p:cNvSpPr>
            <a:spLocks noGrp="1"/>
          </p:cNvSpPr>
          <p:nvPr>
            <p:ph type="sldNum" sz="quarter" idx="4"/>
          </p:nvPr>
        </p:nvSpPr>
        <p:spPr>
          <a:xfrm>
            <a:off x="11591141" y="6467056"/>
            <a:ext cx="371929" cy="365125"/>
          </a:xfrm>
        </p:spPr>
        <p:txBody>
          <a:bodyPr/>
          <a:lstStyle/>
          <a:p>
            <a:fld id="{BF464321-24B5-4A1A-BA99-44AB7CD57172}" type="slidenum">
              <a:rPr lang="en-IN" smtClean="0">
                <a:latin typeface="Aptos Light" panose="020B0004020202020204" pitchFamily="34" charset="0"/>
              </a:rPr>
              <a:pPr/>
              <a:t>15</a:t>
            </a:fld>
            <a:endParaRPr lang="en-IN">
              <a:latin typeface="Aptos Light" panose="020B0004020202020204" pitchFamily="34" charset="0"/>
            </a:endParaRPr>
          </a:p>
        </p:txBody>
      </p:sp>
      <p:grpSp>
        <p:nvGrpSpPr>
          <p:cNvPr id="10" name="Group 9">
            <a:extLst>
              <a:ext uri="{FF2B5EF4-FFF2-40B4-BE49-F238E27FC236}">
                <a16:creationId xmlns:a16="http://schemas.microsoft.com/office/drawing/2014/main" id="{77BD5FF7-67B8-8C15-4774-8E78CB9F9D3F}"/>
              </a:ext>
            </a:extLst>
          </p:cNvPr>
          <p:cNvGrpSpPr/>
          <p:nvPr/>
        </p:nvGrpSpPr>
        <p:grpSpPr>
          <a:xfrm>
            <a:off x="3373301" y="4962979"/>
            <a:ext cx="5445398" cy="870759"/>
            <a:chOff x="3373301" y="5182799"/>
            <a:chExt cx="5445398" cy="870759"/>
          </a:xfrm>
        </p:grpSpPr>
        <p:sp>
          <p:nvSpPr>
            <p:cNvPr id="4" name="Rectangle: Rounded Corners 3">
              <a:extLst>
                <a:ext uri="{FF2B5EF4-FFF2-40B4-BE49-F238E27FC236}">
                  <a16:creationId xmlns:a16="http://schemas.microsoft.com/office/drawing/2014/main" id="{3956D12D-011F-74C6-F7BE-C8516F081169}"/>
                </a:ext>
              </a:extLst>
            </p:cNvPr>
            <p:cNvSpPr/>
            <p:nvPr/>
          </p:nvSpPr>
          <p:spPr>
            <a:xfrm>
              <a:off x="3373301" y="5182799"/>
              <a:ext cx="5445398" cy="870759"/>
            </a:xfrm>
            <a:prstGeom prst="roundRect">
              <a:avLst>
                <a:gd name="adj" fmla="val 0"/>
              </a:avLst>
            </a:prstGeom>
            <a:solidFill>
              <a:srgbClr val="005BA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1200"/>
            </a:p>
          </p:txBody>
        </p:sp>
        <p:sp>
          <p:nvSpPr>
            <p:cNvPr id="9" name="TextBox 8">
              <a:extLst>
                <a:ext uri="{FF2B5EF4-FFF2-40B4-BE49-F238E27FC236}">
                  <a16:creationId xmlns:a16="http://schemas.microsoft.com/office/drawing/2014/main" id="{D678FF83-6A94-9D92-A570-63F30859A464}"/>
                </a:ext>
              </a:extLst>
            </p:cNvPr>
            <p:cNvSpPr txBox="1"/>
            <p:nvPr/>
          </p:nvSpPr>
          <p:spPr>
            <a:xfrm>
              <a:off x="3562401" y="5310402"/>
              <a:ext cx="2753601" cy="615553"/>
            </a:xfrm>
            <a:prstGeom prst="rect">
              <a:avLst/>
            </a:prstGeom>
            <a:noFill/>
          </p:spPr>
          <p:txBody>
            <a:bodyPr wrap="square">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IN" sz="1400" b="1" i="0" u="none" strike="noStrike" kern="1200" cap="none" spc="0" normalizeH="0" baseline="0" noProof="0">
                  <a:ln>
                    <a:noFill/>
                  </a:ln>
                  <a:solidFill>
                    <a:prstClr val="white"/>
                  </a:solidFill>
                  <a:effectLst/>
                  <a:uLnTx/>
                  <a:uFillTx/>
                  <a:latin typeface="Aptos Light" panose="020B0004020202020204" pitchFamily="34" charset="0"/>
                  <a:cs typeface="Arial"/>
                </a:rPr>
                <a:t>Underlying Revenue Growth </a:t>
              </a:r>
              <a:br>
                <a:rPr kumimoji="0" lang="en-IN" sz="1400" b="1" i="0" u="none" strike="noStrike" kern="1200" cap="none" spc="0" normalizeH="0" baseline="0" noProof="0">
                  <a:ln>
                    <a:noFill/>
                  </a:ln>
                  <a:solidFill>
                    <a:prstClr val="white"/>
                  </a:solidFill>
                  <a:effectLst/>
                  <a:uLnTx/>
                  <a:uFillTx/>
                  <a:latin typeface="Aptos Light" panose="020B0004020202020204" pitchFamily="34" charset="0"/>
                  <a:cs typeface="Arial"/>
                </a:rPr>
              </a:br>
              <a:r>
                <a:rPr kumimoji="0" lang="en-IN" sz="1000" b="1" i="0" u="none" strike="noStrike" kern="1200" cap="none" spc="0" normalizeH="0" baseline="0" noProof="0">
                  <a:ln>
                    <a:noFill/>
                  </a:ln>
                  <a:solidFill>
                    <a:prstClr val="white"/>
                  </a:solidFill>
                  <a:effectLst/>
                  <a:uLnTx/>
                  <a:uFillTx/>
                  <a:latin typeface="Aptos Light" panose="020B0004020202020204" pitchFamily="34" charset="0"/>
                  <a:cs typeface="Arial"/>
                </a:rPr>
                <a:t>(</a:t>
              </a:r>
              <a:r>
                <a:rPr lang="en-IN" sz="1000" b="1">
                  <a:solidFill>
                    <a:prstClr val="white"/>
                  </a:solidFill>
                  <a:latin typeface="Aptos Light" panose="020B0004020202020204" pitchFamily="34" charset="0"/>
                  <a:cs typeface="Arial"/>
                </a:rPr>
                <a:t>ex </a:t>
              </a:r>
              <a:r>
                <a:rPr kumimoji="0" lang="en-IN" sz="1000" b="1" i="0" u="none" strike="noStrike" kern="1200" cap="none" spc="0" normalizeH="0" baseline="0" noProof="0">
                  <a:ln>
                    <a:noFill/>
                  </a:ln>
                  <a:solidFill>
                    <a:prstClr val="white"/>
                  </a:solidFill>
                  <a:effectLst/>
                  <a:uLnTx/>
                  <a:uFillTx/>
                  <a:latin typeface="Aptos Light" panose="020B0004020202020204" pitchFamily="34" charset="0"/>
                  <a:cs typeface="Arial"/>
                </a:rPr>
                <a:t>inventory rebalancing in biologics </a:t>
              </a:r>
              <a:r>
                <a:rPr lang="en-IN" sz="1000" b="1">
                  <a:solidFill>
                    <a:prstClr val="white"/>
                  </a:solidFill>
                  <a:latin typeface="Aptos Light" panose="020B0004020202020204" pitchFamily="34" charset="0"/>
                  <a:cs typeface="Arial"/>
                </a:rPr>
                <a:t>c</a:t>
              </a:r>
              <a:r>
                <a:rPr kumimoji="0" lang="en-IN" sz="1000" b="1" i="0" u="none" strike="noStrike" kern="1200" cap="none" spc="0" normalizeH="0" baseline="0" noProof="0" err="1">
                  <a:ln>
                    <a:noFill/>
                  </a:ln>
                  <a:solidFill>
                    <a:prstClr val="white"/>
                  </a:solidFill>
                  <a:effectLst/>
                  <a:uLnTx/>
                  <a:uFillTx/>
                  <a:latin typeface="Aptos Light" panose="020B0004020202020204" pitchFamily="34" charset="0"/>
                  <a:cs typeface="Arial"/>
                </a:rPr>
                <a:t>ommercial</a:t>
              </a:r>
              <a:r>
                <a:rPr kumimoji="0" lang="en-IN" sz="1000" b="1" i="0" u="none" strike="noStrike" kern="1200" cap="none" spc="0" normalizeH="0" baseline="0" noProof="0">
                  <a:ln>
                    <a:noFill/>
                  </a:ln>
                  <a:solidFill>
                    <a:prstClr val="white"/>
                  </a:solidFill>
                  <a:effectLst/>
                  <a:uLnTx/>
                  <a:uFillTx/>
                  <a:latin typeface="Aptos Light" panose="020B0004020202020204" pitchFamily="34" charset="0"/>
                  <a:cs typeface="Arial"/>
                </a:rPr>
                <a:t> </a:t>
              </a:r>
              <a:r>
                <a:rPr lang="en-IN" sz="1000" b="1">
                  <a:solidFill>
                    <a:prstClr val="white"/>
                  </a:solidFill>
                  <a:latin typeface="Aptos Light" panose="020B0004020202020204" pitchFamily="34" charset="0"/>
                  <a:cs typeface="Arial"/>
                </a:rPr>
                <a:t>m</a:t>
              </a:r>
              <a:r>
                <a:rPr kumimoji="0" lang="en-IN" sz="1000" b="1" i="0" u="none" strike="noStrike" kern="1200" cap="none" spc="0" normalizeH="0" baseline="0" noProof="0" err="1">
                  <a:ln>
                    <a:noFill/>
                  </a:ln>
                  <a:solidFill>
                    <a:prstClr val="white"/>
                  </a:solidFill>
                  <a:effectLst/>
                  <a:uLnTx/>
                  <a:uFillTx/>
                  <a:latin typeface="Aptos Light" panose="020B0004020202020204" pitchFamily="34" charset="0"/>
                  <a:cs typeface="Arial"/>
                </a:rPr>
                <a:t>anufacturing</a:t>
              </a:r>
              <a:r>
                <a:rPr kumimoji="0" lang="en-IN" sz="1000" b="1" i="0" u="none" strike="noStrike" kern="1200" cap="none" spc="0" normalizeH="0" baseline="0" noProof="0">
                  <a:ln>
                    <a:noFill/>
                  </a:ln>
                  <a:solidFill>
                    <a:prstClr val="white"/>
                  </a:solidFill>
                  <a:effectLst/>
                  <a:uLnTx/>
                  <a:uFillTx/>
                  <a:latin typeface="Aptos Light" panose="020B0004020202020204" pitchFamily="34" charset="0"/>
                  <a:cs typeface="Arial"/>
                </a:rPr>
                <a:t>)</a:t>
              </a:r>
              <a:endParaRPr kumimoji="0" lang="en-IN" sz="1200" b="1" i="0" u="none" strike="noStrike" kern="1200" cap="none" spc="0" normalizeH="0" baseline="0" noProof="0">
                <a:ln>
                  <a:noFill/>
                </a:ln>
                <a:solidFill>
                  <a:prstClr val="white"/>
                </a:solidFill>
                <a:effectLst/>
                <a:uLnTx/>
                <a:uFillTx/>
                <a:latin typeface="Aptos Light" panose="020B0004020202020204" pitchFamily="34" charset="0"/>
                <a:cs typeface="Arial"/>
              </a:endParaRPr>
            </a:p>
          </p:txBody>
        </p:sp>
        <p:sp>
          <p:nvSpPr>
            <p:cNvPr id="13" name="TextBox 12">
              <a:extLst>
                <a:ext uri="{FF2B5EF4-FFF2-40B4-BE49-F238E27FC236}">
                  <a16:creationId xmlns:a16="http://schemas.microsoft.com/office/drawing/2014/main" id="{0E9D83A8-3504-704D-5260-F0B3D7955A4A}"/>
                </a:ext>
              </a:extLst>
            </p:cNvPr>
            <p:cNvSpPr txBox="1"/>
            <p:nvPr/>
          </p:nvSpPr>
          <p:spPr>
            <a:xfrm>
              <a:off x="6720099" y="5464290"/>
              <a:ext cx="1080872" cy="307777"/>
            </a:xfrm>
            <a:prstGeom prst="rect">
              <a:avLst/>
            </a:prstGeom>
            <a:noFill/>
          </p:spPr>
          <p:txBody>
            <a:bodyPr wrap="square">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IN" sz="1400" b="0" i="1" u="none" strike="noStrike" kern="1200" cap="none" spc="0" normalizeH="0" baseline="0" noProof="0">
                  <a:ln>
                    <a:noFill/>
                  </a:ln>
                  <a:solidFill>
                    <a:prstClr val="white"/>
                  </a:solidFill>
                  <a:effectLst/>
                  <a:uLnTx/>
                  <a:uFillTx/>
                  <a:ea typeface="+mn-ea"/>
                  <a:cs typeface="Arial"/>
                </a:rPr>
                <a:t>Early teens</a:t>
              </a:r>
            </a:p>
          </p:txBody>
        </p:sp>
      </p:grpSp>
    </p:spTree>
    <p:extLst>
      <p:ext uri="{BB962C8B-B14F-4D97-AF65-F5344CB8AC3E}">
        <p14:creationId xmlns:p14="http://schemas.microsoft.com/office/powerpoint/2010/main" val="29698253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11B156-1B6A-B819-70E0-2646F8AD366B}"/>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A17A1AFD-15C1-3D94-161F-45D7A10C4E03}"/>
              </a:ext>
            </a:extLst>
          </p:cNvPr>
          <p:cNvSpPr/>
          <p:nvPr/>
        </p:nvSpPr>
        <p:spPr>
          <a:xfrm>
            <a:off x="0" y="2969342"/>
            <a:ext cx="2686050" cy="1091381"/>
          </a:xfrm>
          <a:prstGeom prst="rect">
            <a:avLst/>
          </a:prstGeom>
          <a:solidFill>
            <a:srgbClr val="005BA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Title 1">
            <a:extLst>
              <a:ext uri="{FF2B5EF4-FFF2-40B4-BE49-F238E27FC236}">
                <a16:creationId xmlns:a16="http://schemas.microsoft.com/office/drawing/2014/main" id="{DDB9E0C7-B919-B5FD-1C80-596BC296F0F0}"/>
              </a:ext>
            </a:extLst>
          </p:cNvPr>
          <p:cNvSpPr txBox="1">
            <a:spLocks/>
          </p:cNvSpPr>
          <p:nvPr/>
        </p:nvSpPr>
        <p:spPr>
          <a:xfrm>
            <a:off x="335627" y="3253421"/>
            <a:ext cx="1966965" cy="523220"/>
          </a:xfrm>
          <a:prstGeom prst="rect">
            <a:avLst/>
          </a:prstGeom>
        </p:spPr>
        <p:txBody>
          <a:bodyPr vert="horz" lIns="0" tIns="45720" rIns="91440" bIns="45720" rtlCol="0" anchor="ctr">
            <a:spAutoFit/>
          </a:bodyPr>
          <a:lstStyle>
            <a:lvl1pPr algn="l" defTabSz="1219170" rtl="0" eaLnBrk="1" latinLnBrk="0" hangingPunct="1">
              <a:spcBef>
                <a:spcPct val="0"/>
              </a:spcBef>
              <a:buNone/>
              <a:defRPr sz="2800" b="1" kern="1200">
                <a:solidFill>
                  <a:srgbClr val="0B4E8F"/>
                </a:solidFill>
                <a:latin typeface="+mn-lt"/>
                <a:ea typeface="+mj-ea"/>
                <a:cs typeface="Arial" panose="020B0604020202020204" pitchFamily="34" charset="0"/>
              </a:defRPr>
            </a:lvl1pPr>
          </a:lstStyle>
          <a:p>
            <a:r>
              <a:rPr lang="en-US">
                <a:solidFill>
                  <a:schemeClr val="bg1"/>
                </a:solidFill>
              </a:rPr>
              <a:t>Q&amp;A</a:t>
            </a:r>
          </a:p>
        </p:txBody>
      </p:sp>
      <p:pic>
        <p:nvPicPr>
          <p:cNvPr id="7" name="Picture Placeholder 6">
            <a:extLst>
              <a:ext uri="{FF2B5EF4-FFF2-40B4-BE49-F238E27FC236}">
                <a16:creationId xmlns:a16="http://schemas.microsoft.com/office/drawing/2014/main" id="{DB9F9E6B-82A5-2B47-5931-673704A5DD45}"/>
              </a:ext>
              <a:ext uri="{C183D7F6-B498-43B3-948B-1728B52AA6E4}">
                <adec:decorative xmlns:adec="http://schemas.microsoft.com/office/drawing/2017/decorative" val="1"/>
              </a:ext>
            </a:extLst>
          </p:cNvPr>
          <p:cNvPicPr>
            <a:picLocks noGrp="1" noChangeAspect="1"/>
          </p:cNvPicPr>
          <p:nvPr>
            <p:ph type="pic" sz="quarter" idx="11"/>
          </p:nvPr>
        </p:nvPicPr>
        <p:blipFill>
          <a:blip r:embed="rId2" cstate="print">
            <a:extLst>
              <a:ext uri="{28A0092B-C50C-407E-A947-70E740481C1C}">
                <a14:useLocalDpi xmlns:a14="http://schemas.microsoft.com/office/drawing/2010/main" val="0"/>
              </a:ext>
            </a:extLst>
          </a:blip>
          <a:srcRect l="41541" t="185" r="9883" b="-185"/>
          <a:stretch>
            <a:fillRect/>
          </a:stretch>
        </p:blipFill>
        <p:spPr>
          <a:xfrm>
            <a:off x="8396702" y="946479"/>
            <a:ext cx="3795298" cy="5482861"/>
          </a:xfrm>
        </p:spPr>
      </p:pic>
    </p:spTree>
    <p:extLst>
      <p:ext uri="{BB962C8B-B14F-4D97-AF65-F5344CB8AC3E}">
        <p14:creationId xmlns:p14="http://schemas.microsoft.com/office/powerpoint/2010/main" val="7759805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B3C8A-9241-AD6C-B162-A9CB532CF71D}"/>
              </a:ext>
            </a:extLst>
          </p:cNvPr>
          <p:cNvSpPr>
            <a:spLocks noGrp="1"/>
          </p:cNvSpPr>
          <p:nvPr>
            <p:ph type="title"/>
          </p:nvPr>
        </p:nvSpPr>
        <p:spPr/>
        <p:txBody>
          <a:bodyPr/>
          <a:lstStyle/>
          <a:p>
            <a:r>
              <a:rPr lang="en-US"/>
              <a:t>Safe Harbor Statement</a:t>
            </a:r>
            <a:endParaRPr lang="en-IN"/>
          </a:p>
        </p:txBody>
      </p:sp>
      <p:sp>
        <p:nvSpPr>
          <p:cNvPr id="3" name="Slide Number Placeholder 2">
            <a:extLst>
              <a:ext uri="{FF2B5EF4-FFF2-40B4-BE49-F238E27FC236}">
                <a16:creationId xmlns:a16="http://schemas.microsoft.com/office/drawing/2014/main" id="{4AB89F29-D3B5-F741-0424-9F7BE37C30D3}"/>
              </a:ext>
            </a:extLst>
          </p:cNvPr>
          <p:cNvSpPr>
            <a:spLocks noGrp="1"/>
          </p:cNvSpPr>
          <p:nvPr>
            <p:ph type="sldNum" sz="quarter" idx="4"/>
          </p:nvPr>
        </p:nvSpPr>
        <p:spPr/>
        <p:txBody>
          <a:bodyPr/>
          <a:lstStyle/>
          <a:p>
            <a:fld id="{BF464321-24B5-4A1A-BA99-44AB7CD57172}" type="slidenum">
              <a:rPr lang="en-IN" smtClean="0"/>
              <a:pPr/>
              <a:t>2</a:t>
            </a:fld>
            <a:endParaRPr lang="en-IN"/>
          </a:p>
        </p:txBody>
      </p:sp>
      <p:sp>
        <p:nvSpPr>
          <p:cNvPr id="5" name="Rectangle 4">
            <a:extLst>
              <a:ext uri="{FF2B5EF4-FFF2-40B4-BE49-F238E27FC236}">
                <a16:creationId xmlns:a16="http://schemas.microsoft.com/office/drawing/2014/main" id="{D4B301D5-CB78-1640-6BB9-169C9F7E959A}"/>
              </a:ext>
            </a:extLst>
          </p:cNvPr>
          <p:cNvSpPr/>
          <p:nvPr/>
        </p:nvSpPr>
        <p:spPr>
          <a:xfrm>
            <a:off x="989642" y="2240940"/>
            <a:ext cx="10210800" cy="3036729"/>
          </a:xfrm>
          <a:prstGeom prst="rect">
            <a:avLst/>
          </a:prstGeom>
        </p:spPr>
        <p:txBody>
          <a:bodyPr wrap="square">
            <a:spAutoFit/>
          </a:bodyPr>
          <a:lstStyle/>
          <a:p>
            <a:pPr>
              <a:spcAft>
                <a:spcPts val="1400"/>
              </a:spcAft>
            </a:pPr>
            <a:r>
              <a:rPr lang="en-US" sz="1400">
                <a:latin typeface="Aptos Light" panose="020B0004020202020204" pitchFamily="34" charset="0"/>
                <a:cs typeface="Arial" panose="020B0604020202020204" pitchFamily="34" charset="0"/>
              </a:rPr>
              <a:t>Certain statements in this release concerning our future growth prospects are forward-looking statements, which are subject to a number of risks, uncertainties and assumptions that could cause actual results to differ materially from those contemplated in such forward-looking statements. </a:t>
            </a:r>
          </a:p>
          <a:p>
            <a:pPr>
              <a:spcAft>
                <a:spcPts val="1400"/>
              </a:spcAft>
            </a:pPr>
            <a:r>
              <a:rPr lang="en-US" sz="1400">
                <a:latin typeface="Aptos Light" panose="020B0004020202020204" pitchFamily="34" charset="0"/>
                <a:cs typeface="Arial" panose="020B0604020202020204" pitchFamily="34" charset="0"/>
              </a:rPr>
              <a:t>Important factors that could cause actual results to differ materially from our expectations include, amongst others general economic and business conditions in India, business outlook of our clientele and their research and development efforts, our ability to successfully implement our strategy, our growth and expansion plans and technological changes, changes in the value of the Rupee and other currencies, changes in the Indian and international interest rates, change in laws and regulations that apply to the Indian and global biotechnology and pharmaceuticals industries, increasing competition, changes in political conditions in India and changes in the foreign exchange control regulations in India. </a:t>
            </a:r>
          </a:p>
          <a:p>
            <a:pPr>
              <a:spcAft>
                <a:spcPts val="1400"/>
              </a:spcAft>
            </a:pPr>
            <a:r>
              <a:rPr lang="en-US" sz="1400">
                <a:latin typeface="Aptos Light" panose="020B0004020202020204" pitchFamily="34" charset="0"/>
                <a:cs typeface="Arial" panose="020B0604020202020204" pitchFamily="34" charset="0"/>
              </a:rPr>
              <a:t>Neither the Company, nor its directors and any of the affiliates have any obligation to update or otherwise revise any statements reflecting circumstances arising after this date or to reflect the occurrence of underlying events, even if the underlying assumptions do not come to fruition.</a:t>
            </a:r>
          </a:p>
        </p:txBody>
      </p:sp>
      <p:pic>
        <p:nvPicPr>
          <p:cNvPr id="6" name="Graphic 5">
            <a:extLst>
              <a:ext uri="{FF2B5EF4-FFF2-40B4-BE49-F238E27FC236}">
                <a16:creationId xmlns:a16="http://schemas.microsoft.com/office/drawing/2014/main" id="{F63B55D6-6342-7A6E-E7CE-FB0845FE0B9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17184" y="1537033"/>
            <a:ext cx="609600" cy="514350"/>
          </a:xfrm>
          <a:prstGeom prst="rect">
            <a:avLst/>
          </a:prstGeom>
        </p:spPr>
      </p:pic>
      <p:pic>
        <p:nvPicPr>
          <p:cNvPr id="7" name="Graphic 6">
            <a:extLst>
              <a:ext uri="{FF2B5EF4-FFF2-40B4-BE49-F238E27FC236}">
                <a16:creationId xmlns:a16="http://schemas.microsoft.com/office/drawing/2014/main" id="{22938C6C-37D0-EB40-2F63-57CF4B6E4FA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167505" y="5217669"/>
            <a:ext cx="609600" cy="514350"/>
          </a:xfrm>
          <a:prstGeom prst="rect">
            <a:avLst/>
          </a:prstGeom>
        </p:spPr>
      </p:pic>
    </p:spTree>
    <p:extLst>
      <p:ext uri="{BB962C8B-B14F-4D97-AF65-F5344CB8AC3E}">
        <p14:creationId xmlns:p14="http://schemas.microsoft.com/office/powerpoint/2010/main" val="7896949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BA2829-33D1-8427-B4B1-C3498EA1477B}"/>
            </a:ext>
          </a:extLst>
        </p:cNvPr>
        <p:cNvGrpSpPr/>
        <p:nvPr/>
      </p:nvGrpSpPr>
      <p:grpSpPr>
        <a:xfrm>
          <a:off x="0" y="0"/>
          <a:ext cx="0" cy="0"/>
          <a:chOff x="0" y="0"/>
          <a:chExt cx="0" cy="0"/>
        </a:xfrm>
      </p:grpSpPr>
      <p:sp>
        <p:nvSpPr>
          <p:cNvPr id="27" name="Rectangle 26">
            <a:extLst>
              <a:ext uri="{FF2B5EF4-FFF2-40B4-BE49-F238E27FC236}">
                <a16:creationId xmlns:a16="http://schemas.microsoft.com/office/drawing/2014/main" id="{C11601F2-20DB-3CA0-BB4E-F09EF6CA28B5}"/>
              </a:ext>
            </a:extLst>
          </p:cNvPr>
          <p:cNvSpPr/>
          <p:nvPr/>
        </p:nvSpPr>
        <p:spPr>
          <a:xfrm>
            <a:off x="0" y="2969342"/>
            <a:ext cx="2686050" cy="1091381"/>
          </a:xfrm>
          <a:prstGeom prst="rect">
            <a:avLst/>
          </a:prstGeom>
          <a:solidFill>
            <a:srgbClr val="005BA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Title 1">
            <a:extLst>
              <a:ext uri="{FF2B5EF4-FFF2-40B4-BE49-F238E27FC236}">
                <a16:creationId xmlns:a16="http://schemas.microsoft.com/office/drawing/2014/main" id="{B32225CE-2983-6CBB-F09E-C7CF716A36E4}"/>
              </a:ext>
            </a:extLst>
          </p:cNvPr>
          <p:cNvSpPr>
            <a:spLocks noGrp="1"/>
          </p:cNvSpPr>
          <p:nvPr>
            <p:ph type="title"/>
          </p:nvPr>
        </p:nvSpPr>
        <p:spPr>
          <a:xfrm>
            <a:off x="335627" y="3140243"/>
            <a:ext cx="1966965" cy="749577"/>
          </a:xfrm>
        </p:spPr>
        <p:txBody>
          <a:bodyPr/>
          <a:lstStyle/>
          <a:p>
            <a:r>
              <a:rPr lang="en-US">
                <a:solidFill>
                  <a:schemeClr val="bg1"/>
                </a:solidFill>
              </a:rPr>
              <a:t>CEO Remarks</a:t>
            </a:r>
          </a:p>
        </p:txBody>
      </p:sp>
      <p:pic>
        <p:nvPicPr>
          <p:cNvPr id="25" name="Picture 24" descr="A person in a blue suit&#10;&#10;AI-generated content may be incorrect.">
            <a:extLst>
              <a:ext uri="{FF2B5EF4-FFF2-40B4-BE49-F238E27FC236}">
                <a16:creationId xmlns:a16="http://schemas.microsoft.com/office/drawing/2014/main" id="{A0F9ADBD-458D-26CD-91A2-949DFB6EB110}"/>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a:xfrm>
            <a:off x="4752975" y="2085975"/>
            <a:ext cx="2686050" cy="2686050"/>
          </a:xfrm>
          <a:custGeom>
            <a:avLst/>
            <a:gdLst>
              <a:gd name="connsiteX0" fmla="*/ 1343025 w 2686050"/>
              <a:gd name="connsiteY0" fmla="*/ 0 h 2686050"/>
              <a:gd name="connsiteX1" fmla="*/ 2686050 w 2686050"/>
              <a:gd name="connsiteY1" fmla="*/ 1343025 h 2686050"/>
              <a:gd name="connsiteX2" fmla="*/ 1343025 w 2686050"/>
              <a:gd name="connsiteY2" fmla="*/ 2686050 h 2686050"/>
              <a:gd name="connsiteX3" fmla="*/ 0 w 2686050"/>
              <a:gd name="connsiteY3" fmla="*/ 1343025 h 2686050"/>
              <a:gd name="connsiteX4" fmla="*/ 1343025 w 2686050"/>
              <a:gd name="connsiteY4" fmla="*/ 0 h 2686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6050" h="2686050">
                <a:moveTo>
                  <a:pt x="1343025" y="0"/>
                </a:moveTo>
                <a:cubicBezTo>
                  <a:pt x="2084757" y="0"/>
                  <a:pt x="2686050" y="601293"/>
                  <a:pt x="2686050" y="1343025"/>
                </a:cubicBezTo>
                <a:cubicBezTo>
                  <a:pt x="2686050" y="2084757"/>
                  <a:pt x="2084757" y="2686050"/>
                  <a:pt x="1343025" y="2686050"/>
                </a:cubicBezTo>
                <a:cubicBezTo>
                  <a:pt x="601293" y="2686050"/>
                  <a:pt x="0" y="2084757"/>
                  <a:pt x="0" y="1343025"/>
                </a:cubicBezTo>
                <a:cubicBezTo>
                  <a:pt x="0" y="601293"/>
                  <a:pt x="601293" y="0"/>
                  <a:pt x="1343025" y="0"/>
                </a:cubicBezTo>
                <a:close/>
              </a:path>
            </a:pathLst>
          </a:custGeom>
          <a:ln w="76200">
            <a:solidFill>
              <a:schemeClr val="bg1">
                <a:lumMod val="95000"/>
              </a:schemeClr>
            </a:solidFill>
          </a:ln>
        </p:spPr>
      </p:pic>
      <p:sp>
        <p:nvSpPr>
          <p:cNvPr id="32" name="Rectangle 31">
            <a:extLst>
              <a:ext uri="{FF2B5EF4-FFF2-40B4-BE49-F238E27FC236}">
                <a16:creationId xmlns:a16="http://schemas.microsoft.com/office/drawing/2014/main" id="{1C1B7F1A-81EF-70C6-6471-92B928EDA1A2}"/>
              </a:ext>
            </a:extLst>
          </p:cNvPr>
          <p:cNvSpPr/>
          <p:nvPr/>
        </p:nvSpPr>
        <p:spPr>
          <a:xfrm>
            <a:off x="4862897" y="4940468"/>
            <a:ext cx="2466207" cy="892552"/>
          </a:xfrm>
          <a:prstGeom prst="rect">
            <a:avLst/>
          </a:prstGeom>
        </p:spPr>
        <p:txBody>
          <a:bodyPr wrap="square">
            <a:spAutoFit/>
          </a:bodyPr>
          <a:lstStyle/>
          <a:p>
            <a:pPr algn="ctr"/>
            <a:r>
              <a:rPr lang="en-IN" b="1">
                <a:latin typeface="Aptos Light" panose="020B0004020202020204" pitchFamily="34" charset="0"/>
                <a:cs typeface="Arial" panose="020B0604020202020204" pitchFamily="34" charset="0"/>
              </a:rPr>
              <a:t>Peter Bains</a:t>
            </a:r>
          </a:p>
          <a:p>
            <a:pPr algn="ctr"/>
            <a:r>
              <a:rPr lang="en-IN" sz="1400">
                <a:latin typeface="Aptos Light" panose="020B0004020202020204" pitchFamily="34" charset="0"/>
                <a:cs typeface="Arial" panose="020B0604020202020204" pitchFamily="34" charset="0"/>
              </a:rPr>
              <a:t>Managing Director &amp; CEO</a:t>
            </a:r>
          </a:p>
          <a:p>
            <a:pPr algn="ctr"/>
            <a:r>
              <a:rPr lang="en-IN" sz="1400">
                <a:latin typeface="Aptos Light" panose="020B0004020202020204" pitchFamily="34" charset="0"/>
                <a:cs typeface="Arial" panose="020B0604020202020204" pitchFamily="34" charset="0"/>
              </a:rPr>
              <a:t>Syngene International Limited</a:t>
            </a:r>
          </a:p>
        </p:txBody>
      </p:sp>
      <p:sp>
        <p:nvSpPr>
          <p:cNvPr id="3" name="Slide Number Placeholder 2">
            <a:extLst>
              <a:ext uri="{FF2B5EF4-FFF2-40B4-BE49-F238E27FC236}">
                <a16:creationId xmlns:a16="http://schemas.microsoft.com/office/drawing/2014/main" id="{2C2A74E7-B3DB-74BF-7210-021FBA049672}"/>
              </a:ext>
            </a:extLst>
          </p:cNvPr>
          <p:cNvSpPr>
            <a:spLocks noGrp="1"/>
          </p:cNvSpPr>
          <p:nvPr>
            <p:ph type="sldNum" sz="quarter" idx="4"/>
          </p:nvPr>
        </p:nvSpPr>
        <p:spPr>
          <a:xfrm>
            <a:off x="11591141" y="6374456"/>
            <a:ext cx="371929" cy="365125"/>
          </a:xfrm>
        </p:spPr>
        <p:txBody>
          <a:bodyPr/>
          <a:lstStyle/>
          <a:p>
            <a:fld id="{BF464321-24B5-4A1A-BA99-44AB7CD57172}" type="slidenum">
              <a:rPr lang="en-IN" smtClean="0"/>
              <a:pPr/>
              <a:t>3</a:t>
            </a:fld>
            <a:endParaRPr lang="en-IN"/>
          </a:p>
        </p:txBody>
      </p:sp>
    </p:spTree>
    <p:extLst>
      <p:ext uri="{BB962C8B-B14F-4D97-AF65-F5344CB8AC3E}">
        <p14:creationId xmlns:p14="http://schemas.microsoft.com/office/powerpoint/2010/main" val="40776878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2BCCB1-7F72-43BA-CA7B-3F0C5EED6A10}"/>
            </a:ext>
          </a:extLst>
        </p:cNvPr>
        <p:cNvGrpSpPr/>
        <p:nvPr/>
      </p:nvGrpSpPr>
      <p:grpSpPr>
        <a:xfrm>
          <a:off x="0" y="0"/>
          <a:ext cx="0" cy="0"/>
          <a:chOff x="0" y="0"/>
          <a:chExt cx="0" cy="0"/>
        </a:xfrm>
      </p:grpSpPr>
      <p:sp>
        <p:nvSpPr>
          <p:cNvPr id="41" name="Rectangle: Top Corners Rounded 40">
            <a:extLst>
              <a:ext uri="{FF2B5EF4-FFF2-40B4-BE49-F238E27FC236}">
                <a16:creationId xmlns:a16="http://schemas.microsoft.com/office/drawing/2014/main" id="{61A7BB28-BE50-8221-FA83-07C4B270513D}"/>
              </a:ext>
            </a:extLst>
          </p:cNvPr>
          <p:cNvSpPr/>
          <p:nvPr/>
        </p:nvSpPr>
        <p:spPr>
          <a:xfrm rot="5400000">
            <a:off x="6617272" y="838189"/>
            <a:ext cx="5001730" cy="5689861"/>
          </a:xfrm>
          <a:prstGeom prst="round2SameRect">
            <a:avLst>
              <a:gd name="adj1" fmla="val 3845"/>
              <a:gd name="adj2" fmla="val 0"/>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Aptos Light" panose="020B0004020202020204" pitchFamily="34" charset="0"/>
            </a:endParaRPr>
          </a:p>
        </p:txBody>
      </p:sp>
      <p:sp>
        <p:nvSpPr>
          <p:cNvPr id="2" name="Title 1">
            <a:extLst>
              <a:ext uri="{FF2B5EF4-FFF2-40B4-BE49-F238E27FC236}">
                <a16:creationId xmlns:a16="http://schemas.microsoft.com/office/drawing/2014/main" id="{76732824-8862-AD4F-6526-98C769844B08}"/>
              </a:ext>
            </a:extLst>
          </p:cNvPr>
          <p:cNvSpPr>
            <a:spLocks noGrp="1"/>
          </p:cNvSpPr>
          <p:nvPr>
            <p:ph type="title"/>
          </p:nvPr>
        </p:nvSpPr>
        <p:spPr/>
        <p:txBody>
          <a:bodyPr/>
          <a:lstStyle/>
          <a:p>
            <a:r>
              <a:rPr lang="en-US"/>
              <a:t>Q1 FY26: Financial performance in line with expectations</a:t>
            </a:r>
            <a:endParaRPr lang="en-IN"/>
          </a:p>
        </p:txBody>
      </p:sp>
      <p:sp>
        <p:nvSpPr>
          <p:cNvPr id="3" name="Slide Number Placeholder 2">
            <a:extLst>
              <a:ext uri="{FF2B5EF4-FFF2-40B4-BE49-F238E27FC236}">
                <a16:creationId xmlns:a16="http://schemas.microsoft.com/office/drawing/2014/main" id="{CB64BD4F-4402-3FB6-EE1B-C44FD00DED61}"/>
              </a:ext>
            </a:extLst>
          </p:cNvPr>
          <p:cNvSpPr>
            <a:spLocks noGrp="1"/>
          </p:cNvSpPr>
          <p:nvPr>
            <p:ph type="sldNum" sz="quarter" idx="4"/>
          </p:nvPr>
        </p:nvSpPr>
        <p:spPr/>
        <p:txBody>
          <a:bodyPr/>
          <a:lstStyle/>
          <a:p>
            <a:fld id="{BF464321-24B5-4A1A-BA99-44AB7CD57172}" type="slidenum">
              <a:rPr lang="en-IN" smtClean="0"/>
              <a:pPr/>
              <a:t>4</a:t>
            </a:fld>
            <a:endParaRPr lang="en-IN"/>
          </a:p>
        </p:txBody>
      </p:sp>
      <p:graphicFrame>
        <p:nvGraphicFramePr>
          <p:cNvPr id="30" name="Chart 29">
            <a:extLst>
              <a:ext uri="{FF2B5EF4-FFF2-40B4-BE49-F238E27FC236}">
                <a16:creationId xmlns:a16="http://schemas.microsoft.com/office/drawing/2014/main" id="{6AF01A6D-253D-CE25-DDAC-DC8D50DECB1E}"/>
              </a:ext>
            </a:extLst>
          </p:cNvPr>
          <p:cNvGraphicFramePr/>
          <p:nvPr>
            <p:extLst>
              <p:ext uri="{D42A27DB-BD31-4B8C-83A1-F6EECF244321}">
                <p14:modId xmlns:p14="http://schemas.microsoft.com/office/powerpoint/2010/main" val="2721452202"/>
              </p:ext>
            </p:extLst>
          </p:nvPr>
        </p:nvGraphicFramePr>
        <p:xfrm>
          <a:off x="5585638" y="1879337"/>
          <a:ext cx="7635982" cy="3675005"/>
        </p:xfrm>
        <a:graphic>
          <a:graphicData uri="http://schemas.openxmlformats.org/drawingml/2006/chart">
            <c:chart xmlns:c="http://schemas.openxmlformats.org/drawingml/2006/chart" xmlns:r="http://schemas.openxmlformats.org/officeDocument/2006/relationships" r:id="rId2"/>
          </a:graphicData>
        </a:graphic>
      </p:graphicFrame>
      <p:sp>
        <p:nvSpPr>
          <p:cNvPr id="40" name="Rectangle: Rounded Corners 39">
            <a:extLst>
              <a:ext uri="{FF2B5EF4-FFF2-40B4-BE49-F238E27FC236}">
                <a16:creationId xmlns:a16="http://schemas.microsoft.com/office/drawing/2014/main" id="{6AD63190-E22B-5AAF-12BE-9B7C67D2374C}"/>
              </a:ext>
            </a:extLst>
          </p:cNvPr>
          <p:cNvSpPr/>
          <p:nvPr/>
        </p:nvSpPr>
        <p:spPr>
          <a:xfrm>
            <a:off x="8144304" y="1660742"/>
            <a:ext cx="1636447" cy="365126"/>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IN" sz="1800" b="1">
                <a:solidFill>
                  <a:schemeClr val="tx1"/>
                </a:solidFill>
                <a:latin typeface="Aptos Light" panose="020B0004020202020204" pitchFamily="34" charset="0"/>
              </a:rPr>
              <a:t>Sales Split</a:t>
            </a:r>
          </a:p>
        </p:txBody>
      </p:sp>
      <p:grpSp>
        <p:nvGrpSpPr>
          <p:cNvPr id="8" name="Group 7">
            <a:extLst>
              <a:ext uri="{FF2B5EF4-FFF2-40B4-BE49-F238E27FC236}">
                <a16:creationId xmlns:a16="http://schemas.microsoft.com/office/drawing/2014/main" id="{3D6B8652-EAE4-6BE2-3366-4CCF24592956}"/>
              </a:ext>
            </a:extLst>
          </p:cNvPr>
          <p:cNvGrpSpPr/>
          <p:nvPr/>
        </p:nvGrpSpPr>
        <p:grpSpPr>
          <a:xfrm>
            <a:off x="575933" y="1706000"/>
            <a:ext cx="5343445" cy="4017686"/>
            <a:chOff x="575933" y="1766960"/>
            <a:chExt cx="5343445" cy="4017686"/>
          </a:xfrm>
        </p:grpSpPr>
        <p:sp>
          <p:nvSpPr>
            <p:cNvPr id="57" name="Rectangle 56">
              <a:extLst>
                <a:ext uri="{FF2B5EF4-FFF2-40B4-BE49-F238E27FC236}">
                  <a16:creationId xmlns:a16="http://schemas.microsoft.com/office/drawing/2014/main" id="{4DD94583-CA85-798E-FE56-D831E782DC1D}"/>
                </a:ext>
              </a:extLst>
            </p:cNvPr>
            <p:cNvSpPr/>
            <p:nvPr/>
          </p:nvSpPr>
          <p:spPr>
            <a:xfrm>
              <a:off x="1268348" y="1766960"/>
              <a:ext cx="4651030" cy="369332"/>
            </a:xfrm>
            <a:prstGeom prst="rect">
              <a:avLst/>
            </a:prstGeom>
            <a:solidFill>
              <a:srgbClr val="1065A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ts val="2000"/>
                </a:lnSpc>
                <a:spcBef>
                  <a:spcPct val="0"/>
                </a:spcBef>
              </a:pPr>
              <a:r>
                <a:rPr lang="en-IN" sz="1400">
                  <a:solidFill>
                    <a:schemeClr val="bg1"/>
                  </a:solidFill>
                  <a:latin typeface="Aptos Light" panose="020B0004020202020204" pitchFamily="34" charset="0"/>
                  <a:cs typeface="Calibri Light" panose="020F0302020204030204" pitchFamily="34" charset="0"/>
                </a:rPr>
                <a:t>Revenue from operations</a:t>
              </a:r>
            </a:p>
          </p:txBody>
        </p:sp>
        <p:sp>
          <p:nvSpPr>
            <p:cNvPr id="9" name="Rectangle 8">
              <a:extLst>
                <a:ext uri="{FF2B5EF4-FFF2-40B4-BE49-F238E27FC236}">
                  <a16:creationId xmlns:a16="http://schemas.microsoft.com/office/drawing/2014/main" id="{37515D96-E850-4507-77D8-A93391913C74}"/>
                </a:ext>
              </a:extLst>
            </p:cNvPr>
            <p:cNvSpPr/>
            <p:nvPr/>
          </p:nvSpPr>
          <p:spPr>
            <a:xfrm>
              <a:off x="1275908" y="2133315"/>
              <a:ext cx="4642886" cy="538937"/>
            </a:xfrm>
            <a:prstGeom prst="rect">
              <a:avLst/>
            </a:prstGeom>
            <a:solidFill>
              <a:srgbClr val="E5F6F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Aptos Light" panose="020B0004020202020204" pitchFamily="34" charset="0"/>
              </a:endParaRPr>
            </a:p>
          </p:txBody>
        </p:sp>
        <p:sp>
          <p:nvSpPr>
            <p:cNvPr id="15" name="TextBox 14">
              <a:extLst>
                <a:ext uri="{FF2B5EF4-FFF2-40B4-BE49-F238E27FC236}">
                  <a16:creationId xmlns:a16="http://schemas.microsoft.com/office/drawing/2014/main" id="{6B73A167-50A6-CFFE-07AD-ACE628321E0E}"/>
                </a:ext>
              </a:extLst>
            </p:cNvPr>
            <p:cNvSpPr txBox="1"/>
            <p:nvPr/>
          </p:nvSpPr>
          <p:spPr>
            <a:xfrm>
              <a:off x="1275908" y="2174000"/>
              <a:ext cx="3724939" cy="461665"/>
            </a:xfrm>
            <a:prstGeom prst="rect">
              <a:avLst/>
            </a:prstGeom>
            <a:noFill/>
          </p:spPr>
          <p:txBody>
            <a:bodyPr wrap="square">
              <a:spAutoFit/>
            </a:bodyPr>
            <a:lstStyle/>
            <a:p>
              <a:r>
                <a:rPr lang="en-IN" sz="1200" b="1">
                  <a:solidFill>
                    <a:schemeClr val="tx1">
                      <a:lumMod val="95000"/>
                      <a:lumOff val="5000"/>
                    </a:schemeClr>
                  </a:solidFill>
                  <a:latin typeface="Aptos Light" panose="020B0004020202020204" pitchFamily="34" charset="0"/>
                </a:rPr>
                <a:t>INR 875 Cr </a:t>
              </a:r>
              <a:r>
                <a:rPr lang="en-IN" sz="1200" b="1" i="1">
                  <a:solidFill>
                    <a:schemeClr val="tx1">
                      <a:lumMod val="95000"/>
                      <a:lumOff val="5000"/>
                    </a:schemeClr>
                  </a:solidFill>
                  <a:latin typeface="Aptos Light" panose="020B0004020202020204" pitchFamily="34" charset="0"/>
                </a:rPr>
                <a:t>(      </a:t>
              </a:r>
              <a:r>
                <a:rPr lang="en-IN" sz="1200" b="1">
                  <a:solidFill>
                    <a:schemeClr val="tx1">
                      <a:lumMod val="95000"/>
                      <a:lumOff val="5000"/>
                    </a:schemeClr>
                  </a:solidFill>
                  <a:latin typeface="Aptos Light" panose="020B0004020202020204" pitchFamily="34" charset="0"/>
                </a:rPr>
                <a:t>11% Y-o-Y)</a:t>
              </a:r>
            </a:p>
            <a:p>
              <a:r>
                <a:rPr lang="en-IN" sz="1200" i="1">
                  <a:solidFill>
                    <a:schemeClr val="tx1">
                      <a:lumMod val="95000"/>
                      <a:lumOff val="5000"/>
                    </a:schemeClr>
                  </a:solidFill>
                  <a:latin typeface="Aptos Light" panose="020B0004020202020204" pitchFamily="34" charset="0"/>
                </a:rPr>
                <a:t>~ 7% </a:t>
              </a:r>
              <a:r>
                <a:rPr lang="en-US" sz="1200" i="1">
                  <a:solidFill>
                    <a:schemeClr val="tx1">
                      <a:lumMod val="95000"/>
                      <a:lumOff val="5000"/>
                    </a:schemeClr>
                  </a:solidFill>
                  <a:latin typeface="Aptos Light" panose="020B0004020202020204" pitchFamily="34" charset="0"/>
                </a:rPr>
                <a:t>increase in constant currency terms</a:t>
              </a:r>
              <a:endParaRPr lang="en-IN" sz="1200" i="1">
                <a:solidFill>
                  <a:schemeClr val="tx1">
                    <a:lumMod val="95000"/>
                    <a:lumOff val="5000"/>
                  </a:schemeClr>
                </a:solidFill>
                <a:latin typeface="Aptos Light" panose="020B0004020202020204" pitchFamily="34" charset="0"/>
              </a:endParaRPr>
            </a:p>
          </p:txBody>
        </p:sp>
        <p:sp>
          <p:nvSpPr>
            <p:cNvPr id="18" name="TextBox 17">
              <a:extLst>
                <a:ext uri="{FF2B5EF4-FFF2-40B4-BE49-F238E27FC236}">
                  <a16:creationId xmlns:a16="http://schemas.microsoft.com/office/drawing/2014/main" id="{72D6D074-96AF-0105-5F28-A4122584D0BD}"/>
                </a:ext>
              </a:extLst>
            </p:cNvPr>
            <p:cNvSpPr txBox="1"/>
            <p:nvPr/>
          </p:nvSpPr>
          <p:spPr>
            <a:xfrm>
              <a:off x="1292318" y="2669431"/>
              <a:ext cx="2307772" cy="276999"/>
            </a:xfrm>
            <a:prstGeom prst="rect">
              <a:avLst/>
            </a:prstGeom>
            <a:noFill/>
          </p:spPr>
          <p:txBody>
            <a:bodyPr wrap="square" rtlCol="0">
              <a:spAutoFit/>
            </a:bodyPr>
            <a:lstStyle/>
            <a:p>
              <a:r>
                <a:rPr lang="en-IN" sz="1200">
                  <a:latin typeface="Aptos Light" panose="020B0004020202020204" pitchFamily="34" charset="0"/>
                </a:rPr>
                <a:t>Driven by Research services</a:t>
              </a:r>
            </a:p>
          </p:txBody>
        </p:sp>
        <p:sp>
          <p:nvSpPr>
            <p:cNvPr id="19" name="Arrow: Down 18">
              <a:extLst>
                <a:ext uri="{FF2B5EF4-FFF2-40B4-BE49-F238E27FC236}">
                  <a16:creationId xmlns:a16="http://schemas.microsoft.com/office/drawing/2014/main" id="{97DF44F5-7AAD-F888-BC19-6DCAFF65E8B3}"/>
                </a:ext>
              </a:extLst>
            </p:cNvPr>
            <p:cNvSpPr/>
            <p:nvPr/>
          </p:nvSpPr>
          <p:spPr>
            <a:xfrm rot="10800000">
              <a:off x="2189199" y="2251551"/>
              <a:ext cx="97420" cy="101814"/>
            </a:xfrm>
            <a:prstGeom prst="downArrow">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Aptos Light" panose="020B0004020202020204" pitchFamily="34" charset="0"/>
              </a:endParaRPr>
            </a:p>
          </p:txBody>
        </p:sp>
        <p:sp>
          <p:nvSpPr>
            <p:cNvPr id="20" name="Rectangle 19">
              <a:extLst>
                <a:ext uri="{FF2B5EF4-FFF2-40B4-BE49-F238E27FC236}">
                  <a16:creationId xmlns:a16="http://schemas.microsoft.com/office/drawing/2014/main" id="{3DFCF16D-4DE6-6827-CA4C-98C43887866D}"/>
                </a:ext>
              </a:extLst>
            </p:cNvPr>
            <p:cNvSpPr/>
            <p:nvPr/>
          </p:nvSpPr>
          <p:spPr>
            <a:xfrm>
              <a:off x="1275908" y="3552085"/>
              <a:ext cx="4642886" cy="540000"/>
            </a:xfrm>
            <a:prstGeom prst="rect">
              <a:avLst/>
            </a:prstGeom>
            <a:solidFill>
              <a:srgbClr val="E5F6F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Aptos Light" panose="020B0004020202020204" pitchFamily="34" charset="0"/>
              </a:endParaRPr>
            </a:p>
          </p:txBody>
        </p:sp>
        <p:sp>
          <p:nvSpPr>
            <p:cNvPr id="22" name="TextBox 21">
              <a:extLst>
                <a:ext uri="{FF2B5EF4-FFF2-40B4-BE49-F238E27FC236}">
                  <a16:creationId xmlns:a16="http://schemas.microsoft.com/office/drawing/2014/main" id="{3FABB759-C6AE-C70A-9A3F-54896FA365ED}"/>
                </a:ext>
              </a:extLst>
            </p:cNvPr>
            <p:cNvSpPr txBox="1"/>
            <p:nvPr/>
          </p:nvSpPr>
          <p:spPr>
            <a:xfrm>
              <a:off x="1284758" y="4087242"/>
              <a:ext cx="4052314" cy="276999"/>
            </a:xfrm>
            <a:prstGeom prst="rect">
              <a:avLst/>
            </a:prstGeom>
            <a:noFill/>
          </p:spPr>
          <p:txBody>
            <a:bodyPr wrap="square" rtlCol="0">
              <a:spAutoFit/>
            </a:bodyPr>
            <a:lstStyle/>
            <a:p>
              <a:r>
                <a:rPr lang="en-IN" sz="1200">
                  <a:latin typeface="Aptos Light" panose="020B0004020202020204" pitchFamily="34" charset="0"/>
                </a:rPr>
                <a:t>Driven by revenue growth and change  in business mix</a:t>
              </a:r>
            </a:p>
          </p:txBody>
        </p:sp>
        <p:sp>
          <p:nvSpPr>
            <p:cNvPr id="24" name="Rectangle 23">
              <a:extLst>
                <a:ext uri="{FF2B5EF4-FFF2-40B4-BE49-F238E27FC236}">
                  <a16:creationId xmlns:a16="http://schemas.microsoft.com/office/drawing/2014/main" id="{5F6276FE-95FA-5362-AA1C-E60BF3C7D031}"/>
                </a:ext>
              </a:extLst>
            </p:cNvPr>
            <p:cNvSpPr/>
            <p:nvPr/>
          </p:nvSpPr>
          <p:spPr>
            <a:xfrm>
              <a:off x="1275908" y="4967647"/>
              <a:ext cx="4642886" cy="540000"/>
            </a:xfrm>
            <a:prstGeom prst="rect">
              <a:avLst/>
            </a:prstGeom>
            <a:solidFill>
              <a:srgbClr val="E5F6F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Aptos Light" panose="020B0004020202020204" pitchFamily="34" charset="0"/>
              </a:endParaRPr>
            </a:p>
          </p:txBody>
        </p:sp>
        <p:sp>
          <p:nvSpPr>
            <p:cNvPr id="58" name="Rectangle 57">
              <a:extLst>
                <a:ext uri="{FF2B5EF4-FFF2-40B4-BE49-F238E27FC236}">
                  <a16:creationId xmlns:a16="http://schemas.microsoft.com/office/drawing/2014/main" id="{A01E960F-8AE4-7B03-1C04-4CFC7B1DEF09}"/>
                </a:ext>
              </a:extLst>
            </p:cNvPr>
            <p:cNvSpPr/>
            <p:nvPr/>
          </p:nvSpPr>
          <p:spPr>
            <a:xfrm>
              <a:off x="1268348" y="3196174"/>
              <a:ext cx="4651030" cy="369332"/>
            </a:xfrm>
            <a:prstGeom prst="rect">
              <a:avLst/>
            </a:prstGeom>
            <a:solidFill>
              <a:srgbClr val="1065A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ts val="2000"/>
                </a:lnSpc>
                <a:spcBef>
                  <a:spcPct val="0"/>
                </a:spcBef>
              </a:pPr>
              <a:r>
                <a:rPr lang="en-IN" sz="1400">
                  <a:solidFill>
                    <a:schemeClr val="bg1"/>
                  </a:solidFill>
                  <a:latin typeface="Aptos Light" panose="020B0004020202020204" pitchFamily="34" charset="0"/>
                  <a:cs typeface="Calibri Light" panose="020F0302020204030204" pitchFamily="34" charset="0"/>
                </a:rPr>
                <a:t>Operating EBITDA &amp; Margin</a:t>
              </a:r>
            </a:p>
          </p:txBody>
        </p:sp>
        <p:sp>
          <p:nvSpPr>
            <p:cNvPr id="59" name="Rectangle 58">
              <a:extLst>
                <a:ext uri="{FF2B5EF4-FFF2-40B4-BE49-F238E27FC236}">
                  <a16:creationId xmlns:a16="http://schemas.microsoft.com/office/drawing/2014/main" id="{35E4DC4C-78F9-CAE9-BCCD-5C1E22D65CD3}"/>
                </a:ext>
              </a:extLst>
            </p:cNvPr>
            <p:cNvSpPr/>
            <p:nvPr/>
          </p:nvSpPr>
          <p:spPr>
            <a:xfrm>
              <a:off x="1268348" y="4593579"/>
              <a:ext cx="4651030" cy="369332"/>
            </a:xfrm>
            <a:prstGeom prst="rect">
              <a:avLst/>
            </a:prstGeom>
            <a:solidFill>
              <a:srgbClr val="1065A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ts val="2000"/>
                </a:lnSpc>
                <a:spcBef>
                  <a:spcPct val="0"/>
                </a:spcBef>
              </a:pPr>
              <a:r>
                <a:rPr lang="en-IN" sz="1400">
                  <a:solidFill>
                    <a:schemeClr val="bg1"/>
                  </a:solidFill>
                  <a:latin typeface="Aptos Light" panose="020B0004020202020204" pitchFamily="34" charset="0"/>
                  <a:cs typeface="Calibri Light" panose="020F0302020204030204" pitchFamily="34" charset="0"/>
                </a:rPr>
                <a:t>Reported PAT Growth*</a:t>
              </a:r>
            </a:p>
          </p:txBody>
        </p:sp>
        <p:sp>
          <p:nvSpPr>
            <p:cNvPr id="73" name="TextBox 72">
              <a:extLst>
                <a:ext uri="{FF2B5EF4-FFF2-40B4-BE49-F238E27FC236}">
                  <a16:creationId xmlns:a16="http://schemas.microsoft.com/office/drawing/2014/main" id="{88972078-7BE2-F7F1-46F1-031D4CCD6CEB}"/>
                </a:ext>
              </a:extLst>
            </p:cNvPr>
            <p:cNvSpPr txBox="1"/>
            <p:nvPr/>
          </p:nvSpPr>
          <p:spPr>
            <a:xfrm>
              <a:off x="1268348" y="3593787"/>
              <a:ext cx="3724939" cy="461665"/>
            </a:xfrm>
            <a:prstGeom prst="rect">
              <a:avLst/>
            </a:prstGeom>
            <a:noFill/>
          </p:spPr>
          <p:txBody>
            <a:bodyPr wrap="square">
              <a:spAutoFit/>
            </a:bodyPr>
            <a:lstStyle/>
            <a:p>
              <a:r>
                <a:rPr lang="es-ES" sz="1200" b="1" err="1">
                  <a:solidFill>
                    <a:schemeClr val="tx1">
                      <a:lumMod val="95000"/>
                      <a:lumOff val="5000"/>
                    </a:schemeClr>
                  </a:solidFill>
                  <a:latin typeface="Aptos Light" panose="020B0004020202020204" pitchFamily="34" charset="0"/>
                </a:rPr>
                <a:t>Operating</a:t>
              </a:r>
              <a:r>
                <a:rPr lang="es-ES" sz="1200" b="1">
                  <a:solidFill>
                    <a:schemeClr val="tx1">
                      <a:lumMod val="95000"/>
                      <a:lumOff val="5000"/>
                    </a:schemeClr>
                  </a:solidFill>
                  <a:latin typeface="Aptos Light" panose="020B0004020202020204" pitchFamily="34" charset="0"/>
                </a:rPr>
                <a:t> EBITDA INR 206 Cr (     21% Y-o-Y)</a:t>
              </a:r>
            </a:p>
            <a:p>
              <a:r>
                <a:rPr lang="en-IN" sz="1200" i="1">
                  <a:solidFill>
                    <a:schemeClr val="tx1">
                      <a:lumMod val="95000"/>
                      <a:lumOff val="5000"/>
                    </a:schemeClr>
                  </a:solidFill>
                  <a:latin typeface="Aptos Light" panose="020B0004020202020204" pitchFamily="34" charset="0"/>
                </a:rPr>
                <a:t>Operating EBITDA Margin 24% vs 22% in Q1 FY25</a:t>
              </a:r>
            </a:p>
          </p:txBody>
        </p:sp>
        <p:sp>
          <p:nvSpPr>
            <p:cNvPr id="74" name="Arrow: Down 73">
              <a:extLst>
                <a:ext uri="{FF2B5EF4-FFF2-40B4-BE49-F238E27FC236}">
                  <a16:creationId xmlns:a16="http://schemas.microsoft.com/office/drawing/2014/main" id="{131586DA-B4EC-E9B6-F51E-0508A51B1995}"/>
                </a:ext>
              </a:extLst>
            </p:cNvPr>
            <p:cNvSpPr/>
            <p:nvPr/>
          </p:nvSpPr>
          <p:spPr>
            <a:xfrm rot="10800000">
              <a:off x="3329573" y="3673308"/>
              <a:ext cx="97420" cy="101814"/>
            </a:xfrm>
            <a:prstGeom prst="downArrow">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Aptos Light" panose="020B0004020202020204" pitchFamily="34" charset="0"/>
              </a:endParaRPr>
            </a:p>
          </p:txBody>
        </p:sp>
        <p:sp>
          <p:nvSpPr>
            <p:cNvPr id="76" name="TextBox 75">
              <a:extLst>
                <a:ext uri="{FF2B5EF4-FFF2-40B4-BE49-F238E27FC236}">
                  <a16:creationId xmlns:a16="http://schemas.microsoft.com/office/drawing/2014/main" id="{36D1D328-624E-B1E1-7AF5-D0D37BB98367}"/>
                </a:ext>
              </a:extLst>
            </p:cNvPr>
            <p:cNvSpPr txBox="1"/>
            <p:nvPr/>
          </p:nvSpPr>
          <p:spPr>
            <a:xfrm>
              <a:off x="1268348" y="5099148"/>
              <a:ext cx="3724939" cy="276999"/>
            </a:xfrm>
            <a:prstGeom prst="rect">
              <a:avLst/>
            </a:prstGeom>
            <a:noFill/>
          </p:spPr>
          <p:txBody>
            <a:bodyPr wrap="square">
              <a:spAutoFit/>
            </a:bodyPr>
            <a:lstStyle/>
            <a:p>
              <a:r>
                <a:rPr lang="es-ES" sz="1200" b="1">
                  <a:solidFill>
                    <a:schemeClr val="tx1">
                      <a:lumMod val="95000"/>
                      <a:lumOff val="5000"/>
                    </a:schemeClr>
                  </a:solidFill>
                  <a:latin typeface="Aptos Light" panose="020B0004020202020204" pitchFamily="34" charset="0"/>
                </a:rPr>
                <a:t>INR 87 Cr (     59% Y-o-Y)</a:t>
              </a:r>
            </a:p>
          </p:txBody>
        </p:sp>
        <p:sp>
          <p:nvSpPr>
            <p:cNvPr id="77" name="Arrow: Down 76">
              <a:extLst>
                <a:ext uri="{FF2B5EF4-FFF2-40B4-BE49-F238E27FC236}">
                  <a16:creationId xmlns:a16="http://schemas.microsoft.com/office/drawing/2014/main" id="{8FE3B877-3CC6-8370-27E7-634C90C428F2}"/>
                </a:ext>
              </a:extLst>
            </p:cNvPr>
            <p:cNvSpPr/>
            <p:nvPr/>
          </p:nvSpPr>
          <p:spPr>
            <a:xfrm rot="10800000">
              <a:off x="2091778" y="5170550"/>
              <a:ext cx="97420" cy="101814"/>
            </a:xfrm>
            <a:prstGeom prst="downArrow">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Aptos Light" panose="020B0004020202020204" pitchFamily="34" charset="0"/>
              </a:endParaRPr>
            </a:p>
          </p:txBody>
        </p:sp>
        <p:sp>
          <p:nvSpPr>
            <p:cNvPr id="78" name="TextBox 77">
              <a:extLst>
                <a:ext uri="{FF2B5EF4-FFF2-40B4-BE49-F238E27FC236}">
                  <a16:creationId xmlns:a16="http://schemas.microsoft.com/office/drawing/2014/main" id="{5E978EAB-9A41-139F-3DDE-FA4481082F48}"/>
                </a:ext>
              </a:extLst>
            </p:cNvPr>
            <p:cNvSpPr txBox="1"/>
            <p:nvPr/>
          </p:nvSpPr>
          <p:spPr>
            <a:xfrm>
              <a:off x="1284758" y="5507647"/>
              <a:ext cx="2307772" cy="276999"/>
            </a:xfrm>
            <a:prstGeom prst="rect">
              <a:avLst/>
            </a:prstGeom>
            <a:noFill/>
          </p:spPr>
          <p:txBody>
            <a:bodyPr wrap="square" rtlCol="0">
              <a:spAutoFit/>
            </a:bodyPr>
            <a:lstStyle/>
            <a:p>
              <a:pPr marL="171450" indent="-171450">
                <a:buFont typeface="Arial" panose="020B0604020202020204" pitchFamily="34" charset="0"/>
                <a:buChar char="•"/>
              </a:pPr>
              <a:r>
                <a:rPr lang="en-IN" sz="1200">
                  <a:latin typeface="Aptos Light" panose="020B0004020202020204" pitchFamily="34" charset="0"/>
                </a:rPr>
                <a:t>Before exceptional items**</a:t>
              </a:r>
            </a:p>
          </p:txBody>
        </p:sp>
        <p:grpSp>
          <p:nvGrpSpPr>
            <p:cNvPr id="5" name="Group 4">
              <a:extLst>
                <a:ext uri="{FF2B5EF4-FFF2-40B4-BE49-F238E27FC236}">
                  <a16:creationId xmlns:a16="http://schemas.microsoft.com/office/drawing/2014/main" id="{B80CB284-CCE3-DB9C-D0B8-696DA0506822}"/>
                </a:ext>
              </a:extLst>
            </p:cNvPr>
            <p:cNvGrpSpPr/>
            <p:nvPr/>
          </p:nvGrpSpPr>
          <p:grpSpPr>
            <a:xfrm>
              <a:off x="575933" y="3380840"/>
              <a:ext cx="507119" cy="507119"/>
              <a:chOff x="575933" y="3380840"/>
              <a:chExt cx="507119" cy="507119"/>
            </a:xfrm>
          </p:grpSpPr>
          <p:sp>
            <p:nvSpPr>
              <p:cNvPr id="90" name="Oval 89">
                <a:extLst>
                  <a:ext uri="{FF2B5EF4-FFF2-40B4-BE49-F238E27FC236}">
                    <a16:creationId xmlns:a16="http://schemas.microsoft.com/office/drawing/2014/main" id="{EA5F51E2-B1E4-D415-94F9-7B62E16BB5F5}"/>
                  </a:ext>
                </a:extLst>
              </p:cNvPr>
              <p:cNvSpPr/>
              <p:nvPr/>
            </p:nvSpPr>
            <p:spPr>
              <a:xfrm>
                <a:off x="575933" y="3380840"/>
                <a:ext cx="507119" cy="507119"/>
              </a:xfrm>
              <a:prstGeom prst="ellipse">
                <a:avLst/>
              </a:prstGeom>
              <a:solidFill>
                <a:srgbClr val="1065AF"/>
              </a:solidFill>
              <a:ln w="31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Aptos Light" panose="020B0004020202020204" pitchFamily="34" charset="0"/>
                </a:endParaRPr>
              </a:p>
            </p:txBody>
          </p:sp>
          <p:pic>
            <p:nvPicPr>
              <p:cNvPr id="82" name="Graphic 81" descr="Bar chart outline">
                <a:extLst>
                  <a:ext uri="{FF2B5EF4-FFF2-40B4-BE49-F238E27FC236}">
                    <a16:creationId xmlns:a16="http://schemas.microsoft.com/office/drawing/2014/main" id="{62CB9CFF-EE05-B9D9-A87B-4B3ADC2AB65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19435" y="3426561"/>
                <a:ext cx="415676" cy="415676"/>
              </a:xfrm>
              <a:prstGeom prst="rect">
                <a:avLst/>
              </a:prstGeom>
            </p:spPr>
          </p:pic>
        </p:grpSp>
        <p:grpSp>
          <p:nvGrpSpPr>
            <p:cNvPr id="4" name="Group 3">
              <a:extLst>
                <a:ext uri="{FF2B5EF4-FFF2-40B4-BE49-F238E27FC236}">
                  <a16:creationId xmlns:a16="http://schemas.microsoft.com/office/drawing/2014/main" id="{7056298C-1B1C-E519-24D6-1AA44B59AEE8}"/>
                </a:ext>
              </a:extLst>
            </p:cNvPr>
            <p:cNvGrpSpPr/>
            <p:nvPr/>
          </p:nvGrpSpPr>
          <p:grpSpPr>
            <a:xfrm>
              <a:off x="575933" y="2025868"/>
              <a:ext cx="507119" cy="507119"/>
              <a:chOff x="575933" y="2025868"/>
              <a:chExt cx="507119" cy="507119"/>
            </a:xfrm>
          </p:grpSpPr>
          <p:sp>
            <p:nvSpPr>
              <p:cNvPr id="86" name="Oval 85">
                <a:extLst>
                  <a:ext uri="{FF2B5EF4-FFF2-40B4-BE49-F238E27FC236}">
                    <a16:creationId xmlns:a16="http://schemas.microsoft.com/office/drawing/2014/main" id="{527DA55E-8E3B-7656-3539-6934F77AF1AB}"/>
                  </a:ext>
                </a:extLst>
              </p:cNvPr>
              <p:cNvSpPr/>
              <p:nvPr/>
            </p:nvSpPr>
            <p:spPr>
              <a:xfrm>
                <a:off x="575933" y="2025868"/>
                <a:ext cx="507119" cy="507119"/>
              </a:xfrm>
              <a:prstGeom prst="ellipse">
                <a:avLst/>
              </a:prstGeom>
              <a:solidFill>
                <a:srgbClr val="1065AF"/>
              </a:solidFill>
              <a:ln w="31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Aptos Light" panose="020B0004020202020204" pitchFamily="34" charset="0"/>
                </a:endParaRPr>
              </a:p>
            </p:txBody>
          </p:sp>
          <p:pic>
            <p:nvPicPr>
              <p:cNvPr id="84" name="Graphic 83" descr="Coins outline">
                <a:extLst>
                  <a:ext uri="{FF2B5EF4-FFF2-40B4-BE49-F238E27FC236}">
                    <a16:creationId xmlns:a16="http://schemas.microsoft.com/office/drawing/2014/main" id="{A9CA4220-9E57-4C37-CB11-DFD3E05B2E8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24402" y="2071589"/>
                <a:ext cx="415676" cy="415676"/>
              </a:xfrm>
              <a:prstGeom prst="rect">
                <a:avLst/>
              </a:prstGeom>
            </p:spPr>
          </p:pic>
        </p:grpSp>
        <p:grpSp>
          <p:nvGrpSpPr>
            <p:cNvPr id="6" name="Group 5">
              <a:extLst>
                <a:ext uri="{FF2B5EF4-FFF2-40B4-BE49-F238E27FC236}">
                  <a16:creationId xmlns:a16="http://schemas.microsoft.com/office/drawing/2014/main" id="{C3F50342-CC75-A70E-CFD5-85C52E2EC06C}"/>
                </a:ext>
              </a:extLst>
            </p:cNvPr>
            <p:cNvGrpSpPr/>
            <p:nvPr/>
          </p:nvGrpSpPr>
          <p:grpSpPr>
            <a:xfrm>
              <a:off x="575933" y="4773138"/>
              <a:ext cx="507119" cy="507119"/>
              <a:chOff x="575933" y="4773138"/>
              <a:chExt cx="507119" cy="507119"/>
            </a:xfrm>
          </p:grpSpPr>
          <p:sp>
            <p:nvSpPr>
              <p:cNvPr id="93" name="Oval 92">
                <a:extLst>
                  <a:ext uri="{FF2B5EF4-FFF2-40B4-BE49-F238E27FC236}">
                    <a16:creationId xmlns:a16="http://schemas.microsoft.com/office/drawing/2014/main" id="{9CE7261C-D5E1-A091-8F63-5795BE9B2F55}"/>
                  </a:ext>
                </a:extLst>
              </p:cNvPr>
              <p:cNvSpPr/>
              <p:nvPr/>
            </p:nvSpPr>
            <p:spPr>
              <a:xfrm>
                <a:off x="575933" y="4773138"/>
                <a:ext cx="507119" cy="507119"/>
              </a:xfrm>
              <a:prstGeom prst="ellipse">
                <a:avLst/>
              </a:prstGeom>
              <a:solidFill>
                <a:srgbClr val="1065AF"/>
              </a:solidFill>
              <a:ln w="31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Aptos Light" panose="020B0004020202020204" pitchFamily="34" charset="0"/>
                </a:endParaRPr>
              </a:p>
            </p:txBody>
          </p:sp>
          <p:pic>
            <p:nvPicPr>
              <p:cNvPr id="96" name="Graphic 95" descr="Hockey Stick Curve Graph outline">
                <a:extLst>
                  <a:ext uri="{FF2B5EF4-FFF2-40B4-BE49-F238E27FC236}">
                    <a16:creationId xmlns:a16="http://schemas.microsoft.com/office/drawing/2014/main" id="{253338D2-CF8D-DE25-D869-0792E49FB6D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32513" y="4831938"/>
                <a:ext cx="389519" cy="389519"/>
              </a:xfrm>
              <a:prstGeom prst="rect">
                <a:avLst/>
              </a:prstGeom>
            </p:spPr>
          </p:pic>
        </p:grpSp>
      </p:grpSp>
      <p:sp>
        <p:nvSpPr>
          <p:cNvPr id="7" name="TextBox 6">
            <a:extLst>
              <a:ext uri="{FF2B5EF4-FFF2-40B4-BE49-F238E27FC236}">
                <a16:creationId xmlns:a16="http://schemas.microsoft.com/office/drawing/2014/main" id="{A7AD3D17-6E32-DBF2-2C60-547345C7B66D}"/>
              </a:ext>
            </a:extLst>
          </p:cNvPr>
          <p:cNvSpPr txBox="1"/>
          <p:nvPr/>
        </p:nvSpPr>
        <p:spPr>
          <a:xfrm>
            <a:off x="1726368" y="6589840"/>
            <a:ext cx="6949546" cy="246221"/>
          </a:xfrm>
          <a:prstGeom prst="rect">
            <a:avLst/>
          </a:prstGeom>
          <a:noFill/>
        </p:spPr>
        <p:txBody>
          <a:bodyPr wrap="square" rtlCol="0">
            <a:spAutoFit/>
          </a:bodyPr>
          <a:lstStyle/>
          <a:p>
            <a:r>
              <a:rPr lang="en-IN" sz="1000" i="1">
                <a:latin typeface="Aptos Light" panose="020B0004020202020204" pitchFamily="34" charset="0"/>
              </a:rPr>
              <a:t>**Excludes exceptional item of Rs. 21 crores (net of tax) in Q1 FY25 relating to final settlement from an insurance claim</a:t>
            </a:r>
            <a:endParaRPr lang="en-IN" sz="800" i="1">
              <a:latin typeface="Aptos Light" panose="020B0004020202020204" pitchFamily="34" charset="0"/>
            </a:endParaRPr>
          </a:p>
        </p:txBody>
      </p:sp>
    </p:spTree>
    <p:extLst>
      <p:ext uri="{BB962C8B-B14F-4D97-AF65-F5344CB8AC3E}">
        <p14:creationId xmlns:p14="http://schemas.microsoft.com/office/powerpoint/2010/main" val="16838650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111136-D1EB-376F-A7E5-8DC5D6F47690}"/>
            </a:ext>
          </a:extLst>
        </p:cNvPr>
        <p:cNvGrpSpPr/>
        <p:nvPr/>
      </p:nvGrpSpPr>
      <p:grpSpPr>
        <a:xfrm>
          <a:off x="0" y="0"/>
          <a:ext cx="0" cy="0"/>
          <a:chOff x="0" y="0"/>
          <a:chExt cx="0" cy="0"/>
        </a:xfrm>
      </p:grpSpPr>
      <p:grpSp>
        <p:nvGrpSpPr>
          <p:cNvPr id="28" name="Group 27">
            <a:extLst>
              <a:ext uri="{FF2B5EF4-FFF2-40B4-BE49-F238E27FC236}">
                <a16:creationId xmlns:a16="http://schemas.microsoft.com/office/drawing/2014/main" id="{51C37F74-C78F-F7A9-9D0D-309526B00EA9}"/>
              </a:ext>
            </a:extLst>
          </p:cNvPr>
          <p:cNvGrpSpPr/>
          <p:nvPr/>
        </p:nvGrpSpPr>
        <p:grpSpPr>
          <a:xfrm>
            <a:off x="234806" y="3235520"/>
            <a:ext cx="4223689" cy="892800"/>
            <a:chOff x="234806" y="5106745"/>
            <a:chExt cx="4223689" cy="892800"/>
          </a:xfrm>
        </p:grpSpPr>
        <p:sp>
          <p:nvSpPr>
            <p:cNvPr id="21" name="Title 1">
              <a:extLst>
                <a:ext uri="{FF2B5EF4-FFF2-40B4-BE49-F238E27FC236}">
                  <a16:creationId xmlns:a16="http://schemas.microsoft.com/office/drawing/2014/main" id="{5059BC92-560B-D56E-90E2-07ED24A6EED1}"/>
                </a:ext>
              </a:extLst>
            </p:cNvPr>
            <p:cNvSpPr txBox="1">
              <a:spLocks/>
            </p:cNvSpPr>
            <p:nvPr/>
          </p:nvSpPr>
          <p:spPr>
            <a:xfrm>
              <a:off x="234806" y="5106745"/>
              <a:ext cx="4223689" cy="892800"/>
            </a:xfrm>
            <a:prstGeom prst="roundRect">
              <a:avLst>
                <a:gd name="adj" fmla="val 50000"/>
              </a:avLst>
            </a:prstGeom>
            <a:solidFill>
              <a:srgbClr val="005BAA"/>
            </a:solidFill>
            <a:ln>
              <a:noFill/>
            </a:ln>
          </p:spPr>
          <p:txBody>
            <a:bodyPr vert="horz" lIns="792000" tIns="180000" rIns="180000" bIns="180000" rtlCol="0" anchor="ctr">
              <a:noAutofit/>
            </a:bodyPr>
            <a:lstStyle>
              <a:lvl1pPr algn="l" defTabSz="1219170" rtl="0" eaLnBrk="1" latinLnBrk="0" hangingPunct="1">
                <a:spcBef>
                  <a:spcPct val="0"/>
                </a:spcBef>
                <a:buNone/>
                <a:defRPr sz="2400" b="1" kern="1200">
                  <a:solidFill>
                    <a:srgbClr val="004372"/>
                  </a:solidFill>
                  <a:latin typeface="+mj-lt"/>
                  <a:ea typeface="+mj-ea"/>
                  <a:cs typeface="Arial" panose="020B0604020202020204" pitchFamily="34" charset="0"/>
                </a:defRPr>
              </a:lvl1pPr>
            </a:lstStyle>
            <a:p>
              <a:pPr marL="0" marR="0" lvl="0" indent="0" algn="l" defTabSz="1219170" rtl="0" eaLnBrk="1" fontAlgn="auto" latinLnBrk="0" hangingPunct="1">
                <a:lnSpc>
                  <a:spcPts val="1600"/>
                </a:lnSpc>
                <a:spcBef>
                  <a:spcPct val="0"/>
                </a:spcBef>
                <a:spcAft>
                  <a:spcPts val="0"/>
                </a:spcAft>
                <a:buClr>
                  <a:srgbClr val="20639A"/>
                </a:buClr>
                <a:buSzTx/>
                <a:buFontTx/>
                <a:buNone/>
                <a:tabLst/>
                <a:defRPr/>
              </a:pPr>
              <a:endParaRPr kumimoji="0" lang="en-IN" sz="1400" b="0" i="0" u="none" strike="noStrike" kern="1200" cap="none" spc="0" normalizeH="0" baseline="0" noProof="0">
                <a:ln>
                  <a:noFill/>
                </a:ln>
                <a:solidFill>
                  <a:prstClr val="white"/>
                </a:solidFill>
                <a:effectLst/>
                <a:uLnTx/>
                <a:uFillTx/>
                <a:latin typeface="Aptos Light" panose="020B0004020202020204" pitchFamily="34" charset="0"/>
                <a:ea typeface="+mj-ea"/>
                <a:cs typeface="Calibri Light" panose="020F0302020204030204" pitchFamily="34" charset="0"/>
              </a:endParaRPr>
            </a:p>
          </p:txBody>
        </p:sp>
        <p:grpSp>
          <p:nvGrpSpPr>
            <p:cNvPr id="22" name="Group 21">
              <a:extLst>
                <a:ext uri="{FF2B5EF4-FFF2-40B4-BE49-F238E27FC236}">
                  <a16:creationId xmlns:a16="http://schemas.microsoft.com/office/drawing/2014/main" id="{CA84E0C5-9BE8-1492-38EC-2672B0B3D7B9}"/>
                </a:ext>
              </a:extLst>
            </p:cNvPr>
            <p:cNvGrpSpPr/>
            <p:nvPr/>
          </p:nvGrpSpPr>
          <p:grpSpPr>
            <a:xfrm>
              <a:off x="409519" y="5299586"/>
              <a:ext cx="507119" cy="507119"/>
              <a:chOff x="409519" y="4666322"/>
              <a:chExt cx="507119" cy="507119"/>
            </a:xfrm>
          </p:grpSpPr>
          <p:sp>
            <p:nvSpPr>
              <p:cNvPr id="23" name="Oval 22">
                <a:extLst>
                  <a:ext uri="{FF2B5EF4-FFF2-40B4-BE49-F238E27FC236}">
                    <a16:creationId xmlns:a16="http://schemas.microsoft.com/office/drawing/2014/main" id="{21C1896C-155F-EE71-85CC-3A0265FE5B60}"/>
                  </a:ext>
                </a:extLst>
              </p:cNvPr>
              <p:cNvSpPr/>
              <p:nvPr/>
            </p:nvSpPr>
            <p:spPr>
              <a:xfrm>
                <a:off x="409519" y="4666322"/>
                <a:ext cx="507119" cy="5071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prstClr val="white"/>
                  </a:solidFill>
                  <a:effectLst/>
                  <a:uLnTx/>
                  <a:uFillTx/>
                  <a:latin typeface="Calibri"/>
                  <a:ea typeface="+mn-ea"/>
                  <a:cs typeface="Arial"/>
                </a:endParaRPr>
              </a:p>
            </p:txBody>
          </p:sp>
          <p:pic>
            <p:nvPicPr>
              <p:cNvPr id="26" name="Graphic 25" descr="Credit card outline">
                <a:extLst>
                  <a:ext uri="{FF2B5EF4-FFF2-40B4-BE49-F238E27FC236}">
                    <a16:creationId xmlns:a16="http://schemas.microsoft.com/office/drawing/2014/main" id="{2DD1096A-8907-22BD-989B-CE96ECC7D00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9246" y="4696975"/>
                <a:ext cx="424966" cy="424966"/>
              </a:xfrm>
              <a:prstGeom prst="rect">
                <a:avLst/>
              </a:prstGeom>
            </p:spPr>
          </p:pic>
        </p:grpSp>
        <p:sp>
          <p:nvSpPr>
            <p:cNvPr id="27" name="TextBox 26">
              <a:extLst>
                <a:ext uri="{FF2B5EF4-FFF2-40B4-BE49-F238E27FC236}">
                  <a16:creationId xmlns:a16="http://schemas.microsoft.com/office/drawing/2014/main" id="{3A4AFF10-760C-E298-AE07-D85B88E27741}"/>
                </a:ext>
              </a:extLst>
            </p:cNvPr>
            <p:cNvSpPr txBox="1"/>
            <p:nvPr/>
          </p:nvSpPr>
          <p:spPr>
            <a:xfrm>
              <a:off x="998940" y="5301794"/>
              <a:ext cx="2695419" cy="502702"/>
            </a:xfrm>
            <a:prstGeom prst="rect">
              <a:avLst/>
            </a:prstGeom>
            <a:noFill/>
          </p:spPr>
          <p:txBody>
            <a:bodyPr wrap="square" rtlCol="0">
              <a:spAutoFit/>
            </a:bodyPr>
            <a:lstStyle/>
            <a:p>
              <a:pPr marL="0" marR="0" lvl="0" indent="0" algn="l" defTabSz="1219170" rtl="0" eaLnBrk="1" fontAlgn="auto" latinLnBrk="0" hangingPunct="1">
                <a:lnSpc>
                  <a:spcPts val="1600"/>
                </a:lnSpc>
                <a:spcBef>
                  <a:spcPts val="0"/>
                </a:spcBef>
                <a:spcAft>
                  <a:spcPts val="0"/>
                </a:spcAft>
                <a:buClr>
                  <a:srgbClr val="20639A"/>
                </a:buClr>
                <a:buSzTx/>
                <a:buFontTx/>
                <a:buNone/>
                <a:tabLst/>
                <a:defRPr/>
              </a:pPr>
              <a:r>
                <a:rPr kumimoji="0" lang="en-US" sz="1400" b="0" i="0" u="none" strike="noStrike" kern="1200" cap="none" spc="0" normalizeH="0" baseline="0" noProof="0">
                  <a:ln>
                    <a:noFill/>
                  </a:ln>
                  <a:solidFill>
                    <a:prstClr val="white"/>
                  </a:solidFill>
                  <a:effectLst/>
                  <a:uLnTx/>
                  <a:uFillTx/>
                  <a:latin typeface="Aptos Light" panose="020B0004020202020204" pitchFamily="34" charset="0"/>
                  <a:ea typeface="+mn-ea"/>
                  <a:cs typeface="Calibri Light" panose="020F0302020204030204" pitchFamily="34" charset="0"/>
                </a:rPr>
                <a:t>Biotech funding still volatile – we remain agile in our response</a:t>
              </a:r>
            </a:p>
          </p:txBody>
        </p:sp>
      </p:grpSp>
      <p:grpSp>
        <p:nvGrpSpPr>
          <p:cNvPr id="18" name="Group 17">
            <a:extLst>
              <a:ext uri="{FF2B5EF4-FFF2-40B4-BE49-F238E27FC236}">
                <a16:creationId xmlns:a16="http://schemas.microsoft.com/office/drawing/2014/main" id="{62113467-DC55-0A06-CCD3-42F7C08807CF}"/>
              </a:ext>
            </a:extLst>
          </p:cNvPr>
          <p:cNvGrpSpPr/>
          <p:nvPr/>
        </p:nvGrpSpPr>
        <p:grpSpPr>
          <a:xfrm>
            <a:off x="227013" y="1970578"/>
            <a:ext cx="4223689" cy="893818"/>
            <a:chOff x="227013" y="1846694"/>
            <a:chExt cx="4223689" cy="893818"/>
          </a:xfrm>
        </p:grpSpPr>
        <p:sp>
          <p:nvSpPr>
            <p:cNvPr id="10" name="Title 1">
              <a:extLst>
                <a:ext uri="{FF2B5EF4-FFF2-40B4-BE49-F238E27FC236}">
                  <a16:creationId xmlns:a16="http://schemas.microsoft.com/office/drawing/2014/main" id="{80763EF1-8C12-BE55-0BA0-A8F3F582CF3F}"/>
                </a:ext>
              </a:extLst>
            </p:cNvPr>
            <p:cNvSpPr txBox="1">
              <a:spLocks/>
            </p:cNvSpPr>
            <p:nvPr/>
          </p:nvSpPr>
          <p:spPr>
            <a:xfrm>
              <a:off x="227013" y="1846694"/>
              <a:ext cx="4223689" cy="893818"/>
            </a:xfrm>
            <a:prstGeom prst="roundRect">
              <a:avLst>
                <a:gd name="adj" fmla="val 50000"/>
              </a:avLst>
            </a:prstGeom>
            <a:solidFill>
              <a:srgbClr val="005BAA"/>
            </a:solidFill>
            <a:ln>
              <a:noFill/>
            </a:ln>
          </p:spPr>
          <p:txBody>
            <a:bodyPr vert="horz" lIns="792000" tIns="180000" rIns="180000" bIns="180000" rtlCol="0" anchor="ctr">
              <a:noAutofit/>
            </a:bodyPr>
            <a:lstStyle>
              <a:lvl1pPr algn="l" defTabSz="1219170" rtl="0" eaLnBrk="1" latinLnBrk="0" hangingPunct="1">
                <a:spcBef>
                  <a:spcPct val="0"/>
                </a:spcBef>
                <a:buNone/>
                <a:defRPr sz="2400" b="1" kern="1200">
                  <a:solidFill>
                    <a:srgbClr val="004372"/>
                  </a:solidFill>
                  <a:latin typeface="+mj-lt"/>
                  <a:ea typeface="+mj-ea"/>
                  <a:cs typeface="Arial" panose="020B0604020202020204" pitchFamily="34" charset="0"/>
                </a:defRPr>
              </a:lvl1pPr>
            </a:lstStyle>
            <a:p>
              <a:pPr marL="0" marR="0" lvl="0" indent="0" algn="l" defTabSz="1219170" rtl="0" eaLnBrk="1" fontAlgn="auto" latinLnBrk="0" hangingPunct="1">
                <a:lnSpc>
                  <a:spcPts val="1600"/>
                </a:lnSpc>
                <a:spcBef>
                  <a:spcPct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Aptos Light" panose="020B0004020202020204" pitchFamily="34" charset="0"/>
                <a:ea typeface="+mj-ea"/>
                <a:cs typeface="Calibri Light" panose="020F0302020204030204" pitchFamily="34" charset="0"/>
              </a:endParaRPr>
            </a:p>
          </p:txBody>
        </p:sp>
        <p:grpSp>
          <p:nvGrpSpPr>
            <p:cNvPr id="7" name="Group 6">
              <a:extLst>
                <a:ext uri="{FF2B5EF4-FFF2-40B4-BE49-F238E27FC236}">
                  <a16:creationId xmlns:a16="http://schemas.microsoft.com/office/drawing/2014/main" id="{E96243F5-7C5F-156C-2BEC-B94DD770AFD1}"/>
                </a:ext>
              </a:extLst>
            </p:cNvPr>
            <p:cNvGrpSpPr/>
            <p:nvPr/>
          </p:nvGrpSpPr>
          <p:grpSpPr>
            <a:xfrm>
              <a:off x="409519" y="2028239"/>
              <a:ext cx="507119" cy="507119"/>
              <a:chOff x="409519" y="2028239"/>
              <a:chExt cx="507119" cy="507119"/>
            </a:xfrm>
          </p:grpSpPr>
          <p:sp>
            <p:nvSpPr>
              <p:cNvPr id="11" name="Oval 10">
                <a:extLst>
                  <a:ext uri="{FF2B5EF4-FFF2-40B4-BE49-F238E27FC236}">
                    <a16:creationId xmlns:a16="http://schemas.microsoft.com/office/drawing/2014/main" id="{B56E52D2-AD6B-E235-0591-249013A8CB50}"/>
                  </a:ext>
                </a:extLst>
              </p:cNvPr>
              <p:cNvSpPr/>
              <p:nvPr/>
            </p:nvSpPr>
            <p:spPr>
              <a:xfrm>
                <a:off x="409519" y="2028239"/>
                <a:ext cx="507119" cy="5071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prstClr val="white"/>
                  </a:solidFill>
                  <a:effectLst/>
                  <a:uLnTx/>
                  <a:uFillTx/>
                  <a:latin typeface="Calibri"/>
                  <a:ea typeface="+mn-ea"/>
                  <a:cs typeface="Arial"/>
                </a:endParaRPr>
              </a:p>
            </p:txBody>
          </p:sp>
          <p:pic>
            <p:nvPicPr>
              <p:cNvPr id="67" name="Graphic 66" descr="Bar graph with upward trend outline">
                <a:extLst>
                  <a:ext uri="{FF2B5EF4-FFF2-40B4-BE49-F238E27FC236}">
                    <a16:creationId xmlns:a16="http://schemas.microsoft.com/office/drawing/2014/main" id="{44616F7B-AFFF-4219-080C-590C7721ED1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64182" y="2107981"/>
                <a:ext cx="371245" cy="371245"/>
              </a:xfrm>
              <a:prstGeom prst="rect">
                <a:avLst/>
              </a:prstGeom>
            </p:spPr>
          </p:pic>
        </p:grpSp>
        <p:sp>
          <p:nvSpPr>
            <p:cNvPr id="13" name="TextBox 12">
              <a:extLst>
                <a:ext uri="{FF2B5EF4-FFF2-40B4-BE49-F238E27FC236}">
                  <a16:creationId xmlns:a16="http://schemas.microsoft.com/office/drawing/2014/main" id="{185C536A-9E8C-2787-C408-E349C06CFF20}"/>
                </a:ext>
              </a:extLst>
            </p:cNvPr>
            <p:cNvSpPr txBox="1"/>
            <p:nvPr/>
          </p:nvSpPr>
          <p:spPr>
            <a:xfrm>
              <a:off x="998942" y="1939660"/>
              <a:ext cx="2520913" cy="707886"/>
            </a:xfrm>
            <a:prstGeom prst="rect">
              <a:avLst/>
            </a:prstGeom>
            <a:noFill/>
          </p:spPr>
          <p:txBody>
            <a:bodyPr wrap="square" rtlCol="0">
              <a:spAutoFit/>
            </a:bodyPr>
            <a:lstStyle/>
            <a:p>
              <a:pPr marL="0" marR="0" lvl="0" indent="0" algn="l" defTabSz="1219170" rtl="0" eaLnBrk="1" fontAlgn="auto" latinLnBrk="0" hangingPunct="1">
                <a:lnSpc>
                  <a:spcPts val="16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Aptos Light" panose="020B0004020202020204" pitchFamily="34" charset="0"/>
                  <a:ea typeface="+mn-ea"/>
                  <a:cs typeface="Calibri Light" panose="020F0302020204030204" pitchFamily="34" charset="0"/>
                </a:rPr>
                <a:t>Successful transition of pilot programs into longer-term contracts </a:t>
              </a:r>
            </a:p>
          </p:txBody>
        </p:sp>
      </p:grpSp>
      <p:grpSp>
        <p:nvGrpSpPr>
          <p:cNvPr id="19" name="Group 18">
            <a:extLst>
              <a:ext uri="{FF2B5EF4-FFF2-40B4-BE49-F238E27FC236}">
                <a16:creationId xmlns:a16="http://schemas.microsoft.com/office/drawing/2014/main" id="{E151178D-522F-35EF-9D69-CC4D526AB2FE}"/>
              </a:ext>
            </a:extLst>
          </p:cNvPr>
          <p:cNvGrpSpPr/>
          <p:nvPr/>
        </p:nvGrpSpPr>
        <p:grpSpPr>
          <a:xfrm>
            <a:off x="227013" y="4496323"/>
            <a:ext cx="4223689" cy="892800"/>
            <a:chOff x="227013" y="3160960"/>
            <a:chExt cx="4223689" cy="892800"/>
          </a:xfrm>
        </p:grpSpPr>
        <p:sp>
          <p:nvSpPr>
            <p:cNvPr id="6" name="Title 1">
              <a:extLst>
                <a:ext uri="{FF2B5EF4-FFF2-40B4-BE49-F238E27FC236}">
                  <a16:creationId xmlns:a16="http://schemas.microsoft.com/office/drawing/2014/main" id="{63793F59-51AA-A366-D788-141CCCF25346}"/>
                </a:ext>
              </a:extLst>
            </p:cNvPr>
            <p:cNvSpPr txBox="1">
              <a:spLocks/>
            </p:cNvSpPr>
            <p:nvPr/>
          </p:nvSpPr>
          <p:spPr>
            <a:xfrm>
              <a:off x="227013" y="3160960"/>
              <a:ext cx="4223689" cy="892800"/>
            </a:xfrm>
            <a:prstGeom prst="roundRect">
              <a:avLst>
                <a:gd name="adj" fmla="val 50000"/>
              </a:avLst>
            </a:prstGeom>
            <a:solidFill>
              <a:srgbClr val="005BAA"/>
            </a:solidFill>
            <a:ln>
              <a:noFill/>
            </a:ln>
          </p:spPr>
          <p:txBody>
            <a:bodyPr vert="horz" lIns="792000" tIns="180000" rIns="180000" bIns="180000" rtlCol="0" anchor="ctr">
              <a:noAutofit/>
            </a:bodyPr>
            <a:lstStyle>
              <a:lvl1pPr algn="l" defTabSz="1219170" rtl="0" eaLnBrk="1" latinLnBrk="0" hangingPunct="1">
                <a:spcBef>
                  <a:spcPct val="0"/>
                </a:spcBef>
                <a:buNone/>
                <a:defRPr sz="2400" b="1" kern="1200">
                  <a:solidFill>
                    <a:srgbClr val="004372"/>
                  </a:solidFill>
                  <a:latin typeface="+mj-lt"/>
                  <a:ea typeface="+mj-ea"/>
                  <a:cs typeface="Arial" panose="020B0604020202020204" pitchFamily="34" charset="0"/>
                </a:defRPr>
              </a:lvl1pPr>
            </a:lstStyle>
            <a:p>
              <a:pPr marL="0" marR="0" lvl="0" indent="0" algn="l" defTabSz="1219170" rtl="0" eaLnBrk="1" fontAlgn="auto" latinLnBrk="0" hangingPunct="1">
                <a:lnSpc>
                  <a:spcPts val="1600"/>
                </a:lnSpc>
                <a:spcBef>
                  <a:spcPct val="0"/>
                </a:spcBef>
                <a:spcAft>
                  <a:spcPts val="0"/>
                </a:spcAft>
                <a:buClr>
                  <a:srgbClr val="20639A"/>
                </a:buClr>
                <a:buSzTx/>
                <a:buFontTx/>
                <a:buNone/>
                <a:tabLst/>
                <a:defRPr/>
              </a:pPr>
              <a:endParaRPr kumimoji="0" lang="en-IN" sz="1400" b="0" i="0" u="none" strike="noStrike" kern="1200" cap="none" spc="0" normalizeH="0" baseline="0" noProof="0">
                <a:ln>
                  <a:noFill/>
                </a:ln>
                <a:solidFill>
                  <a:prstClr val="white"/>
                </a:solidFill>
                <a:effectLst/>
                <a:uLnTx/>
                <a:uFillTx/>
                <a:latin typeface="Aptos Light" panose="020B0004020202020204" pitchFamily="34" charset="0"/>
                <a:ea typeface="+mj-ea"/>
                <a:cs typeface="Calibri Light" panose="020F0302020204030204" pitchFamily="34" charset="0"/>
              </a:endParaRPr>
            </a:p>
          </p:txBody>
        </p:sp>
        <p:grpSp>
          <p:nvGrpSpPr>
            <p:cNvPr id="9" name="Group 8">
              <a:extLst>
                <a:ext uri="{FF2B5EF4-FFF2-40B4-BE49-F238E27FC236}">
                  <a16:creationId xmlns:a16="http://schemas.microsoft.com/office/drawing/2014/main" id="{823E3491-2C90-8D1B-0C29-BCE562B32183}"/>
                </a:ext>
              </a:extLst>
            </p:cNvPr>
            <p:cNvGrpSpPr/>
            <p:nvPr/>
          </p:nvGrpSpPr>
          <p:grpSpPr>
            <a:xfrm>
              <a:off x="409519" y="3341550"/>
              <a:ext cx="507119" cy="507119"/>
              <a:chOff x="409519" y="3341550"/>
              <a:chExt cx="507119" cy="507119"/>
            </a:xfrm>
          </p:grpSpPr>
          <p:sp>
            <p:nvSpPr>
              <p:cNvPr id="15" name="Oval 14">
                <a:extLst>
                  <a:ext uri="{FF2B5EF4-FFF2-40B4-BE49-F238E27FC236}">
                    <a16:creationId xmlns:a16="http://schemas.microsoft.com/office/drawing/2014/main" id="{4F77555F-AC24-2C8E-F82F-FF0B9306A182}"/>
                  </a:ext>
                </a:extLst>
              </p:cNvPr>
              <p:cNvSpPr/>
              <p:nvPr/>
            </p:nvSpPr>
            <p:spPr>
              <a:xfrm>
                <a:off x="409519" y="3341550"/>
                <a:ext cx="507119" cy="5071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prstClr val="white"/>
                  </a:solidFill>
                  <a:effectLst/>
                  <a:uLnTx/>
                  <a:uFillTx/>
                  <a:latin typeface="Calibri"/>
                  <a:ea typeface="+mn-ea"/>
                  <a:cs typeface="Arial"/>
                </a:endParaRPr>
              </a:p>
            </p:txBody>
          </p:sp>
          <p:pic>
            <p:nvPicPr>
              <p:cNvPr id="65" name="Graphic 64" descr="Petri Dish outline">
                <a:extLst>
                  <a:ext uri="{FF2B5EF4-FFF2-40B4-BE49-F238E27FC236}">
                    <a16:creationId xmlns:a16="http://schemas.microsoft.com/office/drawing/2014/main" id="{87900D87-6096-3757-92A7-641D6C51CCC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50595" y="3377157"/>
                <a:ext cx="424966" cy="424966"/>
              </a:xfrm>
              <a:prstGeom prst="rect">
                <a:avLst/>
              </a:prstGeom>
            </p:spPr>
          </p:pic>
        </p:grpSp>
        <p:sp>
          <p:nvSpPr>
            <p:cNvPr id="14" name="TextBox 13">
              <a:extLst>
                <a:ext uri="{FF2B5EF4-FFF2-40B4-BE49-F238E27FC236}">
                  <a16:creationId xmlns:a16="http://schemas.microsoft.com/office/drawing/2014/main" id="{188008CC-87EB-E944-48E8-6E22B49DA627}"/>
                </a:ext>
              </a:extLst>
            </p:cNvPr>
            <p:cNvSpPr txBox="1"/>
            <p:nvPr/>
          </p:nvSpPr>
          <p:spPr>
            <a:xfrm>
              <a:off x="998942" y="3253417"/>
              <a:ext cx="2695419" cy="707886"/>
            </a:xfrm>
            <a:prstGeom prst="rect">
              <a:avLst/>
            </a:prstGeom>
            <a:noFill/>
          </p:spPr>
          <p:txBody>
            <a:bodyPr wrap="square" rtlCol="0">
              <a:spAutoFit/>
            </a:bodyPr>
            <a:lstStyle/>
            <a:p>
              <a:pPr marL="0" marR="0" lvl="0" indent="0" algn="l" defTabSz="1219170" rtl="0" eaLnBrk="1" fontAlgn="auto" latinLnBrk="0" hangingPunct="1">
                <a:lnSpc>
                  <a:spcPts val="1600"/>
                </a:lnSpc>
                <a:spcBef>
                  <a:spcPts val="0"/>
                </a:spcBef>
                <a:spcAft>
                  <a:spcPts val="0"/>
                </a:spcAft>
                <a:buClr>
                  <a:srgbClr val="20639A"/>
                </a:buClr>
                <a:buSzTx/>
                <a:buFontTx/>
                <a:buNone/>
                <a:tabLst/>
                <a:defRPr/>
              </a:pPr>
              <a:r>
                <a:rPr kumimoji="0" lang="en-IN" sz="1400" b="0" i="0" u="none" strike="noStrike" kern="1200" cap="none" spc="0" normalizeH="0" baseline="0" noProof="0">
                  <a:ln>
                    <a:noFill/>
                  </a:ln>
                  <a:solidFill>
                    <a:prstClr val="white"/>
                  </a:solidFill>
                  <a:effectLst/>
                  <a:uLnTx/>
                  <a:uFillTx/>
                  <a:latin typeface="Aptos Light" panose="020B0004020202020204" pitchFamily="34" charset="0"/>
                  <a:ea typeface="+mn-ea"/>
                  <a:cs typeface="Calibri Light" panose="020F0302020204030204" pitchFamily="34" charset="0"/>
                </a:rPr>
                <a:t>Continue to receive healthy interest from large sized pharma companies in the form of RFPs</a:t>
              </a:r>
            </a:p>
          </p:txBody>
        </p:sp>
      </p:grpSp>
      <p:sp>
        <p:nvSpPr>
          <p:cNvPr id="4" name="Google Shape;470;p31">
            <a:extLst>
              <a:ext uri="{FF2B5EF4-FFF2-40B4-BE49-F238E27FC236}">
                <a16:creationId xmlns:a16="http://schemas.microsoft.com/office/drawing/2014/main" id="{E190402C-46E1-60BB-C07E-E2F32ED4C832}"/>
              </a:ext>
            </a:extLst>
          </p:cNvPr>
          <p:cNvSpPr/>
          <p:nvPr/>
        </p:nvSpPr>
        <p:spPr>
          <a:xfrm>
            <a:off x="3702360" y="1196974"/>
            <a:ext cx="8260710" cy="4968875"/>
          </a:xfrm>
          <a:prstGeom prst="roundRect">
            <a:avLst>
              <a:gd name="adj" fmla="val 4081"/>
            </a:avLst>
          </a:prstGeom>
          <a:solidFill>
            <a:srgbClr val="F9F9F9"/>
          </a:solidFill>
          <a:ln>
            <a:noFill/>
          </a:ln>
          <a:effectLst>
            <a:outerShdw blurRad="63500" sx="101000" sy="101000" algn="ctr" rotWithShape="0">
              <a:prstClr val="black">
                <a:alpha val="5000"/>
              </a:prstClr>
            </a:outerShdw>
          </a:effectLst>
        </p:spPr>
        <p:txBody>
          <a:bodyPr spcFirstLastPara="1" wrap="square" lIns="68575" tIns="34275" rIns="68575" bIns="34275" anchor="ctr" anchorCtr="0">
            <a:noAutofit/>
          </a:bodyPr>
          <a:lstStyle/>
          <a:p>
            <a:pPr marL="0" marR="0" lvl="0" indent="0" algn="ctr" defTabSz="1219170" rtl="0" eaLnBrk="1" fontAlgn="auto" latinLnBrk="0" hangingPunct="1">
              <a:lnSpc>
                <a:spcPct val="100000"/>
              </a:lnSpc>
              <a:spcBef>
                <a:spcPct val="0"/>
              </a:spcBef>
              <a:spcAft>
                <a:spcPct val="0"/>
              </a:spcAft>
              <a:buClrTx/>
              <a:buSzTx/>
              <a:buFontTx/>
              <a:buNone/>
              <a:tabLst/>
              <a:defRPr/>
            </a:pPr>
            <a:endParaRPr kumimoji="0" sz="1400" b="0" i="0" u="none" strike="noStrike" kern="1200" cap="none" spc="0" normalizeH="0" baseline="0" noProof="0">
              <a:ln>
                <a:noFill/>
              </a:ln>
              <a:solidFill>
                <a:prstClr val="white"/>
              </a:solidFill>
              <a:effectLst/>
              <a:uLnTx/>
              <a:uFillTx/>
              <a:latin typeface="Open Sans"/>
              <a:ea typeface="Open Sans"/>
              <a:cs typeface="Open Sans"/>
              <a:sym typeface="Open Sans"/>
            </a:endParaRPr>
          </a:p>
        </p:txBody>
      </p:sp>
      <p:sp>
        <p:nvSpPr>
          <p:cNvPr id="2" name="Title 1">
            <a:extLst>
              <a:ext uri="{FF2B5EF4-FFF2-40B4-BE49-F238E27FC236}">
                <a16:creationId xmlns:a16="http://schemas.microsoft.com/office/drawing/2014/main" id="{D12FA5FD-9250-B3EA-6172-48B2E4DA8A08}"/>
              </a:ext>
            </a:extLst>
          </p:cNvPr>
          <p:cNvSpPr>
            <a:spLocks noGrp="1"/>
          </p:cNvSpPr>
          <p:nvPr>
            <p:ph type="title"/>
          </p:nvPr>
        </p:nvSpPr>
        <p:spPr/>
        <p:txBody>
          <a:bodyPr/>
          <a:lstStyle/>
          <a:p>
            <a:r>
              <a:rPr lang="en-IN"/>
              <a:t>Segment Highlights: Research Services</a:t>
            </a:r>
          </a:p>
        </p:txBody>
      </p:sp>
      <p:sp>
        <p:nvSpPr>
          <p:cNvPr id="3" name="Slide Number Placeholder 2">
            <a:extLst>
              <a:ext uri="{FF2B5EF4-FFF2-40B4-BE49-F238E27FC236}">
                <a16:creationId xmlns:a16="http://schemas.microsoft.com/office/drawing/2014/main" id="{2AAB4E29-154A-E38A-B3DC-8B3077135B36}"/>
              </a:ext>
            </a:extLst>
          </p:cNvPr>
          <p:cNvSpPr>
            <a:spLocks noGrp="1"/>
          </p:cNvSpPr>
          <p:nvPr>
            <p:ph type="sldNum" sz="quarter" idx="4"/>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fld id="{BF464321-24B5-4A1A-BA99-44AB7CD57172}" type="slidenum">
              <a:rPr kumimoji="0" lang="en-IN" sz="1050" b="0" i="0" u="none" strike="noStrike" kern="1200" cap="none" spc="0" normalizeH="0" baseline="0" noProof="0" smtClean="0">
                <a:ln>
                  <a:noFill/>
                </a:ln>
                <a:solidFill>
                  <a:prstClr val="black">
                    <a:lumMod val="75000"/>
                    <a:lumOff val="25000"/>
                  </a:prstClr>
                </a:solidFill>
                <a:effectLst/>
                <a:uLnTx/>
                <a:uFillTx/>
                <a:latin typeface="Calibri"/>
                <a:ea typeface="+mn-ea"/>
                <a:cs typeface="Arial" panose="020B0604020202020204" pitchFamily="34" charset="0"/>
              </a:rPr>
              <a:pPr marL="0" marR="0" lvl="0" indent="0" algn="l" defTabSz="1219170" rtl="0" eaLnBrk="1" fontAlgn="auto" latinLnBrk="0" hangingPunct="1">
                <a:lnSpc>
                  <a:spcPct val="100000"/>
                </a:lnSpc>
                <a:spcBef>
                  <a:spcPts val="0"/>
                </a:spcBef>
                <a:spcAft>
                  <a:spcPts val="0"/>
                </a:spcAft>
                <a:buClrTx/>
                <a:buSzTx/>
                <a:buFontTx/>
                <a:buNone/>
                <a:tabLst/>
                <a:defRPr/>
              </a:pPr>
              <a:t>5</a:t>
            </a:fld>
            <a:endParaRPr kumimoji="0" lang="en-IN" sz="1050" b="0" i="0" u="none" strike="noStrike" kern="1200" cap="none" spc="0" normalizeH="0" baseline="0" noProof="0">
              <a:ln>
                <a:noFill/>
              </a:ln>
              <a:solidFill>
                <a:prstClr val="black">
                  <a:lumMod val="75000"/>
                  <a:lumOff val="25000"/>
                </a:prstClr>
              </a:solidFill>
              <a:effectLst/>
              <a:uLnTx/>
              <a:uFillTx/>
              <a:latin typeface="Calibri"/>
              <a:ea typeface="+mn-ea"/>
              <a:cs typeface="Arial" panose="020B0604020202020204" pitchFamily="34" charset="0"/>
            </a:endParaRPr>
          </a:p>
        </p:txBody>
      </p:sp>
      <p:grpSp>
        <p:nvGrpSpPr>
          <p:cNvPr id="30" name="Group 29">
            <a:extLst>
              <a:ext uri="{FF2B5EF4-FFF2-40B4-BE49-F238E27FC236}">
                <a16:creationId xmlns:a16="http://schemas.microsoft.com/office/drawing/2014/main" id="{E25EC85B-16F6-FD06-6892-B32C66B08092}"/>
              </a:ext>
            </a:extLst>
          </p:cNvPr>
          <p:cNvGrpSpPr/>
          <p:nvPr/>
        </p:nvGrpSpPr>
        <p:grpSpPr>
          <a:xfrm>
            <a:off x="3916882" y="1566864"/>
            <a:ext cx="3799792" cy="2005755"/>
            <a:chOff x="3916882" y="1566864"/>
            <a:chExt cx="3799792" cy="2005755"/>
          </a:xfrm>
        </p:grpSpPr>
        <p:pic>
          <p:nvPicPr>
            <p:cNvPr id="38" name="Picture 37" descr="A person wearing goggles and gloves holding a test tube&#10;&#10;AI-generated content may be incorrect.">
              <a:extLst>
                <a:ext uri="{FF2B5EF4-FFF2-40B4-BE49-F238E27FC236}">
                  <a16:creationId xmlns:a16="http://schemas.microsoft.com/office/drawing/2014/main" id="{BD73C2D7-77A9-DE86-035B-464A7500F0CD}"/>
                </a:ext>
              </a:extLst>
            </p:cNvPr>
            <p:cNvPicPr>
              <a:picLocks noChangeAspect="1"/>
            </p:cNvPicPr>
            <p:nvPr/>
          </p:nvPicPr>
          <p:blipFill>
            <a:blip r:embed="rId9" cstate="print">
              <a:extLst>
                <a:ext uri="{28A0092B-C50C-407E-A947-70E740481C1C}">
                  <a14:useLocalDpi xmlns:a14="http://schemas.microsoft.com/office/drawing/2010/main"/>
                </a:ext>
              </a:extLst>
            </a:blip>
            <a:srcRect/>
            <a:stretch>
              <a:fillRect/>
            </a:stretch>
          </p:blipFill>
          <p:spPr>
            <a:xfrm>
              <a:off x="5700339" y="1566864"/>
              <a:ext cx="2016335" cy="2005755"/>
            </a:xfrm>
            <a:custGeom>
              <a:avLst/>
              <a:gdLst>
                <a:gd name="connsiteX0" fmla="*/ 314883 w 2016335"/>
                <a:gd name="connsiteY0" fmla="*/ 0 h 2005755"/>
                <a:gd name="connsiteX1" fmla="*/ 1701452 w 2016335"/>
                <a:gd name="connsiteY1" fmla="*/ 0 h 2005755"/>
                <a:gd name="connsiteX2" fmla="*/ 2016335 w 2016335"/>
                <a:gd name="connsiteY2" fmla="*/ 314883 h 2005755"/>
                <a:gd name="connsiteX3" fmla="*/ 2016335 w 2016335"/>
                <a:gd name="connsiteY3" fmla="*/ 1690872 h 2005755"/>
                <a:gd name="connsiteX4" fmla="*/ 1701452 w 2016335"/>
                <a:gd name="connsiteY4" fmla="*/ 2005755 h 2005755"/>
                <a:gd name="connsiteX5" fmla="*/ 314883 w 2016335"/>
                <a:gd name="connsiteY5" fmla="*/ 2005755 h 2005755"/>
                <a:gd name="connsiteX6" fmla="*/ 0 w 2016335"/>
                <a:gd name="connsiteY6" fmla="*/ 1690872 h 2005755"/>
                <a:gd name="connsiteX7" fmla="*/ 0 w 2016335"/>
                <a:gd name="connsiteY7" fmla="*/ 314883 h 2005755"/>
                <a:gd name="connsiteX8" fmla="*/ 314883 w 2016335"/>
                <a:gd name="connsiteY8" fmla="*/ 0 h 200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6335" h="2005755">
                  <a:moveTo>
                    <a:pt x="314883" y="0"/>
                  </a:moveTo>
                  <a:lnTo>
                    <a:pt x="1701452" y="0"/>
                  </a:lnTo>
                  <a:cubicBezTo>
                    <a:pt x="1875357" y="0"/>
                    <a:pt x="2016335" y="140978"/>
                    <a:pt x="2016335" y="314883"/>
                  </a:cubicBezTo>
                  <a:lnTo>
                    <a:pt x="2016335" y="1690872"/>
                  </a:lnTo>
                  <a:cubicBezTo>
                    <a:pt x="2016335" y="1864777"/>
                    <a:pt x="1875357" y="2005755"/>
                    <a:pt x="1701452" y="2005755"/>
                  </a:cubicBezTo>
                  <a:lnTo>
                    <a:pt x="314883" y="2005755"/>
                  </a:lnTo>
                  <a:cubicBezTo>
                    <a:pt x="140978" y="2005755"/>
                    <a:pt x="0" y="1864777"/>
                    <a:pt x="0" y="1690872"/>
                  </a:cubicBezTo>
                  <a:lnTo>
                    <a:pt x="0" y="314883"/>
                  </a:lnTo>
                  <a:cubicBezTo>
                    <a:pt x="0" y="140978"/>
                    <a:pt x="140978" y="0"/>
                    <a:pt x="314883" y="0"/>
                  </a:cubicBezTo>
                  <a:close/>
                </a:path>
              </a:pathLst>
            </a:custGeom>
          </p:spPr>
        </p:pic>
        <p:sp>
          <p:nvSpPr>
            <p:cNvPr id="31" name="TextBox 30">
              <a:extLst>
                <a:ext uri="{FF2B5EF4-FFF2-40B4-BE49-F238E27FC236}">
                  <a16:creationId xmlns:a16="http://schemas.microsoft.com/office/drawing/2014/main" id="{D6D70F43-61C2-FD6F-1026-71AC458676C3}"/>
                </a:ext>
              </a:extLst>
            </p:cNvPr>
            <p:cNvSpPr txBox="1"/>
            <p:nvPr/>
          </p:nvSpPr>
          <p:spPr>
            <a:xfrm>
              <a:off x="3916882" y="2092688"/>
              <a:ext cx="1763999" cy="954107"/>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20639A"/>
                </a:buClr>
                <a:buSzTx/>
                <a:buFontTx/>
                <a:buNone/>
                <a:tabLst/>
                <a:defRPr/>
              </a:pPr>
              <a:r>
                <a:rPr kumimoji="0" lang="en-US" sz="1400" b="0" i="0" u="none" strike="noStrike" kern="1200" cap="none" spc="0" normalizeH="0" baseline="0" noProof="0">
                  <a:ln>
                    <a:noFill/>
                  </a:ln>
                  <a:solidFill>
                    <a:prstClr val="black"/>
                  </a:solidFill>
                  <a:effectLst/>
                  <a:uLnTx/>
                  <a:uFillTx/>
                  <a:latin typeface="Aptos Light" panose="020B0004020202020204" pitchFamily="34" charset="0"/>
                  <a:ea typeface="+mn-ea"/>
                  <a:cs typeface="Arial"/>
                </a:rPr>
                <a:t>Inauguration of a new state-of-the-art, dedicated peptide laboratory</a:t>
              </a:r>
            </a:p>
          </p:txBody>
        </p:sp>
      </p:grpSp>
      <p:grpSp>
        <p:nvGrpSpPr>
          <p:cNvPr id="35" name="Group 34">
            <a:extLst>
              <a:ext uri="{FF2B5EF4-FFF2-40B4-BE49-F238E27FC236}">
                <a16:creationId xmlns:a16="http://schemas.microsoft.com/office/drawing/2014/main" id="{CD2E441C-1821-EDF0-1487-AAFDDF0A4D3C}"/>
              </a:ext>
            </a:extLst>
          </p:cNvPr>
          <p:cNvGrpSpPr/>
          <p:nvPr/>
        </p:nvGrpSpPr>
        <p:grpSpPr>
          <a:xfrm>
            <a:off x="3916883" y="3797679"/>
            <a:ext cx="3799791" cy="2005755"/>
            <a:chOff x="3916883" y="3797679"/>
            <a:chExt cx="3799791" cy="2005755"/>
          </a:xfrm>
        </p:grpSpPr>
        <p:grpSp>
          <p:nvGrpSpPr>
            <p:cNvPr id="20" name="Group 19">
              <a:extLst>
                <a:ext uri="{FF2B5EF4-FFF2-40B4-BE49-F238E27FC236}">
                  <a16:creationId xmlns:a16="http://schemas.microsoft.com/office/drawing/2014/main" id="{4827424F-882E-2775-D57D-CAC40066569B}"/>
                </a:ext>
              </a:extLst>
            </p:cNvPr>
            <p:cNvGrpSpPr/>
            <p:nvPr/>
          </p:nvGrpSpPr>
          <p:grpSpPr>
            <a:xfrm>
              <a:off x="5700339" y="3797679"/>
              <a:ext cx="2016335" cy="2005755"/>
              <a:chOff x="7948760" y="3797679"/>
              <a:chExt cx="2016335" cy="2005755"/>
            </a:xfrm>
          </p:grpSpPr>
          <p:sp>
            <p:nvSpPr>
              <p:cNvPr id="25" name="Rectangle: Rounded Corners 24">
                <a:extLst>
                  <a:ext uri="{FF2B5EF4-FFF2-40B4-BE49-F238E27FC236}">
                    <a16:creationId xmlns:a16="http://schemas.microsoft.com/office/drawing/2014/main" id="{85EE93D4-39C1-A348-E3B4-7CF3945C45BC}"/>
                  </a:ext>
                </a:extLst>
              </p:cNvPr>
              <p:cNvSpPr/>
              <p:nvPr/>
            </p:nvSpPr>
            <p:spPr>
              <a:xfrm>
                <a:off x="7948760" y="3797679"/>
                <a:ext cx="2016335" cy="2005755"/>
              </a:xfrm>
              <a:prstGeom prst="roundRect">
                <a:avLst>
                  <a:gd name="adj" fmla="val 15699"/>
                </a:avLst>
              </a:prstGeom>
              <a:solidFill>
                <a:srgbClr val="004EB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prstClr val="white"/>
                  </a:solidFill>
                  <a:effectLst/>
                  <a:uLnTx/>
                  <a:uFillTx/>
                  <a:latin typeface="Calibri"/>
                  <a:ea typeface="+mn-ea"/>
                  <a:cs typeface="Arial"/>
                </a:endParaRPr>
              </a:p>
            </p:txBody>
          </p:sp>
          <p:pic>
            <p:nvPicPr>
              <p:cNvPr id="69" name="Picture 68">
                <a:extLst>
                  <a:ext uri="{FF2B5EF4-FFF2-40B4-BE49-F238E27FC236}">
                    <a16:creationId xmlns:a16="http://schemas.microsoft.com/office/drawing/2014/main" id="{54832F0F-1E6C-7B9B-9833-4FC82C49499B}"/>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423000" y="4488636"/>
                <a:ext cx="1190755" cy="650441"/>
              </a:xfrm>
              <a:prstGeom prst="rect">
                <a:avLst/>
              </a:prstGeom>
            </p:spPr>
          </p:pic>
        </p:grpSp>
        <p:sp>
          <p:nvSpPr>
            <p:cNvPr id="32" name="TextBox 31">
              <a:extLst>
                <a:ext uri="{FF2B5EF4-FFF2-40B4-BE49-F238E27FC236}">
                  <a16:creationId xmlns:a16="http://schemas.microsoft.com/office/drawing/2014/main" id="{E8AE9EB6-35C1-9C3C-A351-01862A8435C1}"/>
                </a:ext>
              </a:extLst>
            </p:cNvPr>
            <p:cNvSpPr txBox="1"/>
            <p:nvPr/>
          </p:nvSpPr>
          <p:spPr>
            <a:xfrm>
              <a:off x="3916883" y="4323503"/>
              <a:ext cx="1886900" cy="954107"/>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20639A"/>
                </a:buClr>
                <a:buSzTx/>
                <a:buFontTx/>
                <a:buNone/>
                <a:tabLst/>
                <a:defRPr/>
              </a:pPr>
              <a:r>
                <a:rPr kumimoji="0" lang="en-US" sz="1400" b="0" i="0" u="none" strike="noStrike" kern="1200" cap="none" spc="0" normalizeH="0" baseline="0" noProof="0">
                  <a:ln>
                    <a:noFill/>
                  </a:ln>
                  <a:solidFill>
                    <a:prstClr val="black"/>
                  </a:solidFill>
                  <a:effectLst/>
                  <a:uLnTx/>
                  <a:uFillTx/>
                  <a:latin typeface="Aptos Light" panose="020B0004020202020204" pitchFamily="34" charset="0"/>
                  <a:ea typeface="+mn-ea"/>
                  <a:cs typeface="Arial"/>
                </a:rPr>
                <a:t>Good Clinical Practices + Biologics facility received EIR with favorable closure</a:t>
              </a:r>
            </a:p>
          </p:txBody>
        </p:sp>
      </p:grpSp>
      <p:grpSp>
        <p:nvGrpSpPr>
          <p:cNvPr id="29" name="Group 28">
            <a:extLst>
              <a:ext uri="{FF2B5EF4-FFF2-40B4-BE49-F238E27FC236}">
                <a16:creationId xmlns:a16="http://schemas.microsoft.com/office/drawing/2014/main" id="{B47D53A2-86E5-8CE1-D69F-56D037B0A1F0}"/>
              </a:ext>
            </a:extLst>
          </p:cNvPr>
          <p:cNvGrpSpPr/>
          <p:nvPr/>
        </p:nvGrpSpPr>
        <p:grpSpPr>
          <a:xfrm>
            <a:off x="7943469" y="1565057"/>
            <a:ext cx="2016335" cy="2005755"/>
            <a:chOff x="5700338" y="3797679"/>
            <a:chExt cx="2016335" cy="2005755"/>
          </a:xfrm>
        </p:grpSpPr>
        <p:sp>
          <p:nvSpPr>
            <p:cNvPr id="24" name="Rectangle: Rounded Corners 23">
              <a:extLst>
                <a:ext uri="{FF2B5EF4-FFF2-40B4-BE49-F238E27FC236}">
                  <a16:creationId xmlns:a16="http://schemas.microsoft.com/office/drawing/2014/main" id="{99820231-53E9-7432-897E-889BDD9CF154}"/>
                </a:ext>
              </a:extLst>
            </p:cNvPr>
            <p:cNvSpPr/>
            <p:nvPr/>
          </p:nvSpPr>
          <p:spPr>
            <a:xfrm>
              <a:off x="5700338" y="3797679"/>
              <a:ext cx="2016335" cy="2005755"/>
            </a:xfrm>
            <a:prstGeom prst="roundRect">
              <a:avLst>
                <a:gd name="adj" fmla="val 15699"/>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prstClr val="white"/>
                </a:solidFill>
                <a:effectLst/>
                <a:uLnTx/>
                <a:uFillTx/>
                <a:latin typeface="Calibri"/>
                <a:ea typeface="+mn-ea"/>
                <a:cs typeface="Arial"/>
              </a:endParaRPr>
            </a:p>
          </p:txBody>
        </p:sp>
        <p:sp>
          <p:nvSpPr>
            <p:cNvPr id="48" name="TextBox 47">
              <a:extLst>
                <a:ext uri="{FF2B5EF4-FFF2-40B4-BE49-F238E27FC236}">
                  <a16:creationId xmlns:a16="http://schemas.microsoft.com/office/drawing/2014/main" id="{7135D335-CA43-AB4E-A7A5-B47AC9098D2C}"/>
                </a:ext>
              </a:extLst>
            </p:cNvPr>
            <p:cNvSpPr txBox="1"/>
            <p:nvPr/>
          </p:nvSpPr>
          <p:spPr>
            <a:xfrm>
              <a:off x="5710918" y="4292724"/>
              <a:ext cx="2005755" cy="1015663"/>
            </a:xfrm>
            <a:prstGeom prst="rect">
              <a:avLst/>
            </a:prstGeom>
            <a:noFill/>
          </p:spPr>
          <p:txBody>
            <a:bodyPr wrap="square">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a:ln>
                    <a:noFill/>
                  </a:ln>
                  <a:solidFill>
                    <a:prstClr val="white"/>
                  </a:solidFill>
                  <a:effectLst/>
                  <a:uLnTx/>
                  <a:uFillTx/>
                  <a:latin typeface="Aptos ExtraBold" panose="020B0004020202020204" pitchFamily="34" charset="0"/>
                  <a:ea typeface="+mn-ea"/>
                  <a:cs typeface="Arial"/>
                </a:rPr>
                <a:t>20+</a:t>
              </a:r>
              <a:endParaRPr kumimoji="0" lang="en-IN" sz="6000" b="1" i="0" u="none" strike="noStrike" kern="1200" cap="none" spc="0" normalizeH="0" baseline="0" noProof="0">
                <a:ln>
                  <a:noFill/>
                </a:ln>
                <a:solidFill>
                  <a:prstClr val="white"/>
                </a:solidFill>
                <a:effectLst/>
                <a:uLnTx/>
                <a:uFillTx/>
                <a:latin typeface="Aptos ExtraBold" panose="020B0004020202020204" pitchFamily="34" charset="0"/>
                <a:ea typeface="+mn-ea"/>
                <a:cs typeface="Arial"/>
              </a:endParaRPr>
            </a:p>
          </p:txBody>
        </p:sp>
      </p:grpSp>
      <p:sp>
        <p:nvSpPr>
          <p:cNvPr id="34" name="TextBox 33">
            <a:extLst>
              <a:ext uri="{FF2B5EF4-FFF2-40B4-BE49-F238E27FC236}">
                <a16:creationId xmlns:a16="http://schemas.microsoft.com/office/drawing/2014/main" id="{4EA0E482-4882-D0D8-F328-AD921FC4C9D5}"/>
              </a:ext>
            </a:extLst>
          </p:cNvPr>
          <p:cNvSpPr txBox="1"/>
          <p:nvPr/>
        </p:nvSpPr>
        <p:spPr>
          <a:xfrm>
            <a:off x="10091798" y="2090881"/>
            <a:ext cx="1764000" cy="954107"/>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20639A"/>
              </a:buClr>
              <a:buSzTx/>
              <a:buFontTx/>
              <a:buNone/>
              <a:tabLst/>
              <a:defRPr/>
            </a:pPr>
            <a:r>
              <a:rPr kumimoji="0" lang="en-US" sz="1400" b="0" i="0" u="none" strike="noStrike" kern="1200" cap="none" spc="0" normalizeH="0" baseline="0" noProof="0">
                <a:ln>
                  <a:noFill/>
                </a:ln>
                <a:solidFill>
                  <a:prstClr val="black"/>
                </a:solidFill>
                <a:effectLst/>
                <a:uLnTx/>
                <a:uFillTx/>
                <a:latin typeface="Aptos Light" panose="020B0004020202020204" pitchFamily="34" charset="0"/>
                <a:ea typeface="+mn-ea"/>
                <a:cs typeface="Arial"/>
              </a:rPr>
              <a:t>Concluded over 20 client and regulatory audits during the quarter</a:t>
            </a:r>
          </a:p>
        </p:txBody>
      </p:sp>
      <p:sp>
        <p:nvSpPr>
          <p:cNvPr id="33" name="TextBox 32">
            <a:extLst>
              <a:ext uri="{FF2B5EF4-FFF2-40B4-BE49-F238E27FC236}">
                <a16:creationId xmlns:a16="http://schemas.microsoft.com/office/drawing/2014/main" id="{911EC723-96BE-C847-6149-5C4B16145C3D}"/>
              </a:ext>
            </a:extLst>
          </p:cNvPr>
          <p:cNvSpPr txBox="1"/>
          <p:nvPr/>
        </p:nvSpPr>
        <p:spPr>
          <a:xfrm>
            <a:off x="10091797" y="4323503"/>
            <a:ext cx="1763999" cy="954107"/>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20639A"/>
              </a:buClr>
              <a:buSzTx/>
              <a:buFontTx/>
              <a:buNone/>
              <a:tabLst/>
              <a:defRPr/>
            </a:pPr>
            <a:r>
              <a:rPr kumimoji="0" lang="en-US" sz="1400" b="0" i="0" u="none" strike="noStrike" kern="1200" cap="none" spc="0" normalizeH="0" baseline="0" noProof="0">
                <a:ln>
                  <a:noFill/>
                </a:ln>
                <a:solidFill>
                  <a:prstClr val="black"/>
                </a:solidFill>
                <a:effectLst/>
                <a:uLnTx/>
                <a:uFillTx/>
                <a:latin typeface="Aptos Light" panose="020B0004020202020204" pitchFamily="34" charset="0"/>
                <a:ea typeface="+mn-ea"/>
                <a:cs typeface="Arial"/>
              </a:rPr>
              <a:t>Automation of DMPK operations has reduced TAT, and improved efficiency</a:t>
            </a:r>
          </a:p>
        </p:txBody>
      </p:sp>
      <p:pic>
        <p:nvPicPr>
          <p:cNvPr id="40" name="Picture 39" descr="A person in a white coat and gloves working in a laboratory&#10;&#10;AI-generated content may be incorrect.">
            <a:extLst>
              <a:ext uri="{FF2B5EF4-FFF2-40B4-BE49-F238E27FC236}">
                <a16:creationId xmlns:a16="http://schemas.microsoft.com/office/drawing/2014/main" id="{A4A2B423-5190-85E3-3046-4274A9B5F107}"/>
              </a:ext>
            </a:extLst>
          </p:cNvPr>
          <p:cNvPicPr>
            <a:picLocks noChangeAspect="1"/>
          </p:cNvPicPr>
          <p:nvPr/>
        </p:nvPicPr>
        <p:blipFill>
          <a:blip r:embed="rId11" cstate="print">
            <a:extLst>
              <a:ext uri="{28A0092B-C50C-407E-A947-70E740481C1C}">
                <a14:useLocalDpi xmlns:a14="http://schemas.microsoft.com/office/drawing/2010/main" val="0"/>
              </a:ext>
            </a:extLst>
          </a:blip>
          <a:srcRect l="24199" t="556" r="14527" b="7539"/>
          <a:stretch>
            <a:fillRect/>
          </a:stretch>
        </p:blipFill>
        <p:spPr>
          <a:xfrm>
            <a:off x="7954049" y="3797679"/>
            <a:ext cx="2005755" cy="2005755"/>
          </a:xfrm>
          <a:custGeom>
            <a:avLst/>
            <a:gdLst>
              <a:gd name="connsiteX0" fmla="*/ 324772 w 2005755"/>
              <a:gd name="connsiteY0" fmla="*/ 0 h 2005755"/>
              <a:gd name="connsiteX1" fmla="*/ 1680983 w 2005755"/>
              <a:gd name="connsiteY1" fmla="*/ 0 h 2005755"/>
              <a:gd name="connsiteX2" fmla="*/ 2005755 w 2005755"/>
              <a:gd name="connsiteY2" fmla="*/ 324772 h 2005755"/>
              <a:gd name="connsiteX3" fmla="*/ 2005755 w 2005755"/>
              <a:gd name="connsiteY3" fmla="*/ 1680983 h 2005755"/>
              <a:gd name="connsiteX4" fmla="*/ 1680983 w 2005755"/>
              <a:gd name="connsiteY4" fmla="*/ 2005755 h 2005755"/>
              <a:gd name="connsiteX5" fmla="*/ 324772 w 2005755"/>
              <a:gd name="connsiteY5" fmla="*/ 2005755 h 2005755"/>
              <a:gd name="connsiteX6" fmla="*/ 0 w 2005755"/>
              <a:gd name="connsiteY6" fmla="*/ 1680983 h 2005755"/>
              <a:gd name="connsiteX7" fmla="*/ 0 w 2005755"/>
              <a:gd name="connsiteY7" fmla="*/ 324772 h 2005755"/>
              <a:gd name="connsiteX8" fmla="*/ 324772 w 2005755"/>
              <a:gd name="connsiteY8" fmla="*/ 0 h 200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05755" h="2005755">
                <a:moveTo>
                  <a:pt x="324772" y="0"/>
                </a:moveTo>
                <a:lnTo>
                  <a:pt x="1680983" y="0"/>
                </a:lnTo>
                <a:cubicBezTo>
                  <a:pt x="1860350" y="0"/>
                  <a:pt x="2005755" y="145405"/>
                  <a:pt x="2005755" y="324772"/>
                </a:cubicBezTo>
                <a:lnTo>
                  <a:pt x="2005755" y="1680983"/>
                </a:lnTo>
                <a:cubicBezTo>
                  <a:pt x="2005755" y="1860350"/>
                  <a:pt x="1860350" y="2005755"/>
                  <a:pt x="1680983" y="2005755"/>
                </a:cubicBezTo>
                <a:lnTo>
                  <a:pt x="324772" y="2005755"/>
                </a:lnTo>
                <a:cubicBezTo>
                  <a:pt x="145405" y="2005755"/>
                  <a:pt x="0" y="1860350"/>
                  <a:pt x="0" y="1680983"/>
                </a:cubicBezTo>
                <a:lnTo>
                  <a:pt x="0" y="324772"/>
                </a:lnTo>
                <a:cubicBezTo>
                  <a:pt x="0" y="145405"/>
                  <a:pt x="145405" y="0"/>
                  <a:pt x="324772" y="0"/>
                </a:cubicBezTo>
                <a:close/>
              </a:path>
            </a:pathLst>
          </a:custGeom>
        </p:spPr>
      </p:pic>
    </p:spTree>
    <p:extLst>
      <p:ext uri="{BB962C8B-B14F-4D97-AF65-F5344CB8AC3E}">
        <p14:creationId xmlns:p14="http://schemas.microsoft.com/office/powerpoint/2010/main" val="3589766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500"/>
                                        <p:tgtEl>
                                          <p:spTgt spid="3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fade">
                                      <p:cBhvr>
                                        <p:cTn id="21" dur="500"/>
                                        <p:tgtEl>
                                          <p:spTgt spid="3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fade">
                                      <p:cBhvr>
                                        <p:cTn id="26" dur="500"/>
                                        <p:tgtEl>
                                          <p:spTgt spid="29"/>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500"/>
                                        <p:tgtEl>
                                          <p:spTgt spid="34"/>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40"/>
                                        </p:tgtEl>
                                        <p:attrNameLst>
                                          <p:attrName>style.visibility</p:attrName>
                                        </p:attrNameLst>
                                      </p:cBhvr>
                                      <p:to>
                                        <p:strVal val="visible"/>
                                      </p:to>
                                    </p:set>
                                    <p:animEffect transition="in" filter="fade">
                                      <p:cBhvr>
                                        <p:cTn id="34" dur="500"/>
                                        <p:tgtEl>
                                          <p:spTgt spid="40"/>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500"/>
                                        <p:tgtEl>
                                          <p:spTgt spid="3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fade">
                                      <p:cBhvr>
                                        <p:cTn id="42" dur="500"/>
                                        <p:tgtEl>
                                          <p:spTgt spid="2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4" grpId="0"/>
      <p:bldP spid="3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6E299C-5C6B-B931-02FB-B7476103DA9F}"/>
            </a:ext>
          </a:extLst>
        </p:cNvPr>
        <p:cNvGrpSpPr/>
        <p:nvPr/>
      </p:nvGrpSpPr>
      <p:grpSpPr>
        <a:xfrm>
          <a:off x="0" y="0"/>
          <a:ext cx="0" cy="0"/>
          <a:chOff x="0" y="0"/>
          <a:chExt cx="0" cy="0"/>
        </a:xfrm>
      </p:grpSpPr>
      <p:grpSp>
        <p:nvGrpSpPr>
          <p:cNvPr id="7" name="Group 6">
            <a:extLst>
              <a:ext uri="{FF2B5EF4-FFF2-40B4-BE49-F238E27FC236}">
                <a16:creationId xmlns:a16="http://schemas.microsoft.com/office/drawing/2014/main" id="{6D11B24E-3B24-2AFB-6A7F-44FE27AA0E5B}"/>
              </a:ext>
            </a:extLst>
          </p:cNvPr>
          <p:cNvGrpSpPr/>
          <p:nvPr/>
        </p:nvGrpSpPr>
        <p:grpSpPr>
          <a:xfrm>
            <a:off x="227013" y="3235011"/>
            <a:ext cx="4205028" cy="892800"/>
            <a:chOff x="227013" y="3155893"/>
            <a:chExt cx="4205028" cy="892800"/>
          </a:xfrm>
        </p:grpSpPr>
        <p:sp>
          <p:nvSpPr>
            <p:cNvPr id="8" name="Title 1">
              <a:extLst>
                <a:ext uri="{FF2B5EF4-FFF2-40B4-BE49-F238E27FC236}">
                  <a16:creationId xmlns:a16="http://schemas.microsoft.com/office/drawing/2014/main" id="{199BBD2A-0DE4-1DED-635A-DAFED304A0A3}"/>
                </a:ext>
              </a:extLst>
            </p:cNvPr>
            <p:cNvSpPr txBox="1">
              <a:spLocks/>
            </p:cNvSpPr>
            <p:nvPr/>
          </p:nvSpPr>
          <p:spPr>
            <a:xfrm>
              <a:off x="227013" y="3155893"/>
              <a:ext cx="4205028" cy="892800"/>
            </a:xfrm>
            <a:prstGeom prst="roundRect">
              <a:avLst>
                <a:gd name="adj" fmla="val 50000"/>
              </a:avLst>
            </a:prstGeom>
            <a:solidFill>
              <a:srgbClr val="005BAA"/>
            </a:solidFill>
            <a:ln>
              <a:noFill/>
            </a:ln>
          </p:spPr>
          <p:txBody>
            <a:bodyPr vert="horz" lIns="792000" tIns="180000" rIns="180000" bIns="180000" rtlCol="0" anchor="ctr">
              <a:noAutofit/>
            </a:bodyPr>
            <a:lstStyle>
              <a:lvl1pPr algn="l" defTabSz="1219170" rtl="0" eaLnBrk="1" latinLnBrk="0" hangingPunct="1">
                <a:spcBef>
                  <a:spcPct val="0"/>
                </a:spcBef>
                <a:buNone/>
                <a:defRPr sz="2400" b="1" kern="1200">
                  <a:solidFill>
                    <a:srgbClr val="004372"/>
                  </a:solidFill>
                  <a:latin typeface="+mj-lt"/>
                  <a:ea typeface="+mj-ea"/>
                  <a:cs typeface="Arial" panose="020B0604020202020204" pitchFamily="34" charset="0"/>
                </a:defRPr>
              </a:lvl1pPr>
            </a:lstStyle>
            <a:p>
              <a:pPr>
                <a:lnSpc>
                  <a:spcPts val="1600"/>
                </a:lnSpc>
                <a:buClr>
                  <a:srgbClr val="20639A"/>
                </a:buClr>
              </a:pPr>
              <a:endParaRPr lang="en-US" sz="1400" b="0">
                <a:solidFill>
                  <a:schemeClr val="bg1"/>
                </a:solidFill>
                <a:latin typeface="Aptos Light" panose="020B0004020202020204" pitchFamily="34" charset="0"/>
                <a:cs typeface="Calibri Light" panose="020F0302020204030204" pitchFamily="34" charset="0"/>
              </a:endParaRPr>
            </a:p>
          </p:txBody>
        </p:sp>
        <p:grpSp>
          <p:nvGrpSpPr>
            <p:cNvPr id="14" name="Group 13">
              <a:extLst>
                <a:ext uri="{FF2B5EF4-FFF2-40B4-BE49-F238E27FC236}">
                  <a16:creationId xmlns:a16="http://schemas.microsoft.com/office/drawing/2014/main" id="{275F20F5-4B1A-E2D6-4F1B-BD6351549D0E}"/>
                </a:ext>
              </a:extLst>
            </p:cNvPr>
            <p:cNvGrpSpPr/>
            <p:nvPr/>
          </p:nvGrpSpPr>
          <p:grpSpPr>
            <a:xfrm>
              <a:off x="409519" y="3341550"/>
              <a:ext cx="507119" cy="507119"/>
              <a:chOff x="409519" y="3341550"/>
              <a:chExt cx="507119" cy="507119"/>
            </a:xfrm>
          </p:grpSpPr>
          <p:sp>
            <p:nvSpPr>
              <p:cNvPr id="12" name="Oval 11">
                <a:extLst>
                  <a:ext uri="{FF2B5EF4-FFF2-40B4-BE49-F238E27FC236}">
                    <a16:creationId xmlns:a16="http://schemas.microsoft.com/office/drawing/2014/main" id="{524F61B3-7475-AB3C-5DD5-07746DD914C3}"/>
                  </a:ext>
                </a:extLst>
              </p:cNvPr>
              <p:cNvSpPr/>
              <p:nvPr/>
            </p:nvSpPr>
            <p:spPr>
              <a:xfrm>
                <a:off x="409519" y="3341550"/>
                <a:ext cx="507119" cy="5071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13" name="Graphic 12" descr="Golf Flag In Hole outline">
                <a:extLst>
                  <a:ext uri="{FF2B5EF4-FFF2-40B4-BE49-F238E27FC236}">
                    <a16:creationId xmlns:a16="http://schemas.microsoft.com/office/drawing/2014/main" id="{A21B5648-4372-2834-38DB-64F0FB3853B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91114" y="3410098"/>
                <a:ext cx="370021" cy="370021"/>
              </a:xfrm>
              <a:prstGeom prst="rect">
                <a:avLst/>
              </a:prstGeom>
            </p:spPr>
          </p:pic>
        </p:grpSp>
        <p:sp>
          <p:nvSpPr>
            <p:cNvPr id="6" name="TextBox 5">
              <a:extLst>
                <a:ext uri="{FF2B5EF4-FFF2-40B4-BE49-F238E27FC236}">
                  <a16:creationId xmlns:a16="http://schemas.microsoft.com/office/drawing/2014/main" id="{2C52951F-8A19-3D9A-9C2F-79CF53323E4F}"/>
                </a:ext>
              </a:extLst>
            </p:cNvPr>
            <p:cNvSpPr txBox="1"/>
            <p:nvPr/>
          </p:nvSpPr>
          <p:spPr>
            <a:xfrm>
              <a:off x="998233" y="3350942"/>
              <a:ext cx="2520913" cy="502702"/>
            </a:xfrm>
            <a:prstGeom prst="rect">
              <a:avLst/>
            </a:prstGeom>
            <a:noFill/>
          </p:spPr>
          <p:txBody>
            <a:bodyPr wrap="square" rtlCol="0">
              <a:spAutoFit/>
            </a:bodyPr>
            <a:lstStyle/>
            <a:p>
              <a:pPr>
                <a:lnSpc>
                  <a:spcPts val="1600"/>
                </a:lnSpc>
                <a:buClr>
                  <a:srgbClr val="20639A"/>
                </a:buClr>
              </a:pPr>
              <a:r>
                <a:rPr lang="en-US" sz="1400">
                  <a:solidFill>
                    <a:schemeClr val="bg1"/>
                  </a:solidFill>
                  <a:latin typeface="Aptos Light" panose="020B0004020202020204" pitchFamily="34" charset="0"/>
                  <a:cs typeface="Calibri Light" panose="020F0302020204030204" pitchFamily="34" charset="0"/>
                </a:rPr>
                <a:t>Delivered a resilient performance this quarter </a:t>
              </a:r>
            </a:p>
          </p:txBody>
        </p:sp>
      </p:grpSp>
      <p:sp>
        <p:nvSpPr>
          <p:cNvPr id="5" name="Google Shape;470;p31">
            <a:extLst>
              <a:ext uri="{FF2B5EF4-FFF2-40B4-BE49-F238E27FC236}">
                <a16:creationId xmlns:a16="http://schemas.microsoft.com/office/drawing/2014/main" id="{DE01905C-FA9B-4BA1-C762-5B09A129B9CE}"/>
              </a:ext>
            </a:extLst>
          </p:cNvPr>
          <p:cNvSpPr/>
          <p:nvPr/>
        </p:nvSpPr>
        <p:spPr>
          <a:xfrm>
            <a:off x="3702360" y="1196974"/>
            <a:ext cx="8260710" cy="4968875"/>
          </a:xfrm>
          <a:prstGeom prst="roundRect">
            <a:avLst>
              <a:gd name="adj" fmla="val 4081"/>
            </a:avLst>
          </a:prstGeom>
          <a:solidFill>
            <a:srgbClr val="F9F9F9"/>
          </a:solidFill>
          <a:ln>
            <a:noFill/>
          </a:ln>
          <a:effectLst>
            <a:outerShdw blurRad="63500" sx="101000" sy="101000" algn="ctr" rotWithShape="0">
              <a:prstClr val="black">
                <a:alpha val="5000"/>
              </a:prstClr>
            </a:outerShdw>
          </a:effectLst>
        </p:spPr>
        <p:txBody>
          <a:bodyPr spcFirstLastPara="1" wrap="square" lIns="68575" tIns="34275" rIns="68575" bIns="34275" anchor="ctr" anchorCtr="0">
            <a:noAutofit/>
          </a:bodyPr>
          <a:lstStyle/>
          <a:p>
            <a:pPr algn="ctr">
              <a:spcBef>
                <a:spcPct val="0"/>
              </a:spcBef>
              <a:spcAft>
                <a:spcPct val="0"/>
              </a:spcAft>
            </a:pPr>
            <a:endParaRPr lang="en-IN" sz="1400">
              <a:solidFill>
                <a:schemeClr val="lt1"/>
              </a:solidFill>
              <a:latin typeface="Open Sans"/>
              <a:ea typeface="Open Sans"/>
              <a:cs typeface="Open Sans"/>
              <a:sym typeface="Open Sans"/>
            </a:endParaRPr>
          </a:p>
        </p:txBody>
      </p:sp>
      <p:sp>
        <p:nvSpPr>
          <p:cNvPr id="2" name="Title 1">
            <a:extLst>
              <a:ext uri="{FF2B5EF4-FFF2-40B4-BE49-F238E27FC236}">
                <a16:creationId xmlns:a16="http://schemas.microsoft.com/office/drawing/2014/main" id="{445142AF-D10C-95AA-C17A-FF8EB068251B}"/>
              </a:ext>
            </a:extLst>
          </p:cNvPr>
          <p:cNvSpPr>
            <a:spLocks noGrp="1"/>
          </p:cNvSpPr>
          <p:nvPr>
            <p:ph type="title"/>
          </p:nvPr>
        </p:nvSpPr>
        <p:spPr/>
        <p:txBody>
          <a:bodyPr/>
          <a:lstStyle/>
          <a:p>
            <a:r>
              <a:rPr lang="en-IN"/>
              <a:t>Segment Highlights: CDMO Services</a:t>
            </a:r>
          </a:p>
        </p:txBody>
      </p:sp>
      <p:sp>
        <p:nvSpPr>
          <p:cNvPr id="3" name="Slide Number Placeholder 2">
            <a:extLst>
              <a:ext uri="{FF2B5EF4-FFF2-40B4-BE49-F238E27FC236}">
                <a16:creationId xmlns:a16="http://schemas.microsoft.com/office/drawing/2014/main" id="{074002E9-0D24-CC3B-A4FF-F0A8AFC23B87}"/>
              </a:ext>
            </a:extLst>
          </p:cNvPr>
          <p:cNvSpPr>
            <a:spLocks noGrp="1"/>
          </p:cNvSpPr>
          <p:nvPr>
            <p:ph type="sldNum" sz="quarter" idx="4"/>
          </p:nvPr>
        </p:nvSpPr>
        <p:spPr/>
        <p:txBody>
          <a:bodyPr/>
          <a:lstStyle/>
          <a:p>
            <a:fld id="{BF464321-24B5-4A1A-BA99-44AB7CD57172}" type="slidenum">
              <a:rPr lang="en-IN" smtClean="0"/>
              <a:pPr/>
              <a:t>6</a:t>
            </a:fld>
            <a:endParaRPr lang="en-IN"/>
          </a:p>
        </p:txBody>
      </p:sp>
      <p:grpSp>
        <p:nvGrpSpPr>
          <p:cNvPr id="19" name="Group 18">
            <a:extLst>
              <a:ext uri="{FF2B5EF4-FFF2-40B4-BE49-F238E27FC236}">
                <a16:creationId xmlns:a16="http://schemas.microsoft.com/office/drawing/2014/main" id="{209D7555-0971-CAA5-72C6-22B3C119C7EB}"/>
              </a:ext>
            </a:extLst>
          </p:cNvPr>
          <p:cNvGrpSpPr/>
          <p:nvPr/>
        </p:nvGrpSpPr>
        <p:grpSpPr>
          <a:xfrm>
            <a:off x="3936339" y="1557339"/>
            <a:ext cx="3780336" cy="2016336"/>
            <a:chOff x="3936339" y="1557339"/>
            <a:chExt cx="3780336" cy="2016336"/>
          </a:xfrm>
        </p:grpSpPr>
        <p:pic>
          <p:nvPicPr>
            <p:cNvPr id="1159" name="Picture 1158" descr="A large building with many windows&#10;&#10;AI-generated content may be incorrect.">
              <a:extLst>
                <a:ext uri="{FF2B5EF4-FFF2-40B4-BE49-F238E27FC236}">
                  <a16:creationId xmlns:a16="http://schemas.microsoft.com/office/drawing/2014/main" id="{DCBBC78F-CECD-CB71-7671-FEBF4CBA0BA9}"/>
                </a:ext>
              </a:extLst>
            </p:cNvPr>
            <p:cNvPicPr>
              <a:picLocks noChangeAspect="1"/>
            </p:cNvPicPr>
            <p:nvPr/>
          </p:nvPicPr>
          <p:blipFill>
            <a:blip r:embed="rId4" cstate="print">
              <a:extLst>
                <a:ext uri="{28A0092B-C50C-407E-A947-70E740481C1C}">
                  <a14:useLocalDpi xmlns:a14="http://schemas.microsoft.com/office/drawing/2010/main" val="0"/>
                </a:ext>
              </a:extLst>
            </a:blip>
            <a:srcRect l="19977" t="6298" r="26150" b="2880"/>
            <a:stretch>
              <a:fillRect/>
            </a:stretch>
          </p:blipFill>
          <p:spPr>
            <a:xfrm>
              <a:off x="5700339" y="1557339"/>
              <a:ext cx="2016336" cy="2016336"/>
            </a:xfrm>
            <a:custGeom>
              <a:avLst/>
              <a:gdLst>
                <a:gd name="connsiteX0" fmla="*/ 336063 w 2016336"/>
                <a:gd name="connsiteY0" fmla="*/ 0 h 2016336"/>
                <a:gd name="connsiteX1" fmla="*/ 1680273 w 2016336"/>
                <a:gd name="connsiteY1" fmla="*/ 0 h 2016336"/>
                <a:gd name="connsiteX2" fmla="*/ 2016336 w 2016336"/>
                <a:gd name="connsiteY2" fmla="*/ 336063 h 2016336"/>
                <a:gd name="connsiteX3" fmla="*/ 2016336 w 2016336"/>
                <a:gd name="connsiteY3" fmla="*/ 1680273 h 2016336"/>
                <a:gd name="connsiteX4" fmla="*/ 1680273 w 2016336"/>
                <a:gd name="connsiteY4" fmla="*/ 2016336 h 2016336"/>
                <a:gd name="connsiteX5" fmla="*/ 336063 w 2016336"/>
                <a:gd name="connsiteY5" fmla="*/ 2016336 h 2016336"/>
                <a:gd name="connsiteX6" fmla="*/ 0 w 2016336"/>
                <a:gd name="connsiteY6" fmla="*/ 1680273 h 2016336"/>
                <a:gd name="connsiteX7" fmla="*/ 0 w 2016336"/>
                <a:gd name="connsiteY7" fmla="*/ 336063 h 2016336"/>
                <a:gd name="connsiteX8" fmla="*/ 336063 w 2016336"/>
                <a:gd name="connsiteY8" fmla="*/ 0 h 2016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6336" h="2016336">
                  <a:moveTo>
                    <a:pt x="336063" y="0"/>
                  </a:moveTo>
                  <a:lnTo>
                    <a:pt x="1680273" y="0"/>
                  </a:lnTo>
                  <a:cubicBezTo>
                    <a:pt x="1865875" y="0"/>
                    <a:pt x="2016336" y="150461"/>
                    <a:pt x="2016336" y="336063"/>
                  </a:cubicBezTo>
                  <a:lnTo>
                    <a:pt x="2016336" y="1680273"/>
                  </a:lnTo>
                  <a:cubicBezTo>
                    <a:pt x="2016336" y="1865875"/>
                    <a:pt x="1865875" y="2016336"/>
                    <a:pt x="1680273" y="2016336"/>
                  </a:cubicBezTo>
                  <a:lnTo>
                    <a:pt x="336063" y="2016336"/>
                  </a:lnTo>
                  <a:cubicBezTo>
                    <a:pt x="150461" y="2016336"/>
                    <a:pt x="0" y="1865875"/>
                    <a:pt x="0" y="1680273"/>
                  </a:cubicBezTo>
                  <a:lnTo>
                    <a:pt x="0" y="336063"/>
                  </a:lnTo>
                  <a:cubicBezTo>
                    <a:pt x="0" y="150461"/>
                    <a:pt x="150461" y="0"/>
                    <a:pt x="336063" y="0"/>
                  </a:cubicBezTo>
                  <a:close/>
                </a:path>
              </a:pathLst>
            </a:custGeom>
          </p:spPr>
        </p:pic>
        <p:sp>
          <p:nvSpPr>
            <p:cNvPr id="1161" name="TextBox 1160">
              <a:extLst>
                <a:ext uri="{FF2B5EF4-FFF2-40B4-BE49-F238E27FC236}">
                  <a16:creationId xmlns:a16="http://schemas.microsoft.com/office/drawing/2014/main" id="{CDD0A703-B28F-B636-B72E-1237CD00633D}"/>
                </a:ext>
              </a:extLst>
            </p:cNvPr>
            <p:cNvSpPr txBox="1"/>
            <p:nvPr/>
          </p:nvSpPr>
          <p:spPr>
            <a:xfrm>
              <a:off x="3936339" y="2088454"/>
              <a:ext cx="1764000" cy="954107"/>
            </a:xfrm>
            <a:prstGeom prst="rect">
              <a:avLst/>
            </a:prstGeom>
            <a:noFill/>
          </p:spPr>
          <p:txBody>
            <a:bodyPr wrap="square" rtlCol="0">
              <a:spAutoFit/>
            </a:bodyPr>
            <a:lstStyle/>
            <a:p>
              <a:pPr>
                <a:buClr>
                  <a:srgbClr val="20639A"/>
                </a:buClr>
              </a:pPr>
              <a:r>
                <a:rPr lang="en-US" sz="1400" b="1">
                  <a:latin typeface="Aptos Light" panose="020B0004020202020204" pitchFamily="34" charset="0"/>
                </a:rPr>
                <a:t>Unit III, Bengaluru:  </a:t>
              </a:r>
              <a:r>
                <a:rPr lang="en-US" sz="1400">
                  <a:latin typeface="Aptos Light" panose="020B0004020202020204" pitchFamily="34" charset="0"/>
                </a:rPr>
                <a:t>Syngene’s biologics facility became operational </a:t>
              </a:r>
            </a:p>
          </p:txBody>
        </p:sp>
      </p:grpSp>
      <p:grpSp>
        <p:nvGrpSpPr>
          <p:cNvPr id="9" name="Group 8">
            <a:extLst>
              <a:ext uri="{FF2B5EF4-FFF2-40B4-BE49-F238E27FC236}">
                <a16:creationId xmlns:a16="http://schemas.microsoft.com/office/drawing/2014/main" id="{65F3600F-E2D5-4358-F1F4-5FD11BB205E6}"/>
              </a:ext>
            </a:extLst>
          </p:cNvPr>
          <p:cNvGrpSpPr/>
          <p:nvPr/>
        </p:nvGrpSpPr>
        <p:grpSpPr>
          <a:xfrm>
            <a:off x="7955418" y="1557339"/>
            <a:ext cx="4007652" cy="2016336"/>
            <a:chOff x="7955418" y="3798589"/>
            <a:chExt cx="4007652" cy="2016336"/>
          </a:xfrm>
        </p:grpSpPr>
        <p:pic>
          <p:nvPicPr>
            <p:cNvPr id="1157" name="Picture 1156" descr="A building with a large structure&#10;&#10;AI-generated content may be incorrect.">
              <a:extLst>
                <a:ext uri="{FF2B5EF4-FFF2-40B4-BE49-F238E27FC236}">
                  <a16:creationId xmlns:a16="http://schemas.microsoft.com/office/drawing/2014/main" id="{5B72F4E2-0485-2D4D-54B6-669D2711A152}"/>
                </a:ext>
              </a:extLst>
            </p:cNvPr>
            <p:cNvPicPr>
              <a:picLocks noChangeAspect="1"/>
            </p:cNvPicPr>
            <p:nvPr/>
          </p:nvPicPr>
          <p:blipFill>
            <a:blip r:embed="rId5" cstate="print">
              <a:extLst>
                <a:ext uri="{28A0092B-C50C-407E-A947-70E740481C1C}">
                  <a14:useLocalDpi xmlns:a14="http://schemas.microsoft.com/office/drawing/2010/main" val="0"/>
                </a:ext>
              </a:extLst>
            </a:blip>
            <a:srcRect l="16740" t="16425" r="37616" b="2341"/>
            <a:stretch>
              <a:fillRect/>
            </a:stretch>
          </p:blipFill>
          <p:spPr>
            <a:xfrm>
              <a:off x="7955418" y="3798589"/>
              <a:ext cx="2016336" cy="2016336"/>
            </a:xfrm>
            <a:custGeom>
              <a:avLst/>
              <a:gdLst>
                <a:gd name="connsiteX0" fmla="*/ 336063 w 2016336"/>
                <a:gd name="connsiteY0" fmla="*/ 0 h 2016336"/>
                <a:gd name="connsiteX1" fmla="*/ 1680273 w 2016336"/>
                <a:gd name="connsiteY1" fmla="*/ 0 h 2016336"/>
                <a:gd name="connsiteX2" fmla="*/ 2016336 w 2016336"/>
                <a:gd name="connsiteY2" fmla="*/ 336063 h 2016336"/>
                <a:gd name="connsiteX3" fmla="*/ 2016336 w 2016336"/>
                <a:gd name="connsiteY3" fmla="*/ 1680273 h 2016336"/>
                <a:gd name="connsiteX4" fmla="*/ 1680273 w 2016336"/>
                <a:gd name="connsiteY4" fmla="*/ 2016336 h 2016336"/>
                <a:gd name="connsiteX5" fmla="*/ 336063 w 2016336"/>
                <a:gd name="connsiteY5" fmla="*/ 2016336 h 2016336"/>
                <a:gd name="connsiteX6" fmla="*/ 0 w 2016336"/>
                <a:gd name="connsiteY6" fmla="*/ 1680273 h 2016336"/>
                <a:gd name="connsiteX7" fmla="*/ 0 w 2016336"/>
                <a:gd name="connsiteY7" fmla="*/ 336063 h 2016336"/>
                <a:gd name="connsiteX8" fmla="*/ 336063 w 2016336"/>
                <a:gd name="connsiteY8" fmla="*/ 0 h 2016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6336" h="2016336">
                  <a:moveTo>
                    <a:pt x="336063" y="0"/>
                  </a:moveTo>
                  <a:lnTo>
                    <a:pt x="1680273" y="0"/>
                  </a:lnTo>
                  <a:cubicBezTo>
                    <a:pt x="1865875" y="0"/>
                    <a:pt x="2016336" y="150461"/>
                    <a:pt x="2016336" y="336063"/>
                  </a:cubicBezTo>
                  <a:lnTo>
                    <a:pt x="2016336" y="1680273"/>
                  </a:lnTo>
                  <a:cubicBezTo>
                    <a:pt x="2016336" y="1865875"/>
                    <a:pt x="1865875" y="2016336"/>
                    <a:pt x="1680273" y="2016336"/>
                  </a:cubicBezTo>
                  <a:lnTo>
                    <a:pt x="336063" y="2016336"/>
                  </a:lnTo>
                  <a:cubicBezTo>
                    <a:pt x="150461" y="2016336"/>
                    <a:pt x="0" y="1865875"/>
                    <a:pt x="0" y="1680273"/>
                  </a:cubicBezTo>
                  <a:lnTo>
                    <a:pt x="0" y="336063"/>
                  </a:lnTo>
                  <a:cubicBezTo>
                    <a:pt x="0" y="150461"/>
                    <a:pt x="150461" y="0"/>
                    <a:pt x="336063" y="0"/>
                  </a:cubicBezTo>
                  <a:close/>
                </a:path>
              </a:pathLst>
            </a:custGeom>
          </p:spPr>
        </p:pic>
        <p:sp>
          <p:nvSpPr>
            <p:cNvPr id="1164" name="TextBox 1163">
              <a:extLst>
                <a:ext uri="{FF2B5EF4-FFF2-40B4-BE49-F238E27FC236}">
                  <a16:creationId xmlns:a16="http://schemas.microsoft.com/office/drawing/2014/main" id="{183611B0-8701-DFAF-C67C-7AFB1D383973}"/>
                </a:ext>
              </a:extLst>
            </p:cNvPr>
            <p:cNvSpPr txBox="1"/>
            <p:nvPr/>
          </p:nvSpPr>
          <p:spPr>
            <a:xfrm>
              <a:off x="10091798" y="4329704"/>
              <a:ext cx="1871272" cy="954107"/>
            </a:xfrm>
            <a:prstGeom prst="rect">
              <a:avLst/>
            </a:prstGeom>
            <a:noFill/>
          </p:spPr>
          <p:txBody>
            <a:bodyPr wrap="square" rtlCol="0">
              <a:spAutoFit/>
            </a:bodyPr>
            <a:lstStyle/>
            <a:p>
              <a:pPr>
                <a:buClr>
                  <a:srgbClr val="20639A"/>
                </a:buClr>
              </a:pPr>
              <a:r>
                <a:rPr lang="en-US" sz="1400" b="1">
                  <a:latin typeface="Aptos Light" panose="020B0004020202020204" pitchFamily="34" charset="0"/>
                </a:rPr>
                <a:t>SM facility, Mangaluru: </a:t>
              </a:r>
              <a:r>
                <a:rPr lang="en-US" sz="1400">
                  <a:latin typeface="Aptos Light" panose="020B0004020202020204" pitchFamily="34" charset="0"/>
                </a:rPr>
                <a:t>increasing capacity utilization and pipeline development </a:t>
              </a:r>
            </a:p>
          </p:txBody>
        </p:sp>
      </p:grpSp>
      <p:grpSp>
        <p:nvGrpSpPr>
          <p:cNvPr id="22" name="Group 21">
            <a:extLst>
              <a:ext uri="{FF2B5EF4-FFF2-40B4-BE49-F238E27FC236}">
                <a16:creationId xmlns:a16="http://schemas.microsoft.com/office/drawing/2014/main" id="{06FEA89F-EB53-8DF0-E89D-E7AE8526407B}"/>
              </a:ext>
            </a:extLst>
          </p:cNvPr>
          <p:cNvGrpSpPr/>
          <p:nvPr/>
        </p:nvGrpSpPr>
        <p:grpSpPr>
          <a:xfrm>
            <a:off x="3936339" y="3783869"/>
            <a:ext cx="6035415" cy="2016336"/>
            <a:chOff x="3936339" y="3783869"/>
            <a:chExt cx="6035415" cy="2016336"/>
          </a:xfrm>
        </p:grpSpPr>
        <p:sp>
          <p:nvSpPr>
            <p:cNvPr id="1162" name="TextBox 1161">
              <a:extLst>
                <a:ext uri="{FF2B5EF4-FFF2-40B4-BE49-F238E27FC236}">
                  <a16:creationId xmlns:a16="http://schemas.microsoft.com/office/drawing/2014/main" id="{B77F4790-CCF8-1C32-D962-016950AC3B62}"/>
                </a:ext>
              </a:extLst>
            </p:cNvPr>
            <p:cNvSpPr txBox="1"/>
            <p:nvPr/>
          </p:nvSpPr>
          <p:spPr>
            <a:xfrm>
              <a:off x="3936339" y="4437425"/>
              <a:ext cx="1764000" cy="738664"/>
            </a:xfrm>
            <a:prstGeom prst="rect">
              <a:avLst/>
            </a:prstGeom>
            <a:noFill/>
          </p:spPr>
          <p:txBody>
            <a:bodyPr wrap="square" rtlCol="0">
              <a:spAutoFit/>
            </a:bodyPr>
            <a:lstStyle/>
            <a:p>
              <a:pPr>
                <a:buClr>
                  <a:srgbClr val="20639A"/>
                </a:buClr>
              </a:pPr>
              <a:r>
                <a:rPr lang="en-US" sz="1400" b="1">
                  <a:latin typeface="Aptos Light" panose="020B0004020202020204" pitchFamily="34" charset="0"/>
                </a:rPr>
                <a:t>Bayview facility, US: </a:t>
              </a:r>
              <a:r>
                <a:rPr lang="en-US" sz="1400">
                  <a:latin typeface="Aptos Light" panose="020B0004020202020204" pitchFamily="34" charset="0"/>
                </a:rPr>
                <a:t>revalidation and integration on track</a:t>
              </a:r>
            </a:p>
          </p:txBody>
        </p:sp>
        <p:pic>
          <p:nvPicPr>
            <p:cNvPr id="32" name="Picture 31" descr="A building with a sign on it&#10;&#10;AI-generated content may be incorrect.">
              <a:extLst>
                <a:ext uri="{FF2B5EF4-FFF2-40B4-BE49-F238E27FC236}">
                  <a16:creationId xmlns:a16="http://schemas.microsoft.com/office/drawing/2014/main" id="{5BFCEFA7-C81E-6A08-505E-637312198808}"/>
                </a:ext>
              </a:extLst>
            </p:cNvPr>
            <p:cNvPicPr>
              <a:picLocks noChangeAspect="1"/>
            </p:cNvPicPr>
            <p:nvPr/>
          </p:nvPicPr>
          <p:blipFill>
            <a:blip r:embed="rId6">
              <a:extLst>
                <a:ext uri="{28A0092B-C50C-407E-A947-70E740481C1C}">
                  <a14:useLocalDpi xmlns:a14="http://schemas.microsoft.com/office/drawing/2010/main" val="0"/>
                </a:ext>
              </a:extLst>
            </a:blip>
            <a:srcRect l="6135" t="7306" r="941" b="14711"/>
            <a:stretch>
              <a:fillRect/>
            </a:stretch>
          </p:blipFill>
          <p:spPr>
            <a:xfrm>
              <a:off x="5700339" y="3783869"/>
              <a:ext cx="4271415" cy="2016336"/>
            </a:xfrm>
            <a:custGeom>
              <a:avLst/>
              <a:gdLst>
                <a:gd name="connsiteX0" fmla="*/ 336063 w 4271415"/>
                <a:gd name="connsiteY0" fmla="*/ 0 h 2016336"/>
                <a:gd name="connsiteX1" fmla="*/ 3935352 w 4271415"/>
                <a:gd name="connsiteY1" fmla="*/ 0 h 2016336"/>
                <a:gd name="connsiteX2" fmla="*/ 4271415 w 4271415"/>
                <a:gd name="connsiteY2" fmla="*/ 336063 h 2016336"/>
                <a:gd name="connsiteX3" fmla="*/ 4271415 w 4271415"/>
                <a:gd name="connsiteY3" fmla="*/ 1680273 h 2016336"/>
                <a:gd name="connsiteX4" fmla="*/ 3935352 w 4271415"/>
                <a:gd name="connsiteY4" fmla="*/ 2016336 h 2016336"/>
                <a:gd name="connsiteX5" fmla="*/ 336063 w 4271415"/>
                <a:gd name="connsiteY5" fmla="*/ 2016336 h 2016336"/>
                <a:gd name="connsiteX6" fmla="*/ 0 w 4271415"/>
                <a:gd name="connsiteY6" fmla="*/ 1680273 h 2016336"/>
                <a:gd name="connsiteX7" fmla="*/ 0 w 4271415"/>
                <a:gd name="connsiteY7" fmla="*/ 336063 h 2016336"/>
                <a:gd name="connsiteX8" fmla="*/ 336063 w 4271415"/>
                <a:gd name="connsiteY8" fmla="*/ 0 h 2016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71415" h="2016336">
                  <a:moveTo>
                    <a:pt x="336063" y="0"/>
                  </a:moveTo>
                  <a:lnTo>
                    <a:pt x="3935352" y="0"/>
                  </a:lnTo>
                  <a:cubicBezTo>
                    <a:pt x="4120954" y="0"/>
                    <a:pt x="4271415" y="150461"/>
                    <a:pt x="4271415" y="336063"/>
                  </a:cubicBezTo>
                  <a:lnTo>
                    <a:pt x="4271415" y="1680273"/>
                  </a:lnTo>
                  <a:cubicBezTo>
                    <a:pt x="4271415" y="1865875"/>
                    <a:pt x="4120954" y="2016336"/>
                    <a:pt x="3935352" y="2016336"/>
                  </a:cubicBezTo>
                  <a:lnTo>
                    <a:pt x="336063" y="2016336"/>
                  </a:lnTo>
                  <a:cubicBezTo>
                    <a:pt x="150461" y="2016336"/>
                    <a:pt x="0" y="1865875"/>
                    <a:pt x="0" y="1680273"/>
                  </a:cubicBezTo>
                  <a:lnTo>
                    <a:pt x="0" y="336063"/>
                  </a:lnTo>
                  <a:cubicBezTo>
                    <a:pt x="0" y="150461"/>
                    <a:pt x="150461" y="0"/>
                    <a:pt x="336063" y="0"/>
                  </a:cubicBezTo>
                  <a:close/>
                </a:path>
              </a:pathLst>
            </a:custGeom>
          </p:spPr>
        </p:pic>
      </p:grpSp>
    </p:spTree>
    <p:extLst>
      <p:ext uri="{BB962C8B-B14F-4D97-AF65-F5344CB8AC3E}">
        <p14:creationId xmlns:p14="http://schemas.microsoft.com/office/powerpoint/2010/main" val="113905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fade">
                                      <p:cBhvr>
                                        <p:cTn id="2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5BAA"/>
        </a:solidFill>
        <a:effectLst/>
      </p:bgPr>
    </p:bg>
    <p:spTree>
      <p:nvGrpSpPr>
        <p:cNvPr id="1" name="">
          <a:extLst>
            <a:ext uri="{FF2B5EF4-FFF2-40B4-BE49-F238E27FC236}">
              <a16:creationId xmlns:a16="http://schemas.microsoft.com/office/drawing/2014/main" id="{A9AE3520-2064-7645-FCAD-DF0A57D4F8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083D829-6B9B-990A-C6B8-E4E7216AB15E}"/>
              </a:ext>
            </a:extLst>
          </p:cNvPr>
          <p:cNvSpPr>
            <a:spLocks noGrp="1"/>
          </p:cNvSpPr>
          <p:nvPr>
            <p:ph type="title"/>
          </p:nvPr>
        </p:nvSpPr>
        <p:spPr>
          <a:xfrm>
            <a:off x="1212630" y="1267853"/>
            <a:ext cx="10049730" cy="749577"/>
          </a:xfrm>
        </p:spPr>
        <p:txBody>
          <a:bodyPr/>
          <a:lstStyle/>
          <a:p>
            <a:r>
              <a:rPr lang="en-IN" sz="4800">
                <a:solidFill>
                  <a:schemeClr val="bg1"/>
                </a:solidFill>
              </a:rPr>
              <a:t>Leadership Appointments</a:t>
            </a:r>
          </a:p>
        </p:txBody>
      </p:sp>
      <p:sp>
        <p:nvSpPr>
          <p:cNvPr id="3" name="Slide Number Placeholder 2">
            <a:extLst>
              <a:ext uri="{FF2B5EF4-FFF2-40B4-BE49-F238E27FC236}">
                <a16:creationId xmlns:a16="http://schemas.microsoft.com/office/drawing/2014/main" id="{434CD2D9-D558-8B4C-6E69-C2598ACBF151}"/>
              </a:ext>
            </a:extLst>
          </p:cNvPr>
          <p:cNvSpPr>
            <a:spLocks noGrp="1"/>
          </p:cNvSpPr>
          <p:nvPr>
            <p:ph type="sldNum" sz="quarter" idx="4"/>
          </p:nvPr>
        </p:nvSpPr>
        <p:spPr/>
        <p:txBody>
          <a:bodyPr/>
          <a:lstStyle/>
          <a:p>
            <a:fld id="{BF464321-24B5-4A1A-BA99-44AB7CD57172}" type="slidenum">
              <a:rPr lang="en-IN" smtClean="0"/>
              <a:pPr/>
              <a:t>7</a:t>
            </a:fld>
            <a:endParaRPr lang="en-IN"/>
          </a:p>
        </p:txBody>
      </p:sp>
      <p:grpSp>
        <p:nvGrpSpPr>
          <p:cNvPr id="12" name="Group 11">
            <a:extLst>
              <a:ext uri="{FF2B5EF4-FFF2-40B4-BE49-F238E27FC236}">
                <a16:creationId xmlns:a16="http://schemas.microsoft.com/office/drawing/2014/main" id="{AFE35414-EE19-7CEB-7442-4782D561A405}"/>
              </a:ext>
            </a:extLst>
          </p:cNvPr>
          <p:cNvGrpSpPr/>
          <p:nvPr/>
        </p:nvGrpSpPr>
        <p:grpSpPr>
          <a:xfrm>
            <a:off x="4557661" y="9427950"/>
            <a:ext cx="3076677" cy="2811560"/>
            <a:chOff x="4395736" y="2295630"/>
            <a:chExt cx="3076677" cy="2811560"/>
          </a:xfrm>
        </p:grpSpPr>
        <p:pic>
          <p:nvPicPr>
            <p:cNvPr id="11" name="Picture 10">
              <a:extLst>
                <a:ext uri="{FF2B5EF4-FFF2-40B4-BE49-F238E27FC236}">
                  <a16:creationId xmlns:a16="http://schemas.microsoft.com/office/drawing/2014/main" id="{81A0772B-824F-9B5F-5AE8-D3FC33E57A80}"/>
                </a:ext>
              </a:extLst>
            </p:cNvPr>
            <p:cNvPicPr>
              <a:picLocks noChangeAspect="1"/>
            </p:cNvPicPr>
            <p:nvPr/>
          </p:nvPicPr>
          <p:blipFill>
            <a:blip r:embed="rId2">
              <a:extLst>
                <a:ext uri="{28A0092B-C50C-407E-A947-70E740481C1C}">
                  <a14:useLocalDpi xmlns:a14="http://schemas.microsoft.com/office/drawing/2010/main" val="0"/>
                </a:ext>
              </a:extLst>
            </a:blip>
            <a:srcRect l="30796" t="21073" r="21576" b="24024"/>
            <a:stretch/>
          </p:blipFill>
          <p:spPr>
            <a:xfrm>
              <a:off x="4906924" y="2295630"/>
              <a:ext cx="2118646" cy="2118646"/>
            </a:xfrm>
            <a:custGeom>
              <a:avLst/>
              <a:gdLst>
                <a:gd name="connsiteX0" fmla="*/ 1343025 w 2686050"/>
                <a:gd name="connsiteY0" fmla="*/ 0 h 2686050"/>
                <a:gd name="connsiteX1" fmla="*/ 2686050 w 2686050"/>
                <a:gd name="connsiteY1" fmla="*/ 1343025 h 2686050"/>
                <a:gd name="connsiteX2" fmla="*/ 1343025 w 2686050"/>
                <a:gd name="connsiteY2" fmla="*/ 2686050 h 2686050"/>
                <a:gd name="connsiteX3" fmla="*/ 0 w 2686050"/>
                <a:gd name="connsiteY3" fmla="*/ 1343025 h 2686050"/>
                <a:gd name="connsiteX4" fmla="*/ 1343025 w 2686050"/>
                <a:gd name="connsiteY4" fmla="*/ 0 h 2686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6050" h="2686050">
                  <a:moveTo>
                    <a:pt x="1343025" y="0"/>
                  </a:moveTo>
                  <a:cubicBezTo>
                    <a:pt x="2084757" y="0"/>
                    <a:pt x="2686050" y="601293"/>
                    <a:pt x="2686050" y="1343025"/>
                  </a:cubicBezTo>
                  <a:cubicBezTo>
                    <a:pt x="2686050" y="2084757"/>
                    <a:pt x="2084757" y="2686050"/>
                    <a:pt x="1343025" y="2686050"/>
                  </a:cubicBezTo>
                  <a:cubicBezTo>
                    <a:pt x="601293" y="2686050"/>
                    <a:pt x="0" y="2084757"/>
                    <a:pt x="0" y="1343025"/>
                  </a:cubicBezTo>
                  <a:cubicBezTo>
                    <a:pt x="0" y="601293"/>
                    <a:pt x="601293" y="0"/>
                    <a:pt x="1343025" y="0"/>
                  </a:cubicBezTo>
                  <a:close/>
                </a:path>
              </a:pathLst>
            </a:custGeom>
            <a:ln w="76200">
              <a:solidFill>
                <a:schemeClr val="bg1">
                  <a:lumMod val="95000"/>
                </a:schemeClr>
              </a:solidFill>
            </a:ln>
          </p:spPr>
        </p:pic>
        <p:sp>
          <p:nvSpPr>
            <p:cNvPr id="13" name="Rectangle 12">
              <a:extLst>
                <a:ext uri="{FF2B5EF4-FFF2-40B4-BE49-F238E27FC236}">
                  <a16:creationId xmlns:a16="http://schemas.microsoft.com/office/drawing/2014/main" id="{601DB8D5-BBEA-1289-1552-D473F78093EC}"/>
                </a:ext>
              </a:extLst>
            </p:cNvPr>
            <p:cNvSpPr/>
            <p:nvPr/>
          </p:nvSpPr>
          <p:spPr>
            <a:xfrm>
              <a:off x="4395736" y="4553192"/>
              <a:ext cx="3076677" cy="553998"/>
            </a:xfrm>
            <a:prstGeom prst="rect">
              <a:avLst/>
            </a:prstGeom>
          </p:spPr>
          <p:txBody>
            <a:bodyPr wrap="square">
              <a:spAutoFit/>
            </a:bodyPr>
            <a:lstStyle/>
            <a:p>
              <a:pPr algn="ctr"/>
              <a:r>
                <a:rPr lang="en-IN" sz="1800" b="1">
                  <a:latin typeface="Aptos Light" panose="020B0004020202020204" pitchFamily="34" charset="0"/>
                  <a:cs typeface="Arial" panose="020B0604020202020204" pitchFamily="34" charset="0"/>
                </a:rPr>
                <a:t>Gaurav Kushwaha</a:t>
              </a:r>
            </a:p>
            <a:p>
              <a:pPr algn="ctr"/>
              <a:r>
                <a:rPr lang="en-IN" sz="1100">
                  <a:latin typeface="Aptos Light" panose="020B0004020202020204" pitchFamily="34" charset="0"/>
                  <a:cs typeface="Arial" panose="020B0604020202020204" pitchFamily="34" charset="0"/>
                </a:rPr>
                <a:t>Chief Technology Officer​</a:t>
              </a:r>
            </a:p>
          </p:txBody>
        </p:sp>
      </p:grpSp>
      <p:grpSp>
        <p:nvGrpSpPr>
          <p:cNvPr id="17" name="Group 16">
            <a:extLst>
              <a:ext uri="{FF2B5EF4-FFF2-40B4-BE49-F238E27FC236}">
                <a16:creationId xmlns:a16="http://schemas.microsoft.com/office/drawing/2014/main" id="{BB2F60AB-E647-2E4E-0042-DE88E8530351}"/>
              </a:ext>
            </a:extLst>
          </p:cNvPr>
          <p:cNvGrpSpPr/>
          <p:nvPr/>
        </p:nvGrpSpPr>
        <p:grpSpPr>
          <a:xfrm>
            <a:off x="277256" y="6436012"/>
            <a:ext cx="985615" cy="242012"/>
            <a:chOff x="542999" y="6303642"/>
            <a:chExt cx="985615" cy="242012"/>
          </a:xfrm>
          <a:solidFill>
            <a:schemeClr val="bg1"/>
          </a:solidFill>
        </p:grpSpPr>
        <p:sp>
          <p:nvSpPr>
            <p:cNvPr id="18" name="Freeform: Shape 17">
              <a:extLst>
                <a:ext uri="{FF2B5EF4-FFF2-40B4-BE49-F238E27FC236}">
                  <a16:creationId xmlns:a16="http://schemas.microsoft.com/office/drawing/2014/main" id="{F3C590A4-A6AA-34BB-6048-C1C62BA6EE2D}"/>
                </a:ext>
              </a:extLst>
            </p:cNvPr>
            <p:cNvSpPr/>
            <p:nvPr/>
          </p:nvSpPr>
          <p:spPr>
            <a:xfrm>
              <a:off x="962579" y="6351224"/>
              <a:ext cx="147767" cy="194430"/>
            </a:xfrm>
            <a:custGeom>
              <a:avLst/>
              <a:gdLst>
                <a:gd name="connsiteX0" fmla="*/ 49463 w 147766"/>
                <a:gd name="connsiteY0" fmla="*/ 194661 h 194430"/>
                <a:gd name="connsiteX1" fmla="*/ 29087 w 147766"/>
                <a:gd name="connsiteY1" fmla="*/ 192794 h 194430"/>
                <a:gd name="connsiteX2" fmla="*/ 9566 w 147766"/>
                <a:gd name="connsiteY2" fmla="*/ 188595 h 194430"/>
                <a:gd name="connsiteX3" fmla="*/ 1011 w 147766"/>
                <a:gd name="connsiteY3" fmla="*/ 185795 h 194430"/>
                <a:gd name="connsiteX4" fmla="*/ 0 w 147766"/>
                <a:gd name="connsiteY4" fmla="*/ 185251 h 194430"/>
                <a:gd name="connsiteX5" fmla="*/ 8555 w 147766"/>
                <a:gd name="connsiteY5" fmla="*/ 157719 h 194430"/>
                <a:gd name="connsiteX6" fmla="*/ 29165 w 147766"/>
                <a:gd name="connsiteY6" fmla="*/ 164641 h 194430"/>
                <a:gd name="connsiteX7" fmla="*/ 61207 w 147766"/>
                <a:gd name="connsiteY7" fmla="*/ 166896 h 194430"/>
                <a:gd name="connsiteX8" fmla="*/ 89671 w 147766"/>
                <a:gd name="connsiteY8" fmla="*/ 146365 h 194430"/>
                <a:gd name="connsiteX9" fmla="*/ 99548 w 147766"/>
                <a:gd name="connsiteY9" fmla="*/ 118833 h 194430"/>
                <a:gd name="connsiteX10" fmla="*/ 101492 w 147766"/>
                <a:gd name="connsiteY10" fmla="*/ 111600 h 194430"/>
                <a:gd name="connsiteX11" fmla="*/ 100870 w 147766"/>
                <a:gd name="connsiteY11" fmla="*/ 111600 h 194430"/>
                <a:gd name="connsiteX12" fmla="*/ 99704 w 147766"/>
                <a:gd name="connsiteY12" fmla="*/ 113389 h 194430"/>
                <a:gd name="connsiteX13" fmla="*/ 61984 w 147766"/>
                <a:gd name="connsiteY13" fmla="*/ 136721 h 194430"/>
                <a:gd name="connsiteX14" fmla="*/ 41530 w 147766"/>
                <a:gd name="connsiteY14" fmla="*/ 135010 h 194430"/>
                <a:gd name="connsiteX15" fmla="*/ 13688 w 147766"/>
                <a:gd name="connsiteY15" fmla="*/ 106390 h 194430"/>
                <a:gd name="connsiteX16" fmla="*/ 10344 w 147766"/>
                <a:gd name="connsiteY16" fmla="*/ 68048 h 194430"/>
                <a:gd name="connsiteX17" fmla="*/ 25898 w 147766"/>
                <a:gd name="connsiteY17" fmla="*/ 26984 h 194430"/>
                <a:gd name="connsiteX18" fmla="*/ 66028 w 147766"/>
                <a:gd name="connsiteY18" fmla="*/ 1242 h 194430"/>
                <a:gd name="connsiteX19" fmla="*/ 111447 w 147766"/>
                <a:gd name="connsiteY19" fmla="*/ 14463 h 194430"/>
                <a:gd name="connsiteX20" fmla="*/ 118058 w 147766"/>
                <a:gd name="connsiteY20" fmla="*/ 22240 h 194430"/>
                <a:gd name="connsiteX21" fmla="*/ 122024 w 147766"/>
                <a:gd name="connsiteY21" fmla="*/ 3108 h 194430"/>
                <a:gd name="connsiteX22" fmla="*/ 155466 w 147766"/>
                <a:gd name="connsiteY22" fmla="*/ 3108 h 194430"/>
                <a:gd name="connsiteX23" fmla="*/ 150489 w 147766"/>
                <a:gd name="connsiteY23" fmla="*/ 25818 h 194430"/>
                <a:gd name="connsiteX24" fmla="*/ 129101 w 147766"/>
                <a:gd name="connsiteY24" fmla="*/ 126299 h 194430"/>
                <a:gd name="connsiteX25" fmla="*/ 112847 w 147766"/>
                <a:gd name="connsiteY25" fmla="*/ 167363 h 194430"/>
                <a:gd name="connsiteX26" fmla="*/ 102270 w 147766"/>
                <a:gd name="connsiteY26" fmla="*/ 179107 h 194430"/>
                <a:gd name="connsiteX27" fmla="*/ 89516 w 147766"/>
                <a:gd name="connsiteY27" fmla="*/ 186884 h 194430"/>
                <a:gd name="connsiteX28" fmla="*/ 74739 w 147766"/>
                <a:gd name="connsiteY28" fmla="*/ 191861 h 194430"/>
                <a:gd name="connsiteX29" fmla="*/ 64551 w 147766"/>
                <a:gd name="connsiteY29" fmla="*/ 193494 h 194430"/>
                <a:gd name="connsiteX30" fmla="*/ 54363 w 147766"/>
                <a:gd name="connsiteY30" fmla="*/ 194194 h 194430"/>
                <a:gd name="connsiteX31" fmla="*/ 45574 w 147766"/>
                <a:gd name="connsiteY31" fmla="*/ 79636 h 194430"/>
                <a:gd name="connsiteX32" fmla="*/ 49385 w 147766"/>
                <a:gd name="connsiteY32" fmla="*/ 98457 h 194430"/>
                <a:gd name="connsiteX33" fmla="*/ 62995 w 147766"/>
                <a:gd name="connsiteY33" fmla="*/ 109423 h 194430"/>
                <a:gd name="connsiteX34" fmla="*/ 91149 w 147766"/>
                <a:gd name="connsiteY34" fmla="*/ 100634 h 194430"/>
                <a:gd name="connsiteX35" fmla="*/ 105848 w 147766"/>
                <a:gd name="connsiteY35" fmla="*/ 45339 h 194430"/>
                <a:gd name="connsiteX36" fmla="*/ 81272 w 147766"/>
                <a:gd name="connsiteY36" fmla="*/ 26751 h 194430"/>
                <a:gd name="connsiteX37" fmla="*/ 59029 w 147766"/>
                <a:gd name="connsiteY37" fmla="*/ 38650 h 194430"/>
                <a:gd name="connsiteX38" fmla="*/ 45574 w 147766"/>
                <a:gd name="connsiteY38" fmla="*/ 79636 h 194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7766" h="194430">
                  <a:moveTo>
                    <a:pt x="49463" y="194661"/>
                  </a:moveTo>
                  <a:cubicBezTo>
                    <a:pt x="42642" y="194389"/>
                    <a:pt x="35845" y="193767"/>
                    <a:pt x="29087" y="192794"/>
                  </a:cubicBezTo>
                  <a:cubicBezTo>
                    <a:pt x="22484" y="191869"/>
                    <a:pt x="15966" y="190461"/>
                    <a:pt x="9566" y="188595"/>
                  </a:cubicBezTo>
                  <a:cubicBezTo>
                    <a:pt x="6688" y="187817"/>
                    <a:pt x="3811" y="186806"/>
                    <a:pt x="1011" y="185795"/>
                  </a:cubicBezTo>
                  <a:cubicBezTo>
                    <a:pt x="661" y="185639"/>
                    <a:pt x="319" y="185460"/>
                    <a:pt x="0" y="185251"/>
                  </a:cubicBezTo>
                  <a:lnTo>
                    <a:pt x="8555" y="157719"/>
                  </a:lnTo>
                  <a:cubicBezTo>
                    <a:pt x="15554" y="160052"/>
                    <a:pt x="22243" y="162619"/>
                    <a:pt x="29165" y="164641"/>
                  </a:cubicBezTo>
                  <a:cubicBezTo>
                    <a:pt x="39547" y="167760"/>
                    <a:pt x="50490" y="168529"/>
                    <a:pt x="61207" y="166896"/>
                  </a:cubicBezTo>
                  <a:cubicBezTo>
                    <a:pt x="73510" y="165193"/>
                    <a:pt x="84173" y="157501"/>
                    <a:pt x="89671" y="146365"/>
                  </a:cubicBezTo>
                  <a:cubicBezTo>
                    <a:pt x="93956" y="137576"/>
                    <a:pt x="97270" y="128345"/>
                    <a:pt x="99548" y="118833"/>
                  </a:cubicBezTo>
                  <a:cubicBezTo>
                    <a:pt x="100170" y="116422"/>
                    <a:pt x="100792" y="114011"/>
                    <a:pt x="101492" y="111600"/>
                  </a:cubicBezTo>
                  <a:lnTo>
                    <a:pt x="100870" y="111600"/>
                  </a:lnTo>
                  <a:lnTo>
                    <a:pt x="99704" y="113389"/>
                  </a:lnTo>
                  <a:cubicBezTo>
                    <a:pt x="91530" y="126696"/>
                    <a:pt x="77538" y="135344"/>
                    <a:pt x="61984" y="136721"/>
                  </a:cubicBezTo>
                  <a:cubicBezTo>
                    <a:pt x="55125" y="137561"/>
                    <a:pt x="48157" y="136977"/>
                    <a:pt x="41530" y="135010"/>
                  </a:cubicBezTo>
                  <a:cubicBezTo>
                    <a:pt x="28083" y="130662"/>
                    <a:pt x="17662" y="119945"/>
                    <a:pt x="13688" y="106390"/>
                  </a:cubicBezTo>
                  <a:cubicBezTo>
                    <a:pt x="9511" y="94063"/>
                    <a:pt x="8368" y="80912"/>
                    <a:pt x="10344" y="68048"/>
                  </a:cubicBezTo>
                  <a:cubicBezTo>
                    <a:pt x="11953" y="53263"/>
                    <a:pt x="17312" y="39132"/>
                    <a:pt x="25898" y="26984"/>
                  </a:cubicBezTo>
                  <a:cubicBezTo>
                    <a:pt x="35200" y="13289"/>
                    <a:pt x="49696" y="3987"/>
                    <a:pt x="66028" y="1242"/>
                  </a:cubicBezTo>
                  <a:cubicBezTo>
                    <a:pt x="82438" y="-2546"/>
                    <a:pt x="99634" y="2463"/>
                    <a:pt x="111447" y="14463"/>
                  </a:cubicBezTo>
                  <a:cubicBezTo>
                    <a:pt x="113781" y="16874"/>
                    <a:pt x="115647" y="19596"/>
                    <a:pt x="118058" y="22240"/>
                  </a:cubicBezTo>
                  <a:lnTo>
                    <a:pt x="122024" y="3108"/>
                  </a:lnTo>
                  <a:lnTo>
                    <a:pt x="155466" y="3108"/>
                  </a:lnTo>
                  <a:cubicBezTo>
                    <a:pt x="153755" y="10886"/>
                    <a:pt x="152044" y="18196"/>
                    <a:pt x="150489" y="25818"/>
                  </a:cubicBezTo>
                  <a:cubicBezTo>
                    <a:pt x="143334" y="59260"/>
                    <a:pt x="136202" y="92756"/>
                    <a:pt x="129101" y="126299"/>
                  </a:cubicBezTo>
                  <a:cubicBezTo>
                    <a:pt x="126488" y="140936"/>
                    <a:pt x="120959" y="154904"/>
                    <a:pt x="112847" y="167363"/>
                  </a:cubicBezTo>
                  <a:cubicBezTo>
                    <a:pt x="109806" y="171687"/>
                    <a:pt x="106252" y="175630"/>
                    <a:pt x="102270" y="179107"/>
                  </a:cubicBezTo>
                  <a:cubicBezTo>
                    <a:pt x="98366" y="182225"/>
                    <a:pt x="94081" y="184838"/>
                    <a:pt x="89516" y="186884"/>
                  </a:cubicBezTo>
                  <a:cubicBezTo>
                    <a:pt x="84795" y="189108"/>
                    <a:pt x="79841" y="190780"/>
                    <a:pt x="74739" y="191861"/>
                  </a:cubicBezTo>
                  <a:cubicBezTo>
                    <a:pt x="71395" y="192561"/>
                    <a:pt x="67973" y="193028"/>
                    <a:pt x="64551" y="193494"/>
                  </a:cubicBezTo>
                  <a:cubicBezTo>
                    <a:pt x="61175" y="193961"/>
                    <a:pt x="57769" y="194194"/>
                    <a:pt x="54363" y="194194"/>
                  </a:cubicBezTo>
                  <a:close/>
                  <a:moveTo>
                    <a:pt x="45574" y="79636"/>
                  </a:moveTo>
                  <a:cubicBezTo>
                    <a:pt x="45388" y="86122"/>
                    <a:pt x="46686" y="92562"/>
                    <a:pt x="49385" y="98457"/>
                  </a:cubicBezTo>
                  <a:cubicBezTo>
                    <a:pt x="51788" y="104165"/>
                    <a:pt x="56906" y="108287"/>
                    <a:pt x="62995" y="109423"/>
                  </a:cubicBezTo>
                  <a:cubicBezTo>
                    <a:pt x="73277" y="111670"/>
                    <a:pt x="83978" y="108334"/>
                    <a:pt x="91149" y="100634"/>
                  </a:cubicBezTo>
                  <a:cubicBezTo>
                    <a:pt x="104938" y="85796"/>
                    <a:pt x="110452" y="65069"/>
                    <a:pt x="105848" y="45339"/>
                  </a:cubicBezTo>
                  <a:cubicBezTo>
                    <a:pt x="103491" y="33844"/>
                    <a:pt x="92969" y="25888"/>
                    <a:pt x="81272" y="26751"/>
                  </a:cubicBezTo>
                  <a:cubicBezTo>
                    <a:pt x="72390" y="26953"/>
                    <a:pt x="64123" y="31371"/>
                    <a:pt x="59029" y="38650"/>
                  </a:cubicBezTo>
                  <a:cubicBezTo>
                    <a:pt x="50303" y="50534"/>
                    <a:pt x="45590" y="64891"/>
                    <a:pt x="45574" y="79636"/>
                  </a:cubicBezTo>
                  <a:close/>
                </a:path>
              </a:pathLst>
            </a:custGeom>
            <a:grpFill/>
            <a:ln w="7739" cap="flat">
              <a:noFill/>
              <a:prstDash val="solid"/>
              <a:miter/>
            </a:ln>
          </p:spPr>
          <p:txBody>
            <a:bodyPr rtlCol="0" anchor="ctr"/>
            <a:lstStyle/>
            <a:p>
              <a:endParaRPr lang="en-IN">
                <a:latin typeface="+mn-lt"/>
              </a:endParaRPr>
            </a:p>
          </p:txBody>
        </p:sp>
        <p:sp>
          <p:nvSpPr>
            <p:cNvPr id="19" name="Freeform: Shape 18">
              <a:extLst>
                <a:ext uri="{FF2B5EF4-FFF2-40B4-BE49-F238E27FC236}">
                  <a16:creationId xmlns:a16="http://schemas.microsoft.com/office/drawing/2014/main" id="{F8F92FF4-6823-B972-D1CD-DDA1DD1B194C}"/>
                </a:ext>
              </a:extLst>
            </p:cNvPr>
            <p:cNvSpPr/>
            <p:nvPr/>
          </p:nvSpPr>
          <p:spPr>
            <a:xfrm>
              <a:off x="663468" y="6354410"/>
              <a:ext cx="163321" cy="186653"/>
            </a:xfrm>
            <a:custGeom>
              <a:avLst/>
              <a:gdLst>
                <a:gd name="connsiteX0" fmla="*/ 23021 w 163321"/>
                <a:gd name="connsiteY0" fmla="*/ 191319 h 186653"/>
                <a:gd name="connsiteX1" fmla="*/ 22087 w 163321"/>
                <a:gd name="connsiteY1" fmla="*/ 191319 h 186653"/>
                <a:gd name="connsiteX2" fmla="*/ 18665 w 163321"/>
                <a:gd name="connsiteY2" fmla="*/ 191319 h 186653"/>
                <a:gd name="connsiteX3" fmla="*/ 10888 w 163321"/>
                <a:gd name="connsiteY3" fmla="*/ 190308 h 186653"/>
                <a:gd name="connsiteX4" fmla="*/ 0 w 163321"/>
                <a:gd name="connsiteY4" fmla="*/ 188131 h 186653"/>
                <a:gd name="connsiteX5" fmla="*/ 7777 w 163321"/>
                <a:gd name="connsiteY5" fmla="*/ 162155 h 186653"/>
                <a:gd name="connsiteX6" fmla="*/ 18121 w 163321"/>
                <a:gd name="connsiteY6" fmla="*/ 164488 h 186653"/>
                <a:gd name="connsiteX7" fmla="*/ 39741 w 163321"/>
                <a:gd name="connsiteY7" fmla="*/ 157955 h 186653"/>
                <a:gd name="connsiteX8" fmla="*/ 53741 w 163321"/>
                <a:gd name="connsiteY8" fmla="*/ 140301 h 186653"/>
                <a:gd name="connsiteX9" fmla="*/ 53274 w 163321"/>
                <a:gd name="connsiteY9" fmla="*/ 137890 h 186653"/>
                <a:gd name="connsiteX10" fmla="*/ 42619 w 163321"/>
                <a:gd name="connsiteY10" fmla="*/ 74895 h 186653"/>
                <a:gd name="connsiteX11" fmla="*/ 33053 w 163321"/>
                <a:gd name="connsiteY11" fmla="*/ 18199 h 186653"/>
                <a:gd name="connsiteX12" fmla="*/ 30098 w 163321"/>
                <a:gd name="connsiteY12" fmla="*/ 389 h 186653"/>
                <a:gd name="connsiteX13" fmla="*/ 65407 w 163321"/>
                <a:gd name="connsiteY13" fmla="*/ 389 h 186653"/>
                <a:gd name="connsiteX14" fmla="*/ 77772 w 163321"/>
                <a:gd name="connsiteY14" fmla="*/ 99626 h 186653"/>
                <a:gd name="connsiteX15" fmla="*/ 78394 w 163321"/>
                <a:gd name="connsiteY15" fmla="*/ 99626 h 186653"/>
                <a:gd name="connsiteX16" fmla="*/ 79872 w 163321"/>
                <a:gd name="connsiteY16" fmla="*/ 97293 h 186653"/>
                <a:gd name="connsiteX17" fmla="*/ 130735 w 163321"/>
                <a:gd name="connsiteY17" fmla="*/ 2178 h 186653"/>
                <a:gd name="connsiteX18" fmla="*/ 132057 w 163321"/>
                <a:gd name="connsiteY18" fmla="*/ 0 h 186653"/>
                <a:gd name="connsiteX19" fmla="*/ 169621 w 163321"/>
                <a:gd name="connsiteY19" fmla="*/ 0 h 186653"/>
                <a:gd name="connsiteX20" fmla="*/ 168454 w 163321"/>
                <a:gd name="connsiteY20" fmla="*/ 2255 h 186653"/>
                <a:gd name="connsiteX21" fmla="*/ 77850 w 163321"/>
                <a:gd name="connsiteY21" fmla="*/ 156166 h 186653"/>
                <a:gd name="connsiteX22" fmla="*/ 57318 w 163321"/>
                <a:gd name="connsiteY22" fmla="*/ 181287 h 186653"/>
                <a:gd name="connsiteX23" fmla="*/ 43708 w 163321"/>
                <a:gd name="connsiteY23" fmla="*/ 188597 h 186653"/>
                <a:gd name="connsiteX24" fmla="*/ 26054 w 163321"/>
                <a:gd name="connsiteY24" fmla="*/ 191475 h 186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63321" h="186653">
                  <a:moveTo>
                    <a:pt x="23021" y="191319"/>
                  </a:moveTo>
                  <a:lnTo>
                    <a:pt x="22087" y="191319"/>
                  </a:lnTo>
                  <a:cubicBezTo>
                    <a:pt x="20921" y="191319"/>
                    <a:pt x="19754" y="191319"/>
                    <a:pt x="18665" y="191319"/>
                  </a:cubicBezTo>
                  <a:lnTo>
                    <a:pt x="10888" y="190308"/>
                  </a:lnTo>
                  <a:cubicBezTo>
                    <a:pt x="7311" y="189764"/>
                    <a:pt x="3811" y="188908"/>
                    <a:pt x="0" y="188131"/>
                  </a:cubicBezTo>
                  <a:lnTo>
                    <a:pt x="7777" y="162155"/>
                  </a:lnTo>
                  <a:cubicBezTo>
                    <a:pt x="11355" y="162932"/>
                    <a:pt x="14777" y="163944"/>
                    <a:pt x="18121" y="164488"/>
                  </a:cubicBezTo>
                  <a:cubicBezTo>
                    <a:pt x="25976" y="166269"/>
                    <a:pt x="34189" y="163788"/>
                    <a:pt x="39741" y="157955"/>
                  </a:cubicBezTo>
                  <a:cubicBezTo>
                    <a:pt x="44564" y="152900"/>
                    <a:pt x="53741" y="140301"/>
                    <a:pt x="53741" y="140301"/>
                  </a:cubicBezTo>
                  <a:cubicBezTo>
                    <a:pt x="53741" y="140301"/>
                    <a:pt x="53741" y="139057"/>
                    <a:pt x="53274" y="137890"/>
                  </a:cubicBezTo>
                  <a:cubicBezTo>
                    <a:pt x="49751" y="116891"/>
                    <a:pt x="46197" y="95893"/>
                    <a:pt x="42619" y="74895"/>
                  </a:cubicBezTo>
                  <a:lnTo>
                    <a:pt x="33053" y="18199"/>
                  </a:lnTo>
                  <a:cubicBezTo>
                    <a:pt x="32042" y="12366"/>
                    <a:pt x="31109" y="6455"/>
                    <a:pt x="30098" y="389"/>
                  </a:cubicBezTo>
                  <a:lnTo>
                    <a:pt x="65407" y="389"/>
                  </a:lnTo>
                  <a:lnTo>
                    <a:pt x="77772" y="99626"/>
                  </a:lnTo>
                  <a:lnTo>
                    <a:pt x="78394" y="99626"/>
                  </a:lnTo>
                  <a:cubicBezTo>
                    <a:pt x="78939" y="98887"/>
                    <a:pt x="79436" y="98102"/>
                    <a:pt x="79872" y="97293"/>
                  </a:cubicBezTo>
                  <a:lnTo>
                    <a:pt x="130735" y="2178"/>
                  </a:lnTo>
                  <a:lnTo>
                    <a:pt x="132057" y="0"/>
                  </a:lnTo>
                  <a:lnTo>
                    <a:pt x="169621" y="0"/>
                  </a:lnTo>
                  <a:lnTo>
                    <a:pt x="168454" y="2255"/>
                  </a:lnTo>
                  <a:cubicBezTo>
                    <a:pt x="138279" y="53585"/>
                    <a:pt x="108080" y="104891"/>
                    <a:pt x="77850" y="156166"/>
                  </a:cubicBezTo>
                  <a:cubicBezTo>
                    <a:pt x="72725" y="165810"/>
                    <a:pt x="65749" y="174342"/>
                    <a:pt x="57318" y="181287"/>
                  </a:cubicBezTo>
                  <a:cubicBezTo>
                    <a:pt x="53188" y="184413"/>
                    <a:pt x="48592" y="186879"/>
                    <a:pt x="43708" y="188597"/>
                  </a:cubicBezTo>
                  <a:cubicBezTo>
                    <a:pt x="38015" y="190487"/>
                    <a:pt x="32050" y="191459"/>
                    <a:pt x="26054" y="191475"/>
                  </a:cubicBezTo>
                  <a:close/>
                </a:path>
              </a:pathLst>
            </a:custGeom>
            <a:grpFill/>
            <a:ln w="7739" cap="flat">
              <a:noFill/>
              <a:prstDash val="solid"/>
              <a:miter/>
            </a:ln>
          </p:spPr>
          <p:txBody>
            <a:bodyPr rtlCol="0" anchor="ctr"/>
            <a:lstStyle/>
            <a:p>
              <a:endParaRPr lang="en-IN">
                <a:latin typeface="+mn-lt"/>
              </a:endParaRPr>
            </a:p>
          </p:txBody>
        </p:sp>
        <p:sp>
          <p:nvSpPr>
            <p:cNvPr id="20" name="Freeform: Shape 19">
              <a:extLst>
                <a:ext uri="{FF2B5EF4-FFF2-40B4-BE49-F238E27FC236}">
                  <a16:creationId xmlns:a16="http://schemas.microsoft.com/office/drawing/2014/main" id="{5D44764C-84B7-CA90-48B6-5C9E79C1EEE0}"/>
                </a:ext>
              </a:extLst>
            </p:cNvPr>
            <p:cNvSpPr/>
            <p:nvPr/>
          </p:nvSpPr>
          <p:spPr>
            <a:xfrm>
              <a:off x="542999" y="6303642"/>
              <a:ext cx="139990" cy="186653"/>
            </a:xfrm>
            <a:custGeom>
              <a:avLst/>
              <a:gdLst>
                <a:gd name="connsiteX0" fmla="*/ 0 w 139989"/>
                <a:gd name="connsiteY0" fmla="*/ 177226 h 186653"/>
                <a:gd name="connsiteX1" fmla="*/ 9177 w 139989"/>
                <a:gd name="connsiteY1" fmla="*/ 147128 h 186653"/>
                <a:gd name="connsiteX2" fmla="*/ 32509 w 139989"/>
                <a:gd name="connsiteY2" fmla="*/ 155761 h 186653"/>
                <a:gd name="connsiteX3" fmla="*/ 66184 w 139989"/>
                <a:gd name="connsiteY3" fmla="*/ 157394 h 186653"/>
                <a:gd name="connsiteX4" fmla="*/ 82283 w 139989"/>
                <a:gd name="connsiteY4" fmla="*/ 147750 h 186653"/>
                <a:gd name="connsiteX5" fmla="*/ 79996 w 139989"/>
                <a:gd name="connsiteY5" fmla="*/ 112962 h 186653"/>
                <a:gd name="connsiteX6" fmla="*/ 79094 w 139989"/>
                <a:gd name="connsiteY6" fmla="*/ 112208 h 186653"/>
                <a:gd name="connsiteX7" fmla="*/ 63540 w 139989"/>
                <a:gd name="connsiteY7" fmla="*/ 102176 h 186653"/>
                <a:gd name="connsiteX8" fmla="*/ 42074 w 139989"/>
                <a:gd name="connsiteY8" fmla="*/ 88410 h 186653"/>
                <a:gd name="connsiteX9" fmla="*/ 26520 w 139989"/>
                <a:gd name="connsiteY9" fmla="*/ 49524 h 186653"/>
                <a:gd name="connsiteX10" fmla="*/ 65406 w 139989"/>
                <a:gd name="connsiteY10" fmla="*/ 4105 h 186653"/>
                <a:gd name="connsiteX11" fmla="*/ 98304 w 139989"/>
                <a:gd name="connsiteY11" fmla="*/ 139 h 186653"/>
                <a:gd name="connsiteX12" fmla="*/ 137190 w 139989"/>
                <a:gd name="connsiteY12" fmla="*/ 6905 h 186653"/>
                <a:gd name="connsiteX13" fmla="*/ 140223 w 139989"/>
                <a:gd name="connsiteY13" fmla="*/ 8071 h 186653"/>
                <a:gd name="connsiteX14" fmla="*/ 131824 w 139989"/>
                <a:gd name="connsiteY14" fmla="*/ 37236 h 186653"/>
                <a:gd name="connsiteX15" fmla="*/ 116269 w 139989"/>
                <a:gd name="connsiteY15" fmla="*/ 31714 h 186653"/>
                <a:gd name="connsiteX16" fmla="*/ 81194 w 139989"/>
                <a:gd name="connsiteY16" fmla="*/ 30081 h 186653"/>
                <a:gd name="connsiteX17" fmla="*/ 71473 w 139989"/>
                <a:gd name="connsiteY17" fmla="*/ 34436 h 186653"/>
                <a:gd name="connsiteX18" fmla="*/ 65888 w 139989"/>
                <a:gd name="connsiteY18" fmla="*/ 58545 h 186653"/>
                <a:gd name="connsiteX19" fmla="*/ 66573 w 139989"/>
                <a:gd name="connsiteY19" fmla="*/ 59556 h 186653"/>
                <a:gd name="connsiteX20" fmla="*/ 76216 w 139989"/>
                <a:gd name="connsiteY20" fmla="*/ 68889 h 186653"/>
                <a:gd name="connsiteX21" fmla="*/ 93949 w 139989"/>
                <a:gd name="connsiteY21" fmla="*/ 80088 h 186653"/>
                <a:gd name="connsiteX22" fmla="*/ 108336 w 139989"/>
                <a:gd name="connsiteY22" fmla="*/ 90354 h 186653"/>
                <a:gd name="connsiteX23" fmla="*/ 125213 w 139989"/>
                <a:gd name="connsiteY23" fmla="*/ 124807 h 186653"/>
                <a:gd name="connsiteX24" fmla="*/ 117436 w 139989"/>
                <a:gd name="connsiteY24" fmla="*/ 158327 h 186653"/>
                <a:gd name="connsiteX25" fmla="*/ 85160 w 139989"/>
                <a:gd name="connsiteY25" fmla="*/ 182514 h 186653"/>
                <a:gd name="connsiteX26" fmla="*/ 39353 w 139989"/>
                <a:gd name="connsiteY26" fmla="*/ 186869 h 186653"/>
                <a:gd name="connsiteX27" fmla="*/ 467 w 139989"/>
                <a:gd name="connsiteY27" fmla="*/ 178003 h 186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9989" h="186653">
                  <a:moveTo>
                    <a:pt x="0" y="177226"/>
                  </a:moveTo>
                  <a:lnTo>
                    <a:pt x="9177" y="147128"/>
                  </a:lnTo>
                  <a:cubicBezTo>
                    <a:pt x="16954" y="150083"/>
                    <a:pt x="24731" y="153350"/>
                    <a:pt x="32509" y="155761"/>
                  </a:cubicBezTo>
                  <a:cubicBezTo>
                    <a:pt x="43327" y="159602"/>
                    <a:pt x="55039" y="160170"/>
                    <a:pt x="66184" y="157394"/>
                  </a:cubicBezTo>
                  <a:cubicBezTo>
                    <a:pt x="72445" y="155986"/>
                    <a:pt x="78083" y="152603"/>
                    <a:pt x="82283" y="147750"/>
                  </a:cubicBezTo>
                  <a:cubicBezTo>
                    <a:pt x="91258" y="137507"/>
                    <a:pt x="90231" y="121937"/>
                    <a:pt x="79996" y="112962"/>
                  </a:cubicBezTo>
                  <a:cubicBezTo>
                    <a:pt x="79701" y="112706"/>
                    <a:pt x="79397" y="112449"/>
                    <a:pt x="79094" y="112208"/>
                  </a:cubicBezTo>
                  <a:cubicBezTo>
                    <a:pt x="74350" y="108475"/>
                    <a:pt x="69062" y="105442"/>
                    <a:pt x="63540" y="102176"/>
                  </a:cubicBezTo>
                  <a:cubicBezTo>
                    <a:pt x="56385" y="97587"/>
                    <a:pt x="48763" y="93543"/>
                    <a:pt x="42074" y="88410"/>
                  </a:cubicBezTo>
                  <a:cubicBezTo>
                    <a:pt x="30160" y="79272"/>
                    <a:pt x="24187" y="64355"/>
                    <a:pt x="26520" y="49524"/>
                  </a:cubicBezTo>
                  <a:cubicBezTo>
                    <a:pt x="28854" y="25181"/>
                    <a:pt x="43397" y="11260"/>
                    <a:pt x="65406" y="4105"/>
                  </a:cubicBezTo>
                  <a:cubicBezTo>
                    <a:pt x="76061" y="885"/>
                    <a:pt x="87190" y="-460"/>
                    <a:pt x="98304" y="139"/>
                  </a:cubicBezTo>
                  <a:cubicBezTo>
                    <a:pt x="111540" y="341"/>
                    <a:pt x="124661" y="2627"/>
                    <a:pt x="137190" y="6905"/>
                  </a:cubicBezTo>
                  <a:lnTo>
                    <a:pt x="140223" y="8071"/>
                  </a:lnTo>
                  <a:lnTo>
                    <a:pt x="131824" y="37236"/>
                  </a:lnTo>
                  <a:cubicBezTo>
                    <a:pt x="126613" y="35369"/>
                    <a:pt x="121558" y="33192"/>
                    <a:pt x="116269" y="31714"/>
                  </a:cubicBezTo>
                  <a:cubicBezTo>
                    <a:pt x="104969" y="27833"/>
                    <a:pt x="92805" y="27265"/>
                    <a:pt x="81194" y="30081"/>
                  </a:cubicBezTo>
                  <a:cubicBezTo>
                    <a:pt x="77772" y="31076"/>
                    <a:pt x="74498" y="32546"/>
                    <a:pt x="71473" y="34436"/>
                  </a:cubicBezTo>
                  <a:cubicBezTo>
                    <a:pt x="63275" y="39553"/>
                    <a:pt x="60779" y="50348"/>
                    <a:pt x="65888" y="58545"/>
                  </a:cubicBezTo>
                  <a:cubicBezTo>
                    <a:pt x="66106" y="58888"/>
                    <a:pt x="66332" y="59230"/>
                    <a:pt x="66573" y="59556"/>
                  </a:cubicBezTo>
                  <a:cubicBezTo>
                    <a:pt x="69225" y="63196"/>
                    <a:pt x="72491" y="66354"/>
                    <a:pt x="76216" y="68889"/>
                  </a:cubicBezTo>
                  <a:cubicBezTo>
                    <a:pt x="81894" y="73011"/>
                    <a:pt x="88116" y="76277"/>
                    <a:pt x="93949" y="80088"/>
                  </a:cubicBezTo>
                  <a:cubicBezTo>
                    <a:pt x="98918" y="83261"/>
                    <a:pt x="103717" y="86691"/>
                    <a:pt x="108336" y="90354"/>
                  </a:cubicBezTo>
                  <a:cubicBezTo>
                    <a:pt x="118890" y="98691"/>
                    <a:pt x="125096" y="111360"/>
                    <a:pt x="125213" y="124807"/>
                  </a:cubicBezTo>
                  <a:cubicBezTo>
                    <a:pt x="125944" y="136496"/>
                    <a:pt x="123238" y="148147"/>
                    <a:pt x="117436" y="158327"/>
                  </a:cubicBezTo>
                  <a:cubicBezTo>
                    <a:pt x="110087" y="170148"/>
                    <a:pt x="98568" y="178781"/>
                    <a:pt x="85160" y="182514"/>
                  </a:cubicBezTo>
                  <a:cubicBezTo>
                    <a:pt x="70345" y="187064"/>
                    <a:pt x="54759" y="188549"/>
                    <a:pt x="39353" y="186869"/>
                  </a:cubicBezTo>
                  <a:cubicBezTo>
                    <a:pt x="26069" y="185571"/>
                    <a:pt x="13003" y="182592"/>
                    <a:pt x="467" y="178003"/>
                  </a:cubicBezTo>
                  <a:close/>
                </a:path>
              </a:pathLst>
            </a:custGeom>
            <a:grpFill/>
            <a:ln w="7739" cap="flat">
              <a:noFill/>
              <a:prstDash val="solid"/>
              <a:miter/>
            </a:ln>
          </p:spPr>
          <p:txBody>
            <a:bodyPr rtlCol="0" anchor="ctr"/>
            <a:lstStyle/>
            <a:p>
              <a:endParaRPr lang="en-IN">
                <a:latin typeface="+mn-lt"/>
              </a:endParaRPr>
            </a:p>
          </p:txBody>
        </p:sp>
        <p:sp>
          <p:nvSpPr>
            <p:cNvPr id="21" name="Freeform: Shape 20">
              <a:extLst>
                <a:ext uri="{FF2B5EF4-FFF2-40B4-BE49-F238E27FC236}">
                  <a16:creationId xmlns:a16="http://schemas.microsoft.com/office/drawing/2014/main" id="{406765FE-9206-7201-44D7-C1075BCC2503}"/>
                </a:ext>
              </a:extLst>
            </p:cNvPr>
            <p:cNvSpPr/>
            <p:nvPr/>
          </p:nvSpPr>
          <p:spPr>
            <a:xfrm>
              <a:off x="1119525" y="6351128"/>
              <a:ext cx="124435" cy="132213"/>
            </a:xfrm>
            <a:custGeom>
              <a:avLst/>
              <a:gdLst>
                <a:gd name="connsiteX0" fmla="*/ 33051 w 124435"/>
                <a:gd name="connsiteY0" fmla="*/ 80588 h 132212"/>
                <a:gd name="connsiteX1" fmla="*/ 57394 w 124435"/>
                <a:gd name="connsiteY1" fmla="*/ 113641 h 132212"/>
                <a:gd name="connsiteX2" fmla="*/ 108102 w 124435"/>
                <a:gd name="connsiteY2" fmla="*/ 106486 h 132212"/>
                <a:gd name="connsiteX3" fmla="*/ 110046 w 124435"/>
                <a:gd name="connsiteY3" fmla="*/ 105708 h 132212"/>
                <a:gd name="connsiteX4" fmla="*/ 110823 w 124435"/>
                <a:gd name="connsiteY4" fmla="*/ 105319 h 132212"/>
                <a:gd name="connsiteX5" fmla="*/ 109734 w 124435"/>
                <a:gd name="connsiteY5" fmla="*/ 113096 h 132212"/>
                <a:gd name="connsiteX6" fmla="*/ 107013 w 124435"/>
                <a:gd name="connsiteY6" fmla="*/ 130284 h 132212"/>
                <a:gd name="connsiteX7" fmla="*/ 107013 w 124435"/>
                <a:gd name="connsiteY7" fmla="*/ 132539 h 132212"/>
                <a:gd name="connsiteX8" fmla="*/ 104913 w 124435"/>
                <a:gd name="connsiteY8" fmla="*/ 133239 h 132212"/>
                <a:gd name="connsiteX9" fmla="*/ 56772 w 124435"/>
                <a:gd name="connsiteY9" fmla="*/ 139772 h 132212"/>
                <a:gd name="connsiteX10" fmla="*/ 15242 w 124435"/>
                <a:gd name="connsiteY10" fmla="*/ 123284 h 132212"/>
                <a:gd name="connsiteX11" fmla="*/ 776 w 124435"/>
                <a:gd name="connsiteY11" fmla="*/ 92720 h 132212"/>
                <a:gd name="connsiteX12" fmla="*/ 23019 w 124435"/>
                <a:gd name="connsiteY12" fmla="*/ 23892 h 132212"/>
                <a:gd name="connsiteX13" fmla="*/ 68360 w 124435"/>
                <a:gd name="connsiteY13" fmla="*/ 560 h 132212"/>
                <a:gd name="connsiteX14" fmla="*/ 104446 w 124435"/>
                <a:gd name="connsiteY14" fmla="*/ 5615 h 132212"/>
                <a:gd name="connsiteX15" fmla="*/ 129722 w 124435"/>
                <a:gd name="connsiteY15" fmla="*/ 38746 h 132212"/>
                <a:gd name="connsiteX16" fmla="*/ 128555 w 124435"/>
                <a:gd name="connsiteY16" fmla="*/ 74832 h 132212"/>
                <a:gd name="connsiteX17" fmla="*/ 127467 w 124435"/>
                <a:gd name="connsiteY17" fmla="*/ 80665 h 132212"/>
                <a:gd name="connsiteX18" fmla="*/ 33362 w 124435"/>
                <a:gd name="connsiteY18" fmla="*/ 80665 h 132212"/>
                <a:gd name="connsiteX19" fmla="*/ 37640 w 124435"/>
                <a:gd name="connsiteY19" fmla="*/ 57256 h 132212"/>
                <a:gd name="connsiteX20" fmla="*/ 96747 w 124435"/>
                <a:gd name="connsiteY20" fmla="*/ 57256 h 132212"/>
                <a:gd name="connsiteX21" fmla="*/ 97369 w 124435"/>
                <a:gd name="connsiteY21" fmla="*/ 44501 h 132212"/>
                <a:gd name="connsiteX22" fmla="*/ 81815 w 124435"/>
                <a:gd name="connsiteY22" fmla="*/ 26225 h 132212"/>
                <a:gd name="connsiteX23" fmla="*/ 66260 w 124435"/>
                <a:gd name="connsiteY23" fmla="*/ 26225 h 132212"/>
                <a:gd name="connsiteX24" fmla="*/ 37407 w 124435"/>
                <a:gd name="connsiteY24" fmla="*/ 57100 h 1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4435" h="132212">
                  <a:moveTo>
                    <a:pt x="33051" y="80588"/>
                  </a:moveTo>
                  <a:cubicBezTo>
                    <a:pt x="32118" y="96920"/>
                    <a:pt x="39040" y="110530"/>
                    <a:pt x="57394" y="113641"/>
                  </a:cubicBezTo>
                  <a:cubicBezTo>
                    <a:pt x="74636" y="116285"/>
                    <a:pt x="92267" y="113796"/>
                    <a:pt x="108102" y="106486"/>
                  </a:cubicBezTo>
                  <a:lnTo>
                    <a:pt x="110046" y="105708"/>
                  </a:lnTo>
                  <a:lnTo>
                    <a:pt x="110823" y="105319"/>
                  </a:lnTo>
                  <a:cubicBezTo>
                    <a:pt x="110823" y="107963"/>
                    <a:pt x="110123" y="110530"/>
                    <a:pt x="109734" y="113096"/>
                  </a:cubicBezTo>
                  <a:cubicBezTo>
                    <a:pt x="108879" y="118851"/>
                    <a:pt x="107868" y="124607"/>
                    <a:pt x="107013" y="130284"/>
                  </a:cubicBezTo>
                  <a:cubicBezTo>
                    <a:pt x="107013" y="131062"/>
                    <a:pt x="107013" y="132539"/>
                    <a:pt x="107013" y="132539"/>
                  </a:cubicBezTo>
                  <a:lnTo>
                    <a:pt x="104913" y="133239"/>
                  </a:lnTo>
                  <a:cubicBezTo>
                    <a:pt x="89374" y="138240"/>
                    <a:pt x="73080" y="140449"/>
                    <a:pt x="56772" y="139772"/>
                  </a:cubicBezTo>
                  <a:cubicBezTo>
                    <a:pt x="41381" y="139523"/>
                    <a:pt x="26612" y="133659"/>
                    <a:pt x="15242" y="123284"/>
                  </a:cubicBezTo>
                  <a:cubicBezTo>
                    <a:pt x="6959" y="115126"/>
                    <a:pt x="1834" y="104300"/>
                    <a:pt x="776" y="92720"/>
                  </a:cubicBezTo>
                  <a:cubicBezTo>
                    <a:pt x="-2677" y="67584"/>
                    <a:pt x="5512" y="42254"/>
                    <a:pt x="23019" y="23892"/>
                  </a:cubicBezTo>
                  <a:cubicBezTo>
                    <a:pt x="34661" y="10694"/>
                    <a:pt x="50853" y="2357"/>
                    <a:pt x="68360" y="560"/>
                  </a:cubicBezTo>
                  <a:cubicBezTo>
                    <a:pt x="80625" y="-1011"/>
                    <a:pt x="93084" y="739"/>
                    <a:pt x="104446" y="5615"/>
                  </a:cubicBezTo>
                  <a:cubicBezTo>
                    <a:pt x="118111" y="11440"/>
                    <a:pt x="127715" y="24024"/>
                    <a:pt x="129722" y="38746"/>
                  </a:cubicBezTo>
                  <a:cubicBezTo>
                    <a:pt x="131480" y="50746"/>
                    <a:pt x="131083" y="62964"/>
                    <a:pt x="128555" y="74832"/>
                  </a:cubicBezTo>
                  <a:cubicBezTo>
                    <a:pt x="128089" y="77554"/>
                    <a:pt x="127467" y="80665"/>
                    <a:pt x="127467" y="80665"/>
                  </a:cubicBezTo>
                  <a:lnTo>
                    <a:pt x="33362" y="80665"/>
                  </a:lnTo>
                  <a:close/>
                  <a:moveTo>
                    <a:pt x="37640" y="57256"/>
                  </a:moveTo>
                  <a:lnTo>
                    <a:pt x="96747" y="57256"/>
                  </a:lnTo>
                  <a:cubicBezTo>
                    <a:pt x="97314" y="53033"/>
                    <a:pt x="97524" y="48763"/>
                    <a:pt x="97369" y="44501"/>
                  </a:cubicBezTo>
                  <a:cubicBezTo>
                    <a:pt x="97501" y="35371"/>
                    <a:pt x="90852" y="27547"/>
                    <a:pt x="81815" y="26225"/>
                  </a:cubicBezTo>
                  <a:cubicBezTo>
                    <a:pt x="76666" y="25377"/>
                    <a:pt x="71409" y="25377"/>
                    <a:pt x="66260" y="26225"/>
                  </a:cubicBezTo>
                  <a:cubicBezTo>
                    <a:pt x="51398" y="29935"/>
                    <a:pt x="40105" y="42028"/>
                    <a:pt x="37407" y="57100"/>
                  </a:cubicBezTo>
                  <a:close/>
                </a:path>
              </a:pathLst>
            </a:custGeom>
            <a:grpFill/>
            <a:ln w="7739" cap="flat">
              <a:noFill/>
              <a:prstDash val="solid"/>
              <a:miter/>
            </a:ln>
          </p:spPr>
          <p:txBody>
            <a:bodyPr rtlCol="0" anchor="ctr"/>
            <a:lstStyle/>
            <a:p>
              <a:endParaRPr lang="en-IN">
                <a:latin typeface="+mn-lt"/>
              </a:endParaRPr>
            </a:p>
          </p:txBody>
        </p:sp>
        <p:sp>
          <p:nvSpPr>
            <p:cNvPr id="22" name="Freeform: Shape 21">
              <a:extLst>
                <a:ext uri="{FF2B5EF4-FFF2-40B4-BE49-F238E27FC236}">
                  <a16:creationId xmlns:a16="http://schemas.microsoft.com/office/drawing/2014/main" id="{021E0EFE-A79C-4434-3F63-9C792BF8F7EC}"/>
                </a:ext>
              </a:extLst>
            </p:cNvPr>
            <p:cNvSpPr/>
            <p:nvPr/>
          </p:nvSpPr>
          <p:spPr>
            <a:xfrm>
              <a:off x="1404179" y="6350631"/>
              <a:ext cx="124435" cy="139990"/>
            </a:xfrm>
            <a:custGeom>
              <a:avLst/>
              <a:gdLst>
                <a:gd name="connsiteX0" fmla="*/ 127846 w 124435"/>
                <a:gd name="connsiteY0" fmla="*/ 81084 h 139989"/>
                <a:gd name="connsiteX1" fmla="*/ 33354 w 124435"/>
                <a:gd name="connsiteY1" fmla="*/ 81084 h 139989"/>
                <a:gd name="connsiteX2" fmla="*/ 33354 w 124435"/>
                <a:gd name="connsiteY2" fmla="*/ 87384 h 139989"/>
                <a:gd name="connsiteX3" fmla="*/ 38564 w 124435"/>
                <a:gd name="connsiteY3" fmla="*/ 102938 h 139989"/>
                <a:gd name="connsiteX4" fmla="*/ 48830 w 124435"/>
                <a:gd name="connsiteY4" fmla="*/ 111338 h 139989"/>
                <a:gd name="connsiteX5" fmla="*/ 57774 w 124435"/>
                <a:gd name="connsiteY5" fmla="*/ 113904 h 139989"/>
                <a:gd name="connsiteX6" fmla="*/ 108403 w 124435"/>
                <a:gd name="connsiteY6" fmla="*/ 106749 h 139989"/>
                <a:gd name="connsiteX7" fmla="*/ 111204 w 124435"/>
                <a:gd name="connsiteY7" fmla="*/ 105582 h 139989"/>
                <a:gd name="connsiteX8" fmla="*/ 106771 w 124435"/>
                <a:gd name="connsiteY8" fmla="*/ 132725 h 139989"/>
                <a:gd name="connsiteX9" fmla="*/ 104748 w 124435"/>
                <a:gd name="connsiteY9" fmla="*/ 133347 h 139989"/>
                <a:gd name="connsiteX10" fmla="*/ 74806 w 124435"/>
                <a:gd name="connsiteY10" fmla="*/ 139569 h 139989"/>
                <a:gd name="connsiteX11" fmla="*/ 40820 w 124435"/>
                <a:gd name="connsiteY11" fmla="*/ 137391 h 139989"/>
                <a:gd name="connsiteX12" fmla="*/ 689 w 124435"/>
                <a:gd name="connsiteY12" fmla="*/ 92439 h 139989"/>
                <a:gd name="connsiteX13" fmla="*/ 46264 w 124435"/>
                <a:gd name="connsiteY13" fmla="*/ 6890 h 139989"/>
                <a:gd name="connsiteX14" fmla="*/ 102182 w 124435"/>
                <a:gd name="connsiteY14" fmla="*/ 4868 h 139989"/>
                <a:gd name="connsiteX15" fmla="*/ 129869 w 124435"/>
                <a:gd name="connsiteY15" fmla="*/ 40254 h 139989"/>
                <a:gd name="connsiteX16" fmla="*/ 127846 w 124435"/>
                <a:gd name="connsiteY16" fmla="*/ 81084 h 139989"/>
                <a:gd name="connsiteX17" fmla="*/ 38098 w 124435"/>
                <a:gd name="connsiteY17" fmla="*/ 57286 h 139989"/>
                <a:gd name="connsiteX18" fmla="*/ 39964 w 124435"/>
                <a:gd name="connsiteY18" fmla="*/ 57286 h 139989"/>
                <a:gd name="connsiteX19" fmla="*/ 95494 w 124435"/>
                <a:gd name="connsiteY19" fmla="*/ 57286 h 139989"/>
                <a:gd name="connsiteX20" fmla="*/ 97671 w 124435"/>
                <a:gd name="connsiteY20" fmla="*/ 55264 h 139989"/>
                <a:gd name="connsiteX21" fmla="*/ 97671 w 124435"/>
                <a:gd name="connsiteY21" fmla="*/ 42276 h 139989"/>
                <a:gd name="connsiteX22" fmla="*/ 83205 w 124435"/>
                <a:gd name="connsiteY22" fmla="*/ 26721 h 139989"/>
                <a:gd name="connsiteX23" fmla="*/ 72318 w 124435"/>
                <a:gd name="connsiteY23" fmla="*/ 26022 h 139989"/>
                <a:gd name="connsiteX24" fmla="*/ 52174 w 124435"/>
                <a:gd name="connsiteY24" fmla="*/ 33799 h 139989"/>
                <a:gd name="connsiteX25" fmla="*/ 38098 w 124435"/>
                <a:gd name="connsiteY25" fmla="*/ 57286 h 139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4435" h="139989">
                  <a:moveTo>
                    <a:pt x="127846" y="81084"/>
                  </a:moveTo>
                  <a:lnTo>
                    <a:pt x="33354" y="81084"/>
                  </a:lnTo>
                  <a:cubicBezTo>
                    <a:pt x="33175" y="83184"/>
                    <a:pt x="33175" y="85284"/>
                    <a:pt x="33354" y="87384"/>
                  </a:cubicBezTo>
                  <a:cubicBezTo>
                    <a:pt x="33805" y="92913"/>
                    <a:pt x="35593" y="98248"/>
                    <a:pt x="38564" y="102938"/>
                  </a:cubicBezTo>
                  <a:cubicBezTo>
                    <a:pt x="41154" y="106625"/>
                    <a:pt x="44701" y="109533"/>
                    <a:pt x="48830" y="111338"/>
                  </a:cubicBezTo>
                  <a:cubicBezTo>
                    <a:pt x="51708" y="112512"/>
                    <a:pt x="54710" y="113367"/>
                    <a:pt x="57774" y="113904"/>
                  </a:cubicBezTo>
                  <a:cubicBezTo>
                    <a:pt x="74985" y="116541"/>
                    <a:pt x="92593" y="114052"/>
                    <a:pt x="108403" y="106749"/>
                  </a:cubicBezTo>
                  <a:lnTo>
                    <a:pt x="111204" y="105582"/>
                  </a:lnTo>
                  <a:cubicBezTo>
                    <a:pt x="109726" y="114448"/>
                    <a:pt x="106771" y="132725"/>
                    <a:pt x="106771" y="132725"/>
                  </a:cubicBezTo>
                  <a:lnTo>
                    <a:pt x="104748" y="133347"/>
                  </a:lnTo>
                  <a:cubicBezTo>
                    <a:pt x="94996" y="136388"/>
                    <a:pt x="84963" y="138472"/>
                    <a:pt x="74806" y="139569"/>
                  </a:cubicBezTo>
                  <a:cubicBezTo>
                    <a:pt x="63443" y="140953"/>
                    <a:pt x="51918" y="140214"/>
                    <a:pt x="40820" y="137391"/>
                  </a:cubicBezTo>
                  <a:cubicBezTo>
                    <a:pt x="18958" y="132958"/>
                    <a:pt x="2626" y="114658"/>
                    <a:pt x="689" y="92439"/>
                  </a:cubicBezTo>
                  <a:cubicBezTo>
                    <a:pt x="-3860" y="57130"/>
                    <a:pt x="14424" y="22810"/>
                    <a:pt x="46264" y="6890"/>
                  </a:cubicBezTo>
                  <a:cubicBezTo>
                    <a:pt x="63809" y="-1533"/>
                    <a:pt x="84069" y="-2264"/>
                    <a:pt x="102182" y="4868"/>
                  </a:cubicBezTo>
                  <a:cubicBezTo>
                    <a:pt x="117472" y="10319"/>
                    <a:pt x="128259" y="24101"/>
                    <a:pt x="129869" y="40254"/>
                  </a:cubicBezTo>
                  <a:cubicBezTo>
                    <a:pt x="131556" y="53879"/>
                    <a:pt x="130872" y="67692"/>
                    <a:pt x="127846" y="81084"/>
                  </a:cubicBezTo>
                  <a:close/>
                  <a:moveTo>
                    <a:pt x="38098" y="57286"/>
                  </a:moveTo>
                  <a:lnTo>
                    <a:pt x="39964" y="57286"/>
                  </a:lnTo>
                  <a:lnTo>
                    <a:pt x="95494" y="57286"/>
                  </a:lnTo>
                  <a:cubicBezTo>
                    <a:pt x="97049" y="57286"/>
                    <a:pt x="97671" y="56586"/>
                    <a:pt x="97671" y="55264"/>
                  </a:cubicBezTo>
                  <a:cubicBezTo>
                    <a:pt x="97943" y="50940"/>
                    <a:pt x="97943" y="46600"/>
                    <a:pt x="97671" y="42276"/>
                  </a:cubicBezTo>
                  <a:cubicBezTo>
                    <a:pt x="96854" y="34444"/>
                    <a:pt x="90959" y="28098"/>
                    <a:pt x="83205" y="26721"/>
                  </a:cubicBezTo>
                  <a:cubicBezTo>
                    <a:pt x="79620" y="26022"/>
                    <a:pt x="75965" y="25780"/>
                    <a:pt x="72318" y="26022"/>
                  </a:cubicBezTo>
                  <a:cubicBezTo>
                    <a:pt x="64890" y="26123"/>
                    <a:pt x="57743" y="28884"/>
                    <a:pt x="52174" y="33799"/>
                  </a:cubicBezTo>
                  <a:cubicBezTo>
                    <a:pt x="45618" y="40347"/>
                    <a:pt x="40781" y="48412"/>
                    <a:pt x="38098" y="57286"/>
                  </a:cubicBezTo>
                  <a:close/>
                </a:path>
              </a:pathLst>
            </a:custGeom>
            <a:grpFill/>
            <a:ln w="7739" cap="flat">
              <a:noFill/>
              <a:prstDash val="solid"/>
              <a:miter/>
            </a:ln>
          </p:spPr>
          <p:txBody>
            <a:bodyPr rtlCol="0" anchor="ctr"/>
            <a:lstStyle/>
            <a:p>
              <a:endParaRPr lang="en-IN">
                <a:latin typeface="+mn-lt"/>
              </a:endParaRPr>
            </a:p>
          </p:txBody>
        </p:sp>
        <p:sp>
          <p:nvSpPr>
            <p:cNvPr id="24" name="Freeform: Shape 23">
              <a:extLst>
                <a:ext uri="{FF2B5EF4-FFF2-40B4-BE49-F238E27FC236}">
                  <a16:creationId xmlns:a16="http://schemas.microsoft.com/office/drawing/2014/main" id="{5A525786-CA41-0A9A-E410-F08060107F6F}"/>
                </a:ext>
              </a:extLst>
            </p:cNvPr>
            <p:cNvSpPr/>
            <p:nvPr/>
          </p:nvSpPr>
          <p:spPr>
            <a:xfrm>
              <a:off x="1251969" y="6351280"/>
              <a:ext cx="139990" cy="132213"/>
            </a:xfrm>
            <a:custGeom>
              <a:avLst/>
              <a:gdLst>
                <a:gd name="connsiteX0" fmla="*/ 123191 w 139989"/>
                <a:gd name="connsiteY0" fmla="*/ 136587 h 132212"/>
                <a:gd name="connsiteX1" fmla="*/ 88738 w 139989"/>
                <a:gd name="connsiteY1" fmla="*/ 136587 h 132212"/>
                <a:gd name="connsiteX2" fmla="*/ 91538 w 139989"/>
                <a:gd name="connsiteY2" fmla="*/ 122510 h 132212"/>
                <a:gd name="connsiteX3" fmla="*/ 104137 w 139989"/>
                <a:gd name="connsiteY3" fmla="*/ 59826 h 132212"/>
                <a:gd name="connsiteX4" fmla="*/ 104992 w 139989"/>
                <a:gd name="connsiteY4" fmla="*/ 41550 h 132212"/>
                <a:gd name="connsiteX5" fmla="*/ 87338 w 139989"/>
                <a:gd name="connsiteY5" fmla="*/ 26695 h 132212"/>
                <a:gd name="connsiteX6" fmla="*/ 60040 w 139989"/>
                <a:gd name="connsiteY6" fmla="*/ 40694 h 132212"/>
                <a:gd name="connsiteX7" fmla="*/ 49230 w 139989"/>
                <a:gd name="connsiteY7" fmla="*/ 67526 h 132212"/>
                <a:gd name="connsiteX8" fmla="*/ 34842 w 139989"/>
                <a:gd name="connsiteY8" fmla="*/ 134798 h 132212"/>
                <a:gd name="connsiteX9" fmla="*/ 34453 w 139989"/>
                <a:gd name="connsiteY9" fmla="*/ 136743 h 132212"/>
                <a:gd name="connsiteX10" fmla="*/ 0 w 139989"/>
                <a:gd name="connsiteY10" fmla="*/ 136743 h 132212"/>
                <a:gd name="connsiteX11" fmla="*/ 28543 w 139989"/>
                <a:gd name="connsiteY11" fmla="*/ 3130 h 132212"/>
                <a:gd name="connsiteX12" fmla="*/ 61674 w 139989"/>
                <a:gd name="connsiteY12" fmla="*/ 3130 h 132212"/>
                <a:gd name="connsiteX13" fmla="*/ 59340 w 139989"/>
                <a:gd name="connsiteY13" fmla="*/ 16507 h 132212"/>
                <a:gd name="connsiteX14" fmla="*/ 61751 w 139989"/>
                <a:gd name="connsiteY14" fmla="*/ 14641 h 132212"/>
                <a:gd name="connsiteX15" fmla="*/ 91305 w 139989"/>
                <a:gd name="connsiteY15" fmla="*/ 486 h 132212"/>
                <a:gd name="connsiteX16" fmla="*/ 134235 w 139989"/>
                <a:gd name="connsiteY16" fmla="*/ 16896 h 132212"/>
                <a:gd name="connsiteX17" fmla="*/ 141234 w 139989"/>
                <a:gd name="connsiteY17" fmla="*/ 48005 h 132212"/>
                <a:gd name="connsiteX18" fmla="*/ 132057 w 139989"/>
                <a:gd name="connsiteY18" fmla="*/ 95524 h 132212"/>
                <a:gd name="connsiteX19" fmla="*/ 123191 w 139989"/>
                <a:gd name="connsiteY19" fmla="*/ 136587 h 1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9989" h="132212">
                  <a:moveTo>
                    <a:pt x="123191" y="136587"/>
                  </a:moveTo>
                  <a:lnTo>
                    <a:pt x="88738" y="136587"/>
                  </a:lnTo>
                  <a:lnTo>
                    <a:pt x="91538" y="122510"/>
                  </a:lnTo>
                  <a:cubicBezTo>
                    <a:pt x="95815" y="101590"/>
                    <a:pt x="100248" y="80747"/>
                    <a:pt x="104137" y="59826"/>
                  </a:cubicBezTo>
                  <a:cubicBezTo>
                    <a:pt x="105350" y="53814"/>
                    <a:pt x="105638" y="47647"/>
                    <a:pt x="104992" y="41550"/>
                  </a:cubicBezTo>
                  <a:cubicBezTo>
                    <a:pt x="103803" y="32800"/>
                    <a:pt x="96166" y="26376"/>
                    <a:pt x="87338" y="26695"/>
                  </a:cubicBezTo>
                  <a:cubicBezTo>
                    <a:pt x="76388" y="26143"/>
                    <a:pt x="65982" y="31478"/>
                    <a:pt x="60040" y="40694"/>
                  </a:cubicBezTo>
                  <a:cubicBezTo>
                    <a:pt x="54674" y="48821"/>
                    <a:pt x="51003" y="57952"/>
                    <a:pt x="49230" y="67526"/>
                  </a:cubicBezTo>
                  <a:cubicBezTo>
                    <a:pt x="44408" y="89924"/>
                    <a:pt x="39664" y="112400"/>
                    <a:pt x="34842" y="134798"/>
                  </a:cubicBezTo>
                  <a:cubicBezTo>
                    <a:pt x="34842" y="135421"/>
                    <a:pt x="34453" y="136743"/>
                    <a:pt x="34453" y="136743"/>
                  </a:cubicBezTo>
                  <a:lnTo>
                    <a:pt x="0" y="136743"/>
                  </a:lnTo>
                  <a:cubicBezTo>
                    <a:pt x="9566" y="92102"/>
                    <a:pt x="19054" y="47694"/>
                    <a:pt x="28543" y="3130"/>
                  </a:cubicBezTo>
                  <a:lnTo>
                    <a:pt x="61674" y="3130"/>
                  </a:lnTo>
                  <a:lnTo>
                    <a:pt x="59340" y="16507"/>
                  </a:lnTo>
                  <a:lnTo>
                    <a:pt x="61751" y="14641"/>
                  </a:lnTo>
                  <a:cubicBezTo>
                    <a:pt x="69948" y="7050"/>
                    <a:pt x="80253" y="2111"/>
                    <a:pt x="91305" y="486"/>
                  </a:cubicBezTo>
                  <a:cubicBezTo>
                    <a:pt x="108337" y="-1458"/>
                    <a:pt x="123658" y="2119"/>
                    <a:pt x="134235" y="16896"/>
                  </a:cubicBezTo>
                  <a:cubicBezTo>
                    <a:pt x="140643" y="25910"/>
                    <a:pt x="143171" y="37117"/>
                    <a:pt x="141234" y="48005"/>
                  </a:cubicBezTo>
                  <a:cubicBezTo>
                    <a:pt x="138746" y="63948"/>
                    <a:pt x="135324" y="79736"/>
                    <a:pt x="132057" y="95524"/>
                  </a:cubicBezTo>
                  <a:cubicBezTo>
                    <a:pt x="129258" y="109134"/>
                    <a:pt x="126224" y="122744"/>
                    <a:pt x="123191" y="136587"/>
                  </a:cubicBezTo>
                  <a:close/>
                </a:path>
              </a:pathLst>
            </a:custGeom>
            <a:grpFill/>
            <a:ln w="7739" cap="flat">
              <a:noFill/>
              <a:prstDash val="solid"/>
              <a:miter/>
            </a:ln>
          </p:spPr>
          <p:txBody>
            <a:bodyPr rtlCol="0" anchor="ctr"/>
            <a:lstStyle/>
            <a:p>
              <a:endParaRPr lang="en-IN">
                <a:latin typeface="+mn-lt"/>
              </a:endParaRPr>
            </a:p>
          </p:txBody>
        </p:sp>
        <p:sp>
          <p:nvSpPr>
            <p:cNvPr id="25" name="Freeform: Shape 24">
              <a:extLst>
                <a:ext uri="{FF2B5EF4-FFF2-40B4-BE49-F238E27FC236}">
                  <a16:creationId xmlns:a16="http://schemas.microsoft.com/office/drawing/2014/main" id="{840DBAC2-18A5-FD21-AFF8-02A309CA4DB0}"/>
                </a:ext>
              </a:extLst>
            </p:cNvPr>
            <p:cNvSpPr/>
            <p:nvPr/>
          </p:nvSpPr>
          <p:spPr>
            <a:xfrm>
              <a:off x="816990" y="6350939"/>
              <a:ext cx="139990" cy="132213"/>
            </a:xfrm>
            <a:custGeom>
              <a:avLst/>
              <a:gdLst>
                <a:gd name="connsiteX0" fmla="*/ 123035 w 139989"/>
                <a:gd name="connsiteY0" fmla="*/ 136928 h 132212"/>
                <a:gd name="connsiteX1" fmla="*/ 88582 w 139989"/>
                <a:gd name="connsiteY1" fmla="*/ 136928 h 132212"/>
                <a:gd name="connsiteX2" fmla="*/ 90916 w 139989"/>
                <a:gd name="connsiteY2" fmla="*/ 125651 h 132212"/>
                <a:gd name="connsiteX3" fmla="*/ 103981 w 139989"/>
                <a:gd name="connsiteY3" fmla="*/ 60711 h 132212"/>
                <a:gd name="connsiteX4" fmla="*/ 105070 w 139989"/>
                <a:gd name="connsiteY4" fmla="*/ 43601 h 132212"/>
                <a:gd name="connsiteX5" fmla="*/ 87105 w 139989"/>
                <a:gd name="connsiteY5" fmla="*/ 27036 h 132212"/>
                <a:gd name="connsiteX6" fmla="*/ 60273 w 139989"/>
                <a:gd name="connsiteY6" fmla="*/ 40568 h 132212"/>
                <a:gd name="connsiteX7" fmla="*/ 49074 w 139989"/>
                <a:gd name="connsiteY7" fmla="*/ 68255 h 132212"/>
                <a:gd name="connsiteX8" fmla="*/ 34997 w 139989"/>
                <a:gd name="connsiteY8" fmla="*/ 134439 h 132212"/>
                <a:gd name="connsiteX9" fmla="*/ 34376 w 139989"/>
                <a:gd name="connsiteY9" fmla="*/ 136928 h 132212"/>
                <a:gd name="connsiteX10" fmla="*/ 0 w 139989"/>
                <a:gd name="connsiteY10" fmla="*/ 136928 h 132212"/>
                <a:gd name="connsiteX11" fmla="*/ 28854 w 139989"/>
                <a:gd name="connsiteY11" fmla="*/ 3549 h 132212"/>
                <a:gd name="connsiteX12" fmla="*/ 61985 w 139989"/>
                <a:gd name="connsiteY12" fmla="*/ 3549 h 132212"/>
                <a:gd name="connsiteX13" fmla="*/ 59651 w 139989"/>
                <a:gd name="connsiteY13" fmla="*/ 16848 h 132212"/>
                <a:gd name="connsiteX14" fmla="*/ 62062 w 139989"/>
                <a:gd name="connsiteY14" fmla="*/ 14981 h 132212"/>
                <a:gd name="connsiteX15" fmla="*/ 91616 w 139989"/>
                <a:gd name="connsiteY15" fmla="*/ 827 h 132212"/>
                <a:gd name="connsiteX16" fmla="*/ 133457 w 139989"/>
                <a:gd name="connsiteY16" fmla="*/ 15759 h 132212"/>
                <a:gd name="connsiteX17" fmla="*/ 141779 w 139989"/>
                <a:gd name="connsiteY17" fmla="*/ 39091 h 132212"/>
                <a:gd name="connsiteX18" fmla="*/ 137890 w 139989"/>
                <a:gd name="connsiteY18" fmla="*/ 70199 h 132212"/>
                <a:gd name="connsiteX19" fmla="*/ 124046 w 139989"/>
                <a:gd name="connsiteY19" fmla="*/ 134284 h 132212"/>
                <a:gd name="connsiteX20" fmla="*/ 123035 w 139989"/>
                <a:gd name="connsiteY20" fmla="*/ 136928 h 1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9989" h="132212">
                  <a:moveTo>
                    <a:pt x="123035" y="136928"/>
                  </a:moveTo>
                  <a:lnTo>
                    <a:pt x="88582" y="136928"/>
                  </a:lnTo>
                  <a:cubicBezTo>
                    <a:pt x="89360" y="133039"/>
                    <a:pt x="90138" y="129151"/>
                    <a:pt x="90916" y="125651"/>
                  </a:cubicBezTo>
                  <a:cubicBezTo>
                    <a:pt x="95271" y="104030"/>
                    <a:pt x="99860" y="82410"/>
                    <a:pt x="103981" y="60711"/>
                  </a:cubicBezTo>
                  <a:cubicBezTo>
                    <a:pt x="105078" y="55081"/>
                    <a:pt x="105444" y="49325"/>
                    <a:pt x="105070" y="43601"/>
                  </a:cubicBezTo>
                  <a:cubicBezTo>
                    <a:pt x="104650" y="34082"/>
                    <a:pt x="96624" y="26686"/>
                    <a:pt x="87105" y="27036"/>
                  </a:cubicBezTo>
                  <a:cubicBezTo>
                    <a:pt x="76404" y="26523"/>
                    <a:pt x="66215" y="31656"/>
                    <a:pt x="60273" y="40568"/>
                  </a:cubicBezTo>
                  <a:cubicBezTo>
                    <a:pt x="54643" y="48913"/>
                    <a:pt x="50824" y="58339"/>
                    <a:pt x="49074" y="68255"/>
                  </a:cubicBezTo>
                  <a:cubicBezTo>
                    <a:pt x="44252" y="90265"/>
                    <a:pt x="39664" y="112352"/>
                    <a:pt x="34997" y="134439"/>
                  </a:cubicBezTo>
                  <a:cubicBezTo>
                    <a:pt x="34997" y="135217"/>
                    <a:pt x="34997" y="136072"/>
                    <a:pt x="34376" y="136928"/>
                  </a:cubicBezTo>
                  <a:lnTo>
                    <a:pt x="0" y="136928"/>
                  </a:lnTo>
                  <a:lnTo>
                    <a:pt x="28854" y="3549"/>
                  </a:lnTo>
                  <a:lnTo>
                    <a:pt x="61985" y="3549"/>
                  </a:lnTo>
                  <a:lnTo>
                    <a:pt x="59651" y="16848"/>
                  </a:lnTo>
                  <a:lnTo>
                    <a:pt x="62062" y="14981"/>
                  </a:lnTo>
                  <a:cubicBezTo>
                    <a:pt x="70259" y="7391"/>
                    <a:pt x="80564" y="2452"/>
                    <a:pt x="91616" y="827"/>
                  </a:cubicBezTo>
                  <a:cubicBezTo>
                    <a:pt x="107248" y="-2269"/>
                    <a:pt x="123315" y="3463"/>
                    <a:pt x="133457" y="15759"/>
                  </a:cubicBezTo>
                  <a:cubicBezTo>
                    <a:pt x="138574" y="22486"/>
                    <a:pt x="141483" y="30637"/>
                    <a:pt x="141779" y="39091"/>
                  </a:cubicBezTo>
                  <a:cubicBezTo>
                    <a:pt x="141887" y="49590"/>
                    <a:pt x="140581" y="60050"/>
                    <a:pt x="137890" y="70199"/>
                  </a:cubicBezTo>
                  <a:cubicBezTo>
                    <a:pt x="133224" y="91509"/>
                    <a:pt x="128612" y="112873"/>
                    <a:pt x="124046" y="134284"/>
                  </a:cubicBezTo>
                  <a:cubicBezTo>
                    <a:pt x="123502" y="135217"/>
                    <a:pt x="123269" y="135995"/>
                    <a:pt x="123035" y="136928"/>
                  </a:cubicBezTo>
                  <a:close/>
                </a:path>
              </a:pathLst>
            </a:custGeom>
            <a:grpFill/>
            <a:ln w="7739" cap="flat">
              <a:noFill/>
              <a:prstDash val="solid"/>
              <a:miter/>
            </a:ln>
          </p:spPr>
          <p:txBody>
            <a:bodyPr rtlCol="0" anchor="ctr"/>
            <a:lstStyle/>
            <a:p>
              <a:endParaRPr lang="en-IN">
                <a:latin typeface="+mn-lt"/>
              </a:endParaRPr>
            </a:p>
          </p:txBody>
        </p:sp>
      </p:grpSp>
      <p:grpSp>
        <p:nvGrpSpPr>
          <p:cNvPr id="4" name="Group 3">
            <a:extLst>
              <a:ext uri="{FF2B5EF4-FFF2-40B4-BE49-F238E27FC236}">
                <a16:creationId xmlns:a16="http://schemas.microsoft.com/office/drawing/2014/main" id="{8D48744B-D0C0-1377-BEDD-97F873252296}"/>
              </a:ext>
            </a:extLst>
          </p:cNvPr>
          <p:cNvGrpSpPr/>
          <p:nvPr/>
        </p:nvGrpSpPr>
        <p:grpSpPr>
          <a:xfrm>
            <a:off x="-6544268" y="2464908"/>
            <a:ext cx="2809312" cy="2796170"/>
            <a:chOff x="923332" y="2295631"/>
            <a:chExt cx="2809312" cy="2796170"/>
          </a:xfrm>
        </p:grpSpPr>
        <p:pic>
          <p:nvPicPr>
            <p:cNvPr id="5" name="Picture 4" descr="A person in a suit and tie&#10;&#10;AI-generated content may be incorrect.">
              <a:extLst>
                <a:ext uri="{FF2B5EF4-FFF2-40B4-BE49-F238E27FC236}">
                  <a16:creationId xmlns:a16="http://schemas.microsoft.com/office/drawing/2014/main" id="{DBB1BB7B-CFD4-A859-5956-936E8713FC63}"/>
                </a:ext>
              </a:extLst>
            </p:cNvPr>
            <p:cNvPicPr>
              <a:picLocks noChangeAspect="1"/>
            </p:cNvPicPr>
            <p:nvPr/>
          </p:nvPicPr>
          <p:blipFill>
            <a:blip r:embed="rId3" cstate="print">
              <a:extLst>
                <a:ext uri="{28A0092B-C50C-407E-A947-70E740481C1C}">
                  <a14:useLocalDpi xmlns:a14="http://schemas.microsoft.com/office/drawing/2010/main" val="0"/>
                </a:ext>
              </a:extLst>
            </a:blip>
            <a:srcRect l="9454" t="2819" r="12955" b="19978"/>
            <a:stretch>
              <a:fillRect/>
            </a:stretch>
          </p:blipFill>
          <p:spPr>
            <a:xfrm>
              <a:off x="1268666" y="2295631"/>
              <a:ext cx="2118644" cy="2118644"/>
            </a:xfrm>
            <a:custGeom>
              <a:avLst/>
              <a:gdLst>
                <a:gd name="connsiteX0" fmla="*/ 1343025 w 2686050"/>
                <a:gd name="connsiteY0" fmla="*/ 0 h 2686050"/>
                <a:gd name="connsiteX1" fmla="*/ 2686050 w 2686050"/>
                <a:gd name="connsiteY1" fmla="*/ 1343025 h 2686050"/>
                <a:gd name="connsiteX2" fmla="*/ 1343025 w 2686050"/>
                <a:gd name="connsiteY2" fmla="*/ 2686050 h 2686050"/>
                <a:gd name="connsiteX3" fmla="*/ 0 w 2686050"/>
                <a:gd name="connsiteY3" fmla="*/ 1343025 h 2686050"/>
                <a:gd name="connsiteX4" fmla="*/ 1343025 w 2686050"/>
                <a:gd name="connsiteY4" fmla="*/ 0 h 2686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6050" h="2686050">
                  <a:moveTo>
                    <a:pt x="1343025" y="0"/>
                  </a:moveTo>
                  <a:cubicBezTo>
                    <a:pt x="2084757" y="0"/>
                    <a:pt x="2686050" y="601293"/>
                    <a:pt x="2686050" y="1343025"/>
                  </a:cubicBezTo>
                  <a:cubicBezTo>
                    <a:pt x="2686050" y="2084757"/>
                    <a:pt x="2084757" y="2686050"/>
                    <a:pt x="1343025" y="2686050"/>
                  </a:cubicBezTo>
                  <a:cubicBezTo>
                    <a:pt x="601293" y="2686050"/>
                    <a:pt x="0" y="2084757"/>
                    <a:pt x="0" y="1343025"/>
                  </a:cubicBezTo>
                  <a:cubicBezTo>
                    <a:pt x="0" y="601293"/>
                    <a:pt x="601293" y="0"/>
                    <a:pt x="1343025" y="0"/>
                  </a:cubicBezTo>
                  <a:close/>
                </a:path>
              </a:pathLst>
            </a:custGeom>
            <a:ln w="76200">
              <a:solidFill>
                <a:schemeClr val="bg1">
                  <a:lumMod val="95000"/>
                </a:schemeClr>
              </a:solidFill>
            </a:ln>
          </p:spPr>
        </p:pic>
        <p:sp>
          <p:nvSpPr>
            <p:cNvPr id="6" name="Rectangle 5">
              <a:extLst>
                <a:ext uri="{FF2B5EF4-FFF2-40B4-BE49-F238E27FC236}">
                  <a16:creationId xmlns:a16="http://schemas.microsoft.com/office/drawing/2014/main" id="{67147DFF-E89A-8530-74F1-62F353EF84A4}"/>
                </a:ext>
              </a:extLst>
            </p:cNvPr>
            <p:cNvSpPr/>
            <p:nvPr/>
          </p:nvSpPr>
          <p:spPr>
            <a:xfrm>
              <a:off x="923332" y="4553192"/>
              <a:ext cx="2809312" cy="538609"/>
            </a:xfrm>
            <a:prstGeom prst="rect">
              <a:avLst/>
            </a:prstGeom>
          </p:spPr>
          <p:txBody>
            <a:bodyPr wrap="square">
              <a:spAutoFit/>
            </a:bodyPr>
            <a:lstStyle/>
            <a:p>
              <a:pPr algn="ctr"/>
              <a:r>
                <a:rPr lang="en-IN" sz="1800" b="1">
                  <a:latin typeface="Aptos Light" panose="020B0004020202020204" pitchFamily="34" charset="0"/>
                  <a:cs typeface="Arial" panose="020B0604020202020204" pitchFamily="34" charset="0"/>
                </a:rPr>
                <a:t>Priyaranjan Patnaik</a:t>
              </a:r>
            </a:p>
            <a:p>
              <a:pPr algn="ctr"/>
              <a:r>
                <a:rPr lang="en-IN" sz="1100">
                  <a:latin typeface="Aptos Light" panose="020B0004020202020204" pitchFamily="34" charset="0"/>
                  <a:cs typeface="Arial" panose="020B0604020202020204" pitchFamily="34" charset="0"/>
                </a:rPr>
                <a:t>Vice President, Discovery Biology</a:t>
              </a:r>
            </a:p>
          </p:txBody>
        </p:sp>
      </p:grpSp>
      <p:grpSp>
        <p:nvGrpSpPr>
          <p:cNvPr id="7" name="Group 6">
            <a:extLst>
              <a:ext uri="{FF2B5EF4-FFF2-40B4-BE49-F238E27FC236}">
                <a16:creationId xmlns:a16="http://schemas.microsoft.com/office/drawing/2014/main" id="{F54AD4D7-95D5-00F4-EFFD-6B503B9646AA}"/>
              </a:ext>
            </a:extLst>
          </p:cNvPr>
          <p:cNvGrpSpPr/>
          <p:nvPr/>
        </p:nvGrpSpPr>
        <p:grpSpPr>
          <a:xfrm>
            <a:off x="16221063" y="2464908"/>
            <a:ext cx="2466207" cy="2965447"/>
            <a:chOff x="8545183" y="2295631"/>
            <a:chExt cx="2466207" cy="2965447"/>
          </a:xfrm>
        </p:grpSpPr>
        <p:pic>
          <p:nvPicPr>
            <p:cNvPr id="8" name="Picture 7" descr="A person in a suit&#10;&#10;AI-generated content may be incorrect.">
              <a:extLst>
                <a:ext uri="{FF2B5EF4-FFF2-40B4-BE49-F238E27FC236}">
                  <a16:creationId xmlns:a16="http://schemas.microsoft.com/office/drawing/2014/main" id="{C7CADB31-7E53-5413-BCAF-04BFB0711242}"/>
                </a:ext>
              </a:extLst>
            </p:cNvPr>
            <p:cNvPicPr>
              <a:picLocks noChangeAspect="1"/>
            </p:cNvPicPr>
            <p:nvPr/>
          </p:nvPicPr>
          <p:blipFill>
            <a:blip r:embed="rId4" cstate="print">
              <a:extLst>
                <a:ext uri="{28A0092B-C50C-407E-A947-70E740481C1C}">
                  <a14:useLocalDpi xmlns:a14="http://schemas.microsoft.com/office/drawing/2010/main" val="0"/>
                </a:ext>
              </a:extLst>
            </a:blip>
            <a:srcRect l="2761" t="1128" r="1846" b="3598"/>
            <a:stretch>
              <a:fillRect/>
            </a:stretch>
          </p:blipFill>
          <p:spPr>
            <a:xfrm>
              <a:off x="8718964" y="2295631"/>
              <a:ext cx="2118644" cy="2118644"/>
            </a:xfrm>
            <a:custGeom>
              <a:avLst/>
              <a:gdLst>
                <a:gd name="connsiteX0" fmla="*/ 1343025 w 2686050"/>
                <a:gd name="connsiteY0" fmla="*/ 0 h 2686050"/>
                <a:gd name="connsiteX1" fmla="*/ 2686050 w 2686050"/>
                <a:gd name="connsiteY1" fmla="*/ 1343025 h 2686050"/>
                <a:gd name="connsiteX2" fmla="*/ 1343025 w 2686050"/>
                <a:gd name="connsiteY2" fmla="*/ 2686050 h 2686050"/>
                <a:gd name="connsiteX3" fmla="*/ 0 w 2686050"/>
                <a:gd name="connsiteY3" fmla="*/ 1343025 h 2686050"/>
                <a:gd name="connsiteX4" fmla="*/ 1343025 w 2686050"/>
                <a:gd name="connsiteY4" fmla="*/ 0 h 2686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6050" h="2686050">
                  <a:moveTo>
                    <a:pt x="1343025" y="0"/>
                  </a:moveTo>
                  <a:cubicBezTo>
                    <a:pt x="2084757" y="0"/>
                    <a:pt x="2686050" y="601293"/>
                    <a:pt x="2686050" y="1343025"/>
                  </a:cubicBezTo>
                  <a:cubicBezTo>
                    <a:pt x="2686050" y="2084757"/>
                    <a:pt x="2084757" y="2686050"/>
                    <a:pt x="1343025" y="2686050"/>
                  </a:cubicBezTo>
                  <a:cubicBezTo>
                    <a:pt x="601293" y="2686050"/>
                    <a:pt x="0" y="2084757"/>
                    <a:pt x="0" y="1343025"/>
                  </a:cubicBezTo>
                  <a:cubicBezTo>
                    <a:pt x="0" y="601293"/>
                    <a:pt x="601293" y="0"/>
                    <a:pt x="1343025" y="0"/>
                  </a:cubicBezTo>
                  <a:close/>
                </a:path>
              </a:pathLst>
            </a:custGeom>
            <a:ln w="76200">
              <a:solidFill>
                <a:schemeClr val="bg1">
                  <a:lumMod val="95000"/>
                </a:schemeClr>
              </a:solidFill>
            </a:ln>
          </p:spPr>
        </p:pic>
        <p:sp>
          <p:nvSpPr>
            <p:cNvPr id="9" name="Rectangle 8">
              <a:extLst>
                <a:ext uri="{FF2B5EF4-FFF2-40B4-BE49-F238E27FC236}">
                  <a16:creationId xmlns:a16="http://schemas.microsoft.com/office/drawing/2014/main" id="{0FDCA4AC-7CCF-FA80-A577-94656AA12058}"/>
                </a:ext>
              </a:extLst>
            </p:cNvPr>
            <p:cNvSpPr/>
            <p:nvPr/>
          </p:nvSpPr>
          <p:spPr>
            <a:xfrm>
              <a:off x="8545183" y="4553192"/>
              <a:ext cx="2466207" cy="707886"/>
            </a:xfrm>
            <a:prstGeom prst="rect">
              <a:avLst/>
            </a:prstGeom>
          </p:spPr>
          <p:txBody>
            <a:bodyPr wrap="square">
              <a:spAutoFit/>
            </a:bodyPr>
            <a:lstStyle/>
            <a:p>
              <a:pPr algn="ctr"/>
              <a:r>
                <a:rPr lang="en-IN" sz="1800" b="1">
                  <a:latin typeface="Aptos Light" panose="020B0004020202020204" pitchFamily="34" charset="0"/>
                  <a:cs typeface="Arial" panose="020B0604020202020204" pitchFamily="34" charset="0"/>
                </a:rPr>
                <a:t>Ajay Tandon</a:t>
              </a:r>
            </a:p>
            <a:p>
              <a:pPr algn="ctr"/>
              <a:r>
                <a:rPr lang="en-US" sz="1100">
                  <a:latin typeface="Aptos Light" panose="020B0004020202020204" pitchFamily="34" charset="0"/>
                  <a:cs typeface="Arial" panose="020B0604020202020204" pitchFamily="34" charset="0"/>
                </a:rPr>
                <a:t>Head, Strategy &amp; Corporate Development</a:t>
              </a:r>
              <a:endParaRPr lang="en-IN" sz="1100">
                <a:latin typeface="Aptos Light" panose="020B0004020202020204" pitchFamily="34" charset="0"/>
                <a:cs typeface="Arial" panose="020B0604020202020204" pitchFamily="34" charset="0"/>
              </a:endParaRPr>
            </a:p>
          </p:txBody>
        </p:sp>
      </p:grpSp>
    </p:spTree>
    <p:extLst>
      <p:ext uri="{BB962C8B-B14F-4D97-AF65-F5344CB8AC3E}">
        <p14:creationId xmlns:p14="http://schemas.microsoft.com/office/powerpoint/2010/main" val="28073390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5F7BD0-A56E-EF24-576A-702D7785DE7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9FFFEF8-01C8-5BCA-D1A3-4C6E0E225290}"/>
              </a:ext>
            </a:extLst>
          </p:cNvPr>
          <p:cNvSpPr>
            <a:spLocks noGrp="1"/>
          </p:cNvSpPr>
          <p:nvPr>
            <p:ph type="title"/>
          </p:nvPr>
        </p:nvSpPr>
        <p:spPr/>
        <p:txBody>
          <a:bodyPr/>
          <a:lstStyle/>
          <a:p>
            <a:r>
              <a:rPr lang="en-IN"/>
              <a:t>Leadership Appointments</a:t>
            </a:r>
          </a:p>
        </p:txBody>
      </p:sp>
      <p:sp>
        <p:nvSpPr>
          <p:cNvPr id="3" name="Slide Number Placeholder 2">
            <a:extLst>
              <a:ext uri="{FF2B5EF4-FFF2-40B4-BE49-F238E27FC236}">
                <a16:creationId xmlns:a16="http://schemas.microsoft.com/office/drawing/2014/main" id="{7577D418-9AC7-782D-E098-EE22A243B907}"/>
              </a:ext>
            </a:extLst>
          </p:cNvPr>
          <p:cNvSpPr>
            <a:spLocks noGrp="1"/>
          </p:cNvSpPr>
          <p:nvPr>
            <p:ph type="sldNum" sz="quarter" idx="4"/>
          </p:nvPr>
        </p:nvSpPr>
        <p:spPr/>
        <p:txBody>
          <a:bodyPr/>
          <a:lstStyle/>
          <a:p>
            <a:fld id="{BF464321-24B5-4A1A-BA99-44AB7CD57172}" type="slidenum">
              <a:rPr lang="en-IN" smtClean="0"/>
              <a:pPr/>
              <a:t>8</a:t>
            </a:fld>
            <a:endParaRPr lang="en-IN"/>
          </a:p>
        </p:txBody>
      </p:sp>
      <p:grpSp>
        <p:nvGrpSpPr>
          <p:cNvPr id="10" name="Group 9">
            <a:extLst>
              <a:ext uri="{FF2B5EF4-FFF2-40B4-BE49-F238E27FC236}">
                <a16:creationId xmlns:a16="http://schemas.microsoft.com/office/drawing/2014/main" id="{915F4390-D9E4-F591-29D6-3603C43EFCA0}"/>
              </a:ext>
            </a:extLst>
          </p:cNvPr>
          <p:cNvGrpSpPr/>
          <p:nvPr/>
        </p:nvGrpSpPr>
        <p:grpSpPr>
          <a:xfrm>
            <a:off x="923332" y="2295631"/>
            <a:ext cx="2809312" cy="2796170"/>
            <a:chOff x="923332" y="2295631"/>
            <a:chExt cx="2809312" cy="2796170"/>
          </a:xfrm>
        </p:grpSpPr>
        <p:pic>
          <p:nvPicPr>
            <p:cNvPr id="23" name="Picture 22" descr="A person in a suit and tie&#10;&#10;AI-generated content may be incorrect.">
              <a:extLst>
                <a:ext uri="{FF2B5EF4-FFF2-40B4-BE49-F238E27FC236}">
                  <a16:creationId xmlns:a16="http://schemas.microsoft.com/office/drawing/2014/main" id="{C4140D8C-F043-F036-8796-82105F5D021A}"/>
                </a:ext>
              </a:extLst>
            </p:cNvPr>
            <p:cNvPicPr>
              <a:picLocks noChangeAspect="1"/>
            </p:cNvPicPr>
            <p:nvPr/>
          </p:nvPicPr>
          <p:blipFill>
            <a:blip r:embed="rId2" cstate="print">
              <a:extLst>
                <a:ext uri="{28A0092B-C50C-407E-A947-70E740481C1C}">
                  <a14:useLocalDpi xmlns:a14="http://schemas.microsoft.com/office/drawing/2010/main" val="0"/>
                </a:ext>
              </a:extLst>
            </a:blip>
            <a:srcRect l="9454" t="2819" r="12955" b="19978"/>
            <a:stretch>
              <a:fillRect/>
            </a:stretch>
          </p:blipFill>
          <p:spPr>
            <a:xfrm>
              <a:off x="1268666" y="2295631"/>
              <a:ext cx="2118644" cy="2118644"/>
            </a:xfrm>
            <a:custGeom>
              <a:avLst/>
              <a:gdLst>
                <a:gd name="connsiteX0" fmla="*/ 1343025 w 2686050"/>
                <a:gd name="connsiteY0" fmla="*/ 0 h 2686050"/>
                <a:gd name="connsiteX1" fmla="*/ 2686050 w 2686050"/>
                <a:gd name="connsiteY1" fmla="*/ 1343025 h 2686050"/>
                <a:gd name="connsiteX2" fmla="*/ 1343025 w 2686050"/>
                <a:gd name="connsiteY2" fmla="*/ 2686050 h 2686050"/>
                <a:gd name="connsiteX3" fmla="*/ 0 w 2686050"/>
                <a:gd name="connsiteY3" fmla="*/ 1343025 h 2686050"/>
                <a:gd name="connsiteX4" fmla="*/ 1343025 w 2686050"/>
                <a:gd name="connsiteY4" fmla="*/ 0 h 2686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6050" h="2686050">
                  <a:moveTo>
                    <a:pt x="1343025" y="0"/>
                  </a:moveTo>
                  <a:cubicBezTo>
                    <a:pt x="2084757" y="0"/>
                    <a:pt x="2686050" y="601293"/>
                    <a:pt x="2686050" y="1343025"/>
                  </a:cubicBezTo>
                  <a:cubicBezTo>
                    <a:pt x="2686050" y="2084757"/>
                    <a:pt x="2084757" y="2686050"/>
                    <a:pt x="1343025" y="2686050"/>
                  </a:cubicBezTo>
                  <a:cubicBezTo>
                    <a:pt x="601293" y="2686050"/>
                    <a:pt x="0" y="2084757"/>
                    <a:pt x="0" y="1343025"/>
                  </a:cubicBezTo>
                  <a:cubicBezTo>
                    <a:pt x="0" y="601293"/>
                    <a:pt x="601293" y="0"/>
                    <a:pt x="1343025" y="0"/>
                  </a:cubicBezTo>
                  <a:close/>
                </a:path>
              </a:pathLst>
            </a:custGeom>
            <a:ln w="76200">
              <a:solidFill>
                <a:schemeClr val="bg1">
                  <a:lumMod val="95000"/>
                </a:schemeClr>
              </a:solidFill>
            </a:ln>
          </p:spPr>
        </p:pic>
        <p:sp>
          <p:nvSpPr>
            <p:cNvPr id="9" name="Rectangle 8">
              <a:extLst>
                <a:ext uri="{FF2B5EF4-FFF2-40B4-BE49-F238E27FC236}">
                  <a16:creationId xmlns:a16="http://schemas.microsoft.com/office/drawing/2014/main" id="{06466807-A35D-A969-2177-DC72FEEB8BDF}"/>
                </a:ext>
              </a:extLst>
            </p:cNvPr>
            <p:cNvSpPr/>
            <p:nvPr/>
          </p:nvSpPr>
          <p:spPr>
            <a:xfrm>
              <a:off x="923332" y="4553192"/>
              <a:ext cx="2809312" cy="538609"/>
            </a:xfrm>
            <a:prstGeom prst="rect">
              <a:avLst/>
            </a:prstGeom>
          </p:spPr>
          <p:txBody>
            <a:bodyPr wrap="square">
              <a:spAutoFit/>
            </a:bodyPr>
            <a:lstStyle/>
            <a:p>
              <a:pPr algn="ctr"/>
              <a:r>
                <a:rPr lang="en-IN" sz="1800" b="1">
                  <a:latin typeface="Aptos Light" panose="020B0004020202020204" pitchFamily="34" charset="0"/>
                  <a:cs typeface="Arial" panose="020B0604020202020204" pitchFamily="34" charset="0"/>
                </a:rPr>
                <a:t>Priyaranjan Patnaik</a:t>
              </a:r>
            </a:p>
            <a:p>
              <a:pPr algn="ctr"/>
              <a:r>
                <a:rPr lang="en-IN" sz="1100">
                  <a:latin typeface="Aptos Light" panose="020B0004020202020204" pitchFamily="34" charset="0"/>
                  <a:cs typeface="Arial" panose="020B0604020202020204" pitchFamily="34" charset="0"/>
                </a:rPr>
                <a:t>Vice President, Discovery Biology</a:t>
              </a:r>
            </a:p>
          </p:txBody>
        </p:sp>
      </p:grpSp>
      <p:grpSp>
        <p:nvGrpSpPr>
          <p:cNvPr id="12" name="Group 11">
            <a:extLst>
              <a:ext uri="{FF2B5EF4-FFF2-40B4-BE49-F238E27FC236}">
                <a16:creationId xmlns:a16="http://schemas.microsoft.com/office/drawing/2014/main" id="{20EC3940-BBE8-E6FE-D954-F9B853543B87}"/>
              </a:ext>
            </a:extLst>
          </p:cNvPr>
          <p:cNvGrpSpPr/>
          <p:nvPr/>
        </p:nvGrpSpPr>
        <p:grpSpPr>
          <a:xfrm>
            <a:off x="4590415" y="2295630"/>
            <a:ext cx="3076677" cy="2811560"/>
            <a:chOff x="4395736" y="2295630"/>
            <a:chExt cx="3076677" cy="2811560"/>
          </a:xfrm>
        </p:grpSpPr>
        <p:pic>
          <p:nvPicPr>
            <p:cNvPr id="11" name="Picture 10">
              <a:extLst>
                <a:ext uri="{FF2B5EF4-FFF2-40B4-BE49-F238E27FC236}">
                  <a16:creationId xmlns:a16="http://schemas.microsoft.com/office/drawing/2014/main" id="{04214D74-5B24-45DF-9C6B-526FA0EA7A25}"/>
                </a:ext>
              </a:extLst>
            </p:cNvPr>
            <p:cNvPicPr>
              <a:picLocks noChangeAspect="1"/>
            </p:cNvPicPr>
            <p:nvPr/>
          </p:nvPicPr>
          <p:blipFill>
            <a:blip r:embed="rId3">
              <a:extLst>
                <a:ext uri="{28A0092B-C50C-407E-A947-70E740481C1C}">
                  <a14:useLocalDpi xmlns:a14="http://schemas.microsoft.com/office/drawing/2010/main" val="0"/>
                </a:ext>
              </a:extLst>
            </a:blip>
            <a:srcRect l="30796" t="21073" r="21576" b="24024"/>
            <a:stretch/>
          </p:blipFill>
          <p:spPr>
            <a:xfrm>
              <a:off x="4906924" y="2295630"/>
              <a:ext cx="2118646" cy="2118646"/>
            </a:xfrm>
            <a:custGeom>
              <a:avLst/>
              <a:gdLst>
                <a:gd name="connsiteX0" fmla="*/ 1343025 w 2686050"/>
                <a:gd name="connsiteY0" fmla="*/ 0 h 2686050"/>
                <a:gd name="connsiteX1" fmla="*/ 2686050 w 2686050"/>
                <a:gd name="connsiteY1" fmla="*/ 1343025 h 2686050"/>
                <a:gd name="connsiteX2" fmla="*/ 1343025 w 2686050"/>
                <a:gd name="connsiteY2" fmla="*/ 2686050 h 2686050"/>
                <a:gd name="connsiteX3" fmla="*/ 0 w 2686050"/>
                <a:gd name="connsiteY3" fmla="*/ 1343025 h 2686050"/>
                <a:gd name="connsiteX4" fmla="*/ 1343025 w 2686050"/>
                <a:gd name="connsiteY4" fmla="*/ 0 h 2686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6050" h="2686050">
                  <a:moveTo>
                    <a:pt x="1343025" y="0"/>
                  </a:moveTo>
                  <a:cubicBezTo>
                    <a:pt x="2084757" y="0"/>
                    <a:pt x="2686050" y="601293"/>
                    <a:pt x="2686050" y="1343025"/>
                  </a:cubicBezTo>
                  <a:cubicBezTo>
                    <a:pt x="2686050" y="2084757"/>
                    <a:pt x="2084757" y="2686050"/>
                    <a:pt x="1343025" y="2686050"/>
                  </a:cubicBezTo>
                  <a:cubicBezTo>
                    <a:pt x="601293" y="2686050"/>
                    <a:pt x="0" y="2084757"/>
                    <a:pt x="0" y="1343025"/>
                  </a:cubicBezTo>
                  <a:cubicBezTo>
                    <a:pt x="0" y="601293"/>
                    <a:pt x="601293" y="0"/>
                    <a:pt x="1343025" y="0"/>
                  </a:cubicBezTo>
                  <a:close/>
                </a:path>
              </a:pathLst>
            </a:custGeom>
            <a:ln w="76200">
              <a:solidFill>
                <a:schemeClr val="bg1">
                  <a:lumMod val="95000"/>
                </a:schemeClr>
              </a:solidFill>
            </a:ln>
          </p:spPr>
        </p:pic>
        <p:sp>
          <p:nvSpPr>
            <p:cNvPr id="13" name="Rectangle 12">
              <a:extLst>
                <a:ext uri="{FF2B5EF4-FFF2-40B4-BE49-F238E27FC236}">
                  <a16:creationId xmlns:a16="http://schemas.microsoft.com/office/drawing/2014/main" id="{C051EBE9-0DFD-75FC-8861-1B9FF2200B65}"/>
                </a:ext>
              </a:extLst>
            </p:cNvPr>
            <p:cNvSpPr/>
            <p:nvPr/>
          </p:nvSpPr>
          <p:spPr>
            <a:xfrm>
              <a:off x="4395736" y="4553192"/>
              <a:ext cx="3076677" cy="553998"/>
            </a:xfrm>
            <a:prstGeom prst="rect">
              <a:avLst/>
            </a:prstGeom>
          </p:spPr>
          <p:txBody>
            <a:bodyPr wrap="square">
              <a:spAutoFit/>
            </a:bodyPr>
            <a:lstStyle/>
            <a:p>
              <a:pPr algn="ctr"/>
              <a:r>
                <a:rPr lang="en-IN" sz="1800" b="1">
                  <a:latin typeface="Aptos Light" panose="020B0004020202020204" pitchFamily="34" charset="0"/>
                  <a:cs typeface="Arial" panose="020B0604020202020204" pitchFamily="34" charset="0"/>
                </a:rPr>
                <a:t>Gaurav Kushwaha</a:t>
              </a:r>
            </a:p>
            <a:p>
              <a:pPr algn="ctr"/>
              <a:r>
                <a:rPr lang="en-IN" sz="1100">
                  <a:latin typeface="Aptos Light" panose="020B0004020202020204" pitchFamily="34" charset="0"/>
                  <a:cs typeface="Arial" panose="020B0604020202020204" pitchFamily="34" charset="0"/>
                </a:rPr>
                <a:t>Chief Technology Officer​</a:t>
              </a:r>
            </a:p>
          </p:txBody>
        </p:sp>
      </p:grpSp>
      <p:grpSp>
        <p:nvGrpSpPr>
          <p:cNvPr id="15" name="Group 14">
            <a:extLst>
              <a:ext uri="{FF2B5EF4-FFF2-40B4-BE49-F238E27FC236}">
                <a16:creationId xmlns:a16="http://schemas.microsoft.com/office/drawing/2014/main" id="{2C05E934-3D79-3AFE-D3F9-21AC56707281}"/>
              </a:ext>
            </a:extLst>
          </p:cNvPr>
          <p:cNvGrpSpPr/>
          <p:nvPr/>
        </p:nvGrpSpPr>
        <p:grpSpPr>
          <a:xfrm>
            <a:off x="8524863" y="2295631"/>
            <a:ext cx="2466207" cy="2965447"/>
            <a:chOff x="8545183" y="2295631"/>
            <a:chExt cx="2466207" cy="2965447"/>
          </a:xfrm>
        </p:grpSpPr>
        <p:pic>
          <p:nvPicPr>
            <p:cNvPr id="28" name="Picture 27" descr="A person in a suit&#10;&#10;AI-generated content may be incorrect.">
              <a:extLst>
                <a:ext uri="{FF2B5EF4-FFF2-40B4-BE49-F238E27FC236}">
                  <a16:creationId xmlns:a16="http://schemas.microsoft.com/office/drawing/2014/main" id="{9B778644-C778-FD37-5223-417F30B52D35}"/>
                </a:ext>
              </a:extLst>
            </p:cNvPr>
            <p:cNvPicPr>
              <a:picLocks noChangeAspect="1"/>
            </p:cNvPicPr>
            <p:nvPr/>
          </p:nvPicPr>
          <p:blipFill>
            <a:blip r:embed="rId4" cstate="print">
              <a:extLst>
                <a:ext uri="{28A0092B-C50C-407E-A947-70E740481C1C}">
                  <a14:useLocalDpi xmlns:a14="http://schemas.microsoft.com/office/drawing/2010/main" val="0"/>
                </a:ext>
              </a:extLst>
            </a:blip>
            <a:srcRect l="2761" t="1128" r="1846" b="3598"/>
            <a:stretch>
              <a:fillRect/>
            </a:stretch>
          </p:blipFill>
          <p:spPr>
            <a:xfrm>
              <a:off x="8718964" y="2295631"/>
              <a:ext cx="2118644" cy="2118644"/>
            </a:xfrm>
            <a:custGeom>
              <a:avLst/>
              <a:gdLst>
                <a:gd name="connsiteX0" fmla="*/ 1343025 w 2686050"/>
                <a:gd name="connsiteY0" fmla="*/ 0 h 2686050"/>
                <a:gd name="connsiteX1" fmla="*/ 2686050 w 2686050"/>
                <a:gd name="connsiteY1" fmla="*/ 1343025 h 2686050"/>
                <a:gd name="connsiteX2" fmla="*/ 1343025 w 2686050"/>
                <a:gd name="connsiteY2" fmla="*/ 2686050 h 2686050"/>
                <a:gd name="connsiteX3" fmla="*/ 0 w 2686050"/>
                <a:gd name="connsiteY3" fmla="*/ 1343025 h 2686050"/>
                <a:gd name="connsiteX4" fmla="*/ 1343025 w 2686050"/>
                <a:gd name="connsiteY4" fmla="*/ 0 h 2686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6050" h="2686050">
                  <a:moveTo>
                    <a:pt x="1343025" y="0"/>
                  </a:moveTo>
                  <a:cubicBezTo>
                    <a:pt x="2084757" y="0"/>
                    <a:pt x="2686050" y="601293"/>
                    <a:pt x="2686050" y="1343025"/>
                  </a:cubicBezTo>
                  <a:cubicBezTo>
                    <a:pt x="2686050" y="2084757"/>
                    <a:pt x="2084757" y="2686050"/>
                    <a:pt x="1343025" y="2686050"/>
                  </a:cubicBezTo>
                  <a:cubicBezTo>
                    <a:pt x="601293" y="2686050"/>
                    <a:pt x="0" y="2084757"/>
                    <a:pt x="0" y="1343025"/>
                  </a:cubicBezTo>
                  <a:cubicBezTo>
                    <a:pt x="0" y="601293"/>
                    <a:pt x="601293" y="0"/>
                    <a:pt x="1343025" y="0"/>
                  </a:cubicBezTo>
                  <a:close/>
                </a:path>
              </a:pathLst>
            </a:custGeom>
            <a:ln w="76200">
              <a:solidFill>
                <a:schemeClr val="bg1">
                  <a:lumMod val="95000"/>
                </a:schemeClr>
              </a:solidFill>
            </a:ln>
          </p:spPr>
        </p:pic>
        <p:sp>
          <p:nvSpPr>
            <p:cNvPr id="16" name="Rectangle 15">
              <a:extLst>
                <a:ext uri="{FF2B5EF4-FFF2-40B4-BE49-F238E27FC236}">
                  <a16:creationId xmlns:a16="http://schemas.microsoft.com/office/drawing/2014/main" id="{56BC1072-53CC-8208-D6A3-652325A7B959}"/>
                </a:ext>
              </a:extLst>
            </p:cNvPr>
            <p:cNvSpPr/>
            <p:nvPr/>
          </p:nvSpPr>
          <p:spPr>
            <a:xfrm>
              <a:off x="8545183" y="4553192"/>
              <a:ext cx="2466207" cy="707886"/>
            </a:xfrm>
            <a:prstGeom prst="rect">
              <a:avLst/>
            </a:prstGeom>
          </p:spPr>
          <p:txBody>
            <a:bodyPr wrap="square">
              <a:spAutoFit/>
            </a:bodyPr>
            <a:lstStyle/>
            <a:p>
              <a:pPr algn="ctr"/>
              <a:r>
                <a:rPr lang="en-IN" sz="1800" b="1">
                  <a:latin typeface="Aptos Light" panose="020B0004020202020204" pitchFamily="34" charset="0"/>
                  <a:cs typeface="Arial" panose="020B0604020202020204" pitchFamily="34" charset="0"/>
                </a:rPr>
                <a:t>Ajay Tandon</a:t>
              </a:r>
            </a:p>
            <a:p>
              <a:pPr algn="ctr"/>
              <a:r>
                <a:rPr lang="en-US" sz="1100">
                  <a:latin typeface="Aptos Light" panose="020B0004020202020204" pitchFamily="34" charset="0"/>
                  <a:cs typeface="Arial" panose="020B0604020202020204" pitchFamily="34" charset="0"/>
                </a:rPr>
                <a:t>Head, Strategy &amp; Corporate Development</a:t>
              </a:r>
              <a:endParaRPr lang="en-IN" sz="1100">
                <a:latin typeface="Aptos Light" panose="020B0004020202020204" pitchFamily="34" charset="0"/>
                <a:cs typeface="Arial" panose="020B0604020202020204" pitchFamily="34" charset="0"/>
              </a:endParaRPr>
            </a:p>
          </p:txBody>
        </p:sp>
      </p:grpSp>
    </p:spTree>
    <p:extLst>
      <p:ext uri="{BB962C8B-B14F-4D97-AF65-F5344CB8AC3E}">
        <p14:creationId xmlns:p14="http://schemas.microsoft.com/office/powerpoint/2010/main" val="21481436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459F44-C45C-843F-0871-A0BB9D335DA4}"/>
            </a:ext>
          </a:extLst>
        </p:cNvPr>
        <p:cNvGrpSpPr/>
        <p:nvPr/>
      </p:nvGrpSpPr>
      <p:grpSpPr>
        <a:xfrm>
          <a:off x="0" y="0"/>
          <a:ext cx="0" cy="0"/>
          <a:chOff x="0" y="0"/>
          <a:chExt cx="0" cy="0"/>
        </a:xfrm>
      </p:grpSpPr>
      <p:sp>
        <p:nvSpPr>
          <p:cNvPr id="4" name="Footer Placeholder 3">
            <a:extLst>
              <a:ext uri="{FF2B5EF4-FFF2-40B4-BE49-F238E27FC236}">
                <a16:creationId xmlns:a16="http://schemas.microsoft.com/office/drawing/2014/main" id="{8160412C-5499-1B1E-D58F-0447A549EC57}"/>
              </a:ext>
            </a:extLst>
          </p:cNvPr>
          <p:cNvSpPr>
            <a:spLocks noGrp="1"/>
          </p:cNvSpPr>
          <p:nvPr>
            <p:ph type="ftr" sz="quarter" idx="11"/>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r>
              <a:rPr kumimoji="0" lang="en-IN" sz="1050" b="0" i="0" u="none" strike="noStrike" kern="1200" cap="none" spc="0" normalizeH="0" baseline="0" noProof="0">
                <a:ln>
                  <a:noFill/>
                </a:ln>
                <a:solidFill>
                  <a:prstClr val="white"/>
                </a:solidFill>
                <a:effectLst/>
                <a:uLnTx/>
                <a:uFillTx/>
                <a:latin typeface="Calibri"/>
                <a:ea typeface="+mn-ea"/>
                <a:cs typeface="Arial" panose="020B0604020202020204" pitchFamily="34" charset="0"/>
              </a:rPr>
              <a:t>Putting Science to Work</a:t>
            </a:r>
          </a:p>
        </p:txBody>
      </p:sp>
      <p:sp>
        <p:nvSpPr>
          <p:cNvPr id="5" name="Slide Number Placeholder 4">
            <a:extLst>
              <a:ext uri="{FF2B5EF4-FFF2-40B4-BE49-F238E27FC236}">
                <a16:creationId xmlns:a16="http://schemas.microsoft.com/office/drawing/2014/main" id="{88BCFBAD-17DD-975E-A278-D53BA4C0FB23}"/>
              </a:ext>
            </a:extLst>
          </p:cNvPr>
          <p:cNvSpPr>
            <a:spLocks noGrp="1"/>
          </p:cNvSpPr>
          <p:nvPr>
            <p:ph type="sldNum" sz="quarter" idx="12"/>
          </p:nvPr>
        </p:nvSpPr>
        <p:spPr>
          <a:xfrm>
            <a:off x="11306127" y="6325816"/>
            <a:ext cx="371929" cy="365125"/>
          </a:xfrm>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fld id="{BF464321-24B5-4A1A-BA99-44AB7CD57172}" type="slidenum">
              <a:rPr kumimoji="0" lang="en-IN" sz="1050" b="0" i="0" u="none" strike="noStrike" kern="1200" cap="none" spc="0" normalizeH="0" baseline="0" noProof="0" smtClean="0">
                <a:ln>
                  <a:noFill/>
                </a:ln>
                <a:solidFill>
                  <a:prstClr val="white"/>
                </a:solidFill>
                <a:effectLst/>
                <a:uLnTx/>
                <a:uFillTx/>
                <a:latin typeface="Calibri"/>
                <a:ea typeface="+mn-ea"/>
                <a:cs typeface="Arial" panose="020B0604020202020204" pitchFamily="34" charset="0"/>
              </a:rPr>
              <a:pPr marL="0" marR="0" lvl="0" indent="0" algn="l" defTabSz="1219170" rtl="0" eaLnBrk="1" fontAlgn="auto" latinLnBrk="0" hangingPunct="1">
                <a:lnSpc>
                  <a:spcPct val="100000"/>
                </a:lnSpc>
                <a:spcBef>
                  <a:spcPts val="0"/>
                </a:spcBef>
                <a:spcAft>
                  <a:spcPts val="0"/>
                </a:spcAft>
                <a:buClrTx/>
                <a:buSzTx/>
                <a:buFontTx/>
                <a:buNone/>
                <a:tabLst/>
                <a:defRPr/>
              </a:pPr>
              <a:t>9</a:t>
            </a:fld>
            <a:endParaRPr kumimoji="0" lang="en-IN" sz="1050" b="0" i="0" u="none" strike="noStrike" kern="1200" cap="none" spc="0" normalizeH="0" baseline="0" noProof="0">
              <a:ln>
                <a:noFill/>
              </a:ln>
              <a:solidFill>
                <a:prstClr val="white"/>
              </a:solidFill>
              <a:effectLst/>
              <a:uLnTx/>
              <a:uFillTx/>
              <a:latin typeface="Calibri"/>
              <a:ea typeface="+mn-ea"/>
              <a:cs typeface="Arial" panose="020B0604020202020204" pitchFamily="34" charset="0"/>
            </a:endParaRPr>
          </a:p>
        </p:txBody>
      </p:sp>
      <p:pic>
        <p:nvPicPr>
          <p:cNvPr id="10" name="Picture 9">
            <a:extLst>
              <a:ext uri="{FF2B5EF4-FFF2-40B4-BE49-F238E27FC236}">
                <a16:creationId xmlns:a16="http://schemas.microsoft.com/office/drawing/2014/main" id="{C01B9F52-A0CE-37EA-371F-91F4EC20CE49}"/>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1495" y="1998620"/>
            <a:ext cx="1862725" cy="2306100"/>
          </a:xfrm>
          <a:prstGeom prst="rect">
            <a:avLst/>
          </a:prstGeom>
        </p:spPr>
      </p:pic>
      <p:sp>
        <p:nvSpPr>
          <p:cNvPr id="12" name="Text Placeholder 3">
            <a:extLst>
              <a:ext uri="{FF2B5EF4-FFF2-40B4-BE49-F238E27FC236}">
                <a16:creationId xmlns:a16="http://schemas.microsoft.com/office/drawing/2014/main" id="{85254017-C3D9-E716-4428-BB2DFB263B8A}"/>
              </a:ext>
            </a:extLst>
          </p:cNvPr>
          <p:cNvSpPr txBox="1">
            <a:spLocks/>
          </p:cNvSpPr>
          <p:nvPr/>
        </p:nvSpPr>
        <p:spPr>
          <a:xfrm>
            <a:off x="3148815" y="1866540"/>
            <a:ext cx="8647169" cy="1071881"/>
          </a:xfrm>
          <a:prstGeom prst="rect">
            <a:avLst/>
          </a:prstGeom>
        </p:spPr>
        <p:txBody>
          <a:bodyPr anchor="ctr" anchorCtr="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white"/>
                </a:solidFill>
                <a:effectLst/>
                <a:uLnTx/>
                <a:uFillTx/>
                <a:latin typeface="Aptos Light" panose="020B0004020202020204" pitchFamily="34" charset="0"/>
                <a:ea typeface="+mn-ea"/>
                <a:cs typeface="Arial"/>
              </a:rPr>
              <a:t>Proud to be recognized by TIME Magazine and Statista as one of the </a:t>
            </a:r>
          </a:p>
          <a:p>
            <a:pPr marL="0" marR="0" lvl="0" indent="0" algn="l" defTabSz="914400" rtl="0" eaLnBrk="1" fontAlgn="auto" latinLnBrk="0" hangingPunct="1">
              <a:lnSpc>
                <a:spcPts val="3000"/>
              </a:lnSpc>
              <a:spcBef>
                <a:spcPts val="0"/>
              </a:spcBef>
              <a:spcAft>
                <a:spcPts val="600"/>
              </a:spcAft>
              <a:buClrTx/>
              <a:buSzTx/>
              <a:buFont typeface="Arial" panose="020B0604020202020204" pitchFamily="34" charset="0"/>
              <a:buNone/>
              <a:tabLst/>
              <a:defRPr/>
            </a:pPr>
            <a:r>
              <a:rPr kumimoji="0" lang="en-US" sz="3200" b="1" i="0" u="none" strike="noStrike" kern="1200" cap="none" spc="-150" normalizeH="0" baseline="0" noProof="0">
                <a:ln>
                  <a:noFill/>
                </a:ln>
                <a:solidFill>
                  <a:prstClr val="white"/>
                </a:solidFill>
                <a:effectLst/>
                <a:uLnTx/>
                <a:uFillTx/>
                <a:latin typeface="Aptos" panose="020B0004020202020204" pitchFamily="34" charset="0"/>
                <a:ea typeface="+mn-ea"/>
                <a:cs typeface="Arial"/>
              </a:rPr>
              <a:t>World’s Most Sustainable Companies, 2025</a:t>
            </a:r>
            <a:endParaRPr kumimoji="0" lang="en-IN" sz="3200" b="0" i="0" u="none" strike="noStrike" kern="1200" cap="none" spc="-150" normalizeH="0" baseline="0" noProof="0">
              <a:ln>
                <a:noFill/>
              </a:ln>
              <a:solidFill>
                <a:prstClr val="white"/>
              </a:solidFill>
              <a:effectLst/>
              <a:uLnTx/>
              <a:uFillTx/>
              <a:latin typeface="Aptos" panose="020B0004020202020204" pitchFamily="34" charset="0"/>
              <a:ea typeface="+mn-ea"/>
              <a:cs typeface="Arial"/>
            </a:endParaRPr>
          </a:p>
        </p:txBody>
      </p:sp>
      <p:sp>
        <p:nvSpPr>
          <p:cNvPr id="14" name="TextBox 13">
            <a:extLst>
              <a:ext uri="{FF2B5EF4-FFF2-40B4-BE49-F238E27FC236}">
                <a16:creationId xmlns:a16="http://schemas.microsoft.com/office/drawing/2014/main" id="{48E3273E-D6E0-456F-0195-137EAA9BE61C}"/>
              </a:ext>
            </a:extLst>
          </p:cNvPr>
          <p:cNvSpPr txBox="1"/>
          <p:nvPr/>
        </p:nvSpPr>
        <p:spPr>
          <a:xfrm>
            <a:off x="3148814" y="3029972"/>
            <a:ext cx="8639231" cy="1412823"/>
          </a:xfrm>
          <a:prstGeom prst="rect">
            <a:avLst/>
          </a:prstGeom>
          <a:noFill/>
        </p:spPr>
        <p:txBody>
          <a:bodyPr wrap="square">
            <a:spAutoFit/>
          </a:bodyPr>
          <a:lstStyle/>
          <a:p>
            <a:pPr marL="0" marR="0" lvl="0" indent="0" algn="l" defTabSz="1219170" rtl="0" eaLnBrk="1" fontAlgn="auto" latinLnBrk="0" hangingPunct="1">
              <a:lnSpc>
                <a:spcPts val="24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white"/>
                </a:solidFill>
                <a:effectLst/>
                <a:uLnTx/>
                <a:uFillTx/>
                <a:latin typeface="Aptos Light" panose="020B0004020202020204" pitchFamily="34" charset="0"/>
                <a:ea typeface="+mn-ea"/>
                <a:cs typeface="Arial"/>
              </a:rPr>
              <a:t>Syngene ranked</a:t>
            </a:r>
            <a:endParaRPr kumimoji="0" lang="en-IN" sz="2000" b="0" i="0" u="none" strike="noStrike" kern="1200" cap="none" spc="0" normalizeH="0" baseline="0" noProof="0">
              <a:ln>
                <a:noFill/>
              </a:ln>
              <a:solidFill>
                <a:prstClr val="white"/>
              </a:solidFill>
              <a:effectLst/>
              <a:uLnTx/>
              <a:uFillTx/>
              <a:latin typeface="Aptos Light" panose="020B0004020202020204" pitchFamily="34" charset="0"/>
              <a:ea typeface="+mn-ea"/>
              <a:cs typeface="Arial"/>
            </a:endParaRPr>
          </a:p>
          <a:p>
            <a:pPr>
              <a:lnSpc>
                <a:spcPts val="3600"/>
              </a:lnSpc>
            </a:pPr>
            <a:r>
              <a:rPr lang="en-US" sz="3600" b="1" spc="-150">
                <a:solidFill>
                  <a:prstClr val="white"/>
                </a:solidFill>
                <a:latin typeface="Aptos" panose="020B0004020202020204" pitchFamily="34" charset="0"/>
              </a:rPr>
              <a:t>#1 in India, </a:t>
            </a:r>
            <a:r>
              <a:rPr lang="en-US" sz="3200">
                <a:solidFill>
                  <a:prstClr val="white"/>
                </a:solidFill>
                <a:latin typeface="Aptos Light" panose="020B0004020202020204" pitchFamily="34" charset="0"/>
              </a:rPr>
              <a:t>Pharma and Biotech sector</a:t>
            </a:r>
            <a:endParaRPr lang="en-IN" sz="2000">
              <a:solidFill>
                <a:prstClr val="white"/>
              </a:solidFill>
              <a:latin typeface="Aptos Light" panose="020B0004020202020204" pitchFamily="34" charset="0"/>
            </a:endParaRPr>
          </a:p>
          <a:p>
            <a:pPr marL="0" marR="0" lvl="0" indent="0" algn="l" defTabSz="1219170" rtl="0" eaLnBrk="1" fontAlgn="auto" latinLnBrk="0" hangingPunct="1">
              <a:lnSpc>
                <a:spcPts val="3600"/>
              </a:lnSpc>
              <a:spcBef>
                <a:spcPts val="0"/>
              </a:spcBef>
              <a:spcAft>
                <a:spcPts val="0"/>
              </a:spcAft>
              <a:buClrTx/>
              <a:buSzTx/>
              <a:buFontTx/>
              <a:buNone/>
              <a:tabLst/>
              <a:defRPr/>
            </a:pPr>
            <a:r>
              <a:rPr kumimoji="0" lang="en-US" sz="3600" b="1" i="0" u="none" strike="noStrike" kern="1200" cap="none" spc="-150" normalizeH="0" baseline="0" noProof="0">
                <a:ln>
                  <a:noFill/>
                </a:ln>
                <a:solidFill>
                  <a:prstClr val="white"/>
                </a:solidFill>
                <a:effectLst/>
                <a:uLnTx/>
                <a:uFillTx/>
                <a:latin typeface="Aptos" panose="020B0004020202020204" pitchFamily="34" charset="0"/>
                <a:ea typeface="+mn-ea"/>
                <a:cs typeface="Arial"/>
              </a:rPr>
              <a:t>Global Top 20, </a:t>
            </a:r>
            <a:r>
              <a:rPr kumimoji="0" lang="en-US" sz="3200" b="0" i="0" u="none" strike="noStrike" kern="1200" cap="none" spc="0" normalizeH="0" baseline="0" noProof="0">
                <a:ln>
                  <a:noFill/>
                </a:ln>
                <a:solidFill>
                  <a:prstClr val="white"/>
                </a:solidFill>
                <a:effectLst/>
                <a:uLnTx/>
                <a:uFillTx/>
                <a:latin typeface="Aptos Light" panose="020B0004020202020204" pitchFamily="34" charset="0"/>
                <a:ea typeface="+mn-ea"/>
                <a:cs typeface="Arial"/>
              </a:rPr>
              <a:t>Pharma and Biotech sector</a:t>
            </a:r>
            <a:endParaRPr kumimoji="0" lang="en-IN" sz="2000" b="0" i="0" u="none" strike="noStrike" kern="1200" cap="none" spc="0" normalizeH="0" baseline="0" noProof="0">
              <a:ln>
                <a:noFill/>
              </a:ln>
              <a:solidFill>
                <a:prstClr val="white"/>
              </a:solidFill>
              <a:effectLst/>
              <a:uLnTx/>
              <a:uFillTx/>
              <a:latin typeface="Aptos Light" panose="020B0004020202020204" pitchFamily="34" charset="0"/>
              <a:ea typeface="+mn-ea"/>
              <a:cs typeface="Arial"/>
            </a:endParaRPr>
          </a:p>
        </p:txBody>
      </p:sp>
      <p:cxnSp>
        <p:nvCxnSpPr>
          <p:cNvPr id="15" name="Straight Connector 14">
            <a:extLst>
              <a:ext uri="{FF2B5EF4-FFF2-40B4-BE49-F238E27FC236}">
                <a16:creationId xmlns:a16="http://schemas.microsoft.com/office/drawing/2014/main" id="{924ED5E1-9B46-704A-759A-F7536B912E68}"/>
              </a:ext>
            </a:extLst>
          </p:cNvPr>
          <p:cNvCxnSpPr>
            <a:cxnSpLocks/>
          </p:cNvCxnSpPr>
          <p:nvPr/>
        </p:nvCxnSpPr>
        <p:spPr>
          <a:xfrm>
            <a:off x="3277772" y="2918324"/>
            <a:ext cx="7349588" cy="2009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9051592"/>
      </p:ext>
    </p:extLst>
  </p:cSld>
  <p:clrMapOvr>
    <a:masterClrMapping/>
  </p:clrMapOvr>
</p:sld>
</file>

<file path=ppt/theme/theme1.xml><?xml version="1.0" encoding="utf-8"?>
<a:theme xmlns:a="http://schemas.openxmlformats.org/drawingml/2006/main" name="Syngene 9June2017">
  <a:themeElements>
    <a:clrScheme name="Syngene">
      <a:dk1>
        <a:sysClr val="windowText" lastClr="000000"/>
      </a:dk1>
      <a:lt1>
        <a:sysClr val="window" lastClr="FFFFFF"/>
      </a:lt1>
      <a:dk2>
        <a:srgbClr val="44546A"/>
      </a:dk2>
      <a:lt2>
        <a:srgbClr val="E7E6E6"/>
      </a:lt2>
      <a:accent1>
        <a:srgbClr val="004372"/>
      </a:accent1>
      <a:accent2>
        <a:srgbClr val="107E98"/>
      </a:accent2>
      <a:accent3>
        <a:srgbClr val="01A177"/>
      </a:accent3>
      <a:accent4>
        <a:srgbClr val="4E53A7"/>
      </a:accent4>
      <a:accent5>
        <a:srgbClr val="BA375F"/>
      </a:accent5>
      <a:accent6>
        <a:srgbClr val="FF4F02"/>
      </a:accent6>
      <a:hlink>
        <a:srgbClr val="002060"/>
      </a:hlink>
      <a:folHlink>
        <a:srgbClr val="FE8F02"/>
      </a:folHlink>
    </a:clrScheme>
    <a:fontScheme name="התאמה אישית 8">
      <a:majorFont>
        <a:latin typeface="Calibri"/>
        <a:ea typeface=""/>
        <a:cs typeface="Arial"/>
      </a:majorFont>
      <a:minorFont>
        <a:latin typeface="Calibr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l">
          <a:defRPr sz="1800" dirty="0" smtClean="0"/>
        </a:defPPr>
      </a:lstStyle>
    </a:txDef>
  </a:objectDefaults>
  <a:extraClrSchemeLst/>
  <a:extLst>
    <a:ext uri="{05A4C25C-085E-4340-85A3-A5531E510DB2}">
      <thm15:themeFamily xmlns:thm15="http://schemas.microsoft.com/office/thememl/2012/main" name="Syngene PPT Template 2024" id="{81D7D903-3FA5-40DF-872B-B9BC0A7B3400}" vid="{878E95B3-C7C5-4801-AAA9-7A7D7038BC86}"/>
    </a:ext>
  </a:extLst>
</a:theme>
</file>

<file path=ppt/theme/theme2.xml><?xml version="1.0" encoding="utf-8"?>
<a:theme xmlns:a="http://schemas.openxmlformats.org/drawingml/2006/main" name="1_Syngene 9June2017">
  <a:themeElements>
    <a:clrScheme name="Syngene">
      <a:dk1>
        <a:sysClr val="windowText" lastClr="000000"/>
      </a:dk1>
      <a:lt1>
        <a:sysClr val="window" lastClr="FFFFFF"/>
      </a:lt1>
      <a:dk2>
        <a:srgbClr val="44546A"/>
      </a:dk2>
      <a:lt2>
        <a:srgbClr val="E7E6E6"/>
      </a:lt2>
      <a:accent1>
        <a:srgbClr val="004372"/>
      </a:accent1>
      <a:accent2>
        <a:srgbClr val="107E98"/>
      </a:accent2>
      <a:accent3>
        <a:srgbClr val="01A177"/>
      </a:accent3>
      <a:accent4>
        <a:srgbClr val="4E53A7"/>
      </a:accent4>
      <a:accent5>
        <a:srgbClr val="BA375F"/>
      </a:accent5>
      <a:accent6>
        <a:srgbClr val="FF4F02"/>
      </a:accent6>
      <a:hlink>
        <a:srgbClr val="002060"/>
      </a:hlink>
      <a:folHlink>
        <a:srgbClr val="FE8F02"/>
      </a:folHlink>
    </a:clrScheme>
    <a:fontScheme name="התאמה אישית 8">
      <a:majorFont>
        <a:latin typeface="Calibri"/>
        <a:ea typeface=""/>
        <a:cs typeface="Arial"/>
      </a:majorFont>
      <a:minorFont>
        <a:latin typeface="Calibr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l">
          <a:defRPr sz="1800" dirty="0" smtClean="0"/>
        </a:defPPr>
      </a:lstStyle>
    </a:txDef>
  </a:objectDefaults>
  <a:extraClrSchemeLst/>
  <a:extLst>
    <a:ext uri="{05A4C25C-085E-4340-85A3-A5531E510DB2}">
      <thm15:themeFamily xmlns:thm15="http://schemas.microsoft.com/office/thememl/2012/main" name="Syngene PPT Template 2024" id="{81D7D903-3FA5-40DF-872B-B9BC0A7B3400}" vid="{878E95B3-C7C5-4801-AAA9-7A7D7038BC86}"/>
    </a:ext>
  </a:extLst>
</a:theme>
</file>

<file path=ppt/theme/theme3.xml><?xml version="1.0" encoding="utf-8"?>
<a:theme xmlns:a="http://schemas.openxmlformats.org/drawingml/2006/main" name="2_Syngene 9June2017">
  <a:themeElements>
    <a:clrScheme name="Syngene">
      <a:dk1>
        <a:sysClr val="windowText" lastClr="000000"/>
      </a:dk1>
      <a:lt1>
        <a:sysClr val="window" lastClr="FFFFFF"/>
      </a:lt1>
      <a:dk2>
        <a:srgbClr val="44546A"/>
      </a:dk2>
      <a:lt2>
        <a:srgbClr val="E7E6E6"/>
      </a:lt2>
      <a:accent1>
        <a:srgbClr val="004372"/>
      </a:accent1>
      <a:accent2>
        <a:srgbClr val="107E98"/>
      </a:accent2>
      <a:accent3>
        <a:srgbClr val="01A177"/>
      </a:accent3>
      <a:accent4>
        <a:srgbClr val="4E53A7"/>
      </a:accent4>
      <a:accent5>
        <a:srgbClr val="BA375F"/>
      </a:accent5>
      <a:accent6>
        <a:srgbClr val="FF4F02"/>
      </a:accent6>
      <a:hlink>
        <a:srgbClr val="002060"/>
      </a:hlink>
      <a:folHlink>
        <a:srgbClr val="FE8F02"/>
      </a:folHlink>
    </a:clrScheme>
    <a:fontScheme name="התאמה אישית 8">
      <a:majorFont>
        <a:latin typeface="Calibri"/>
        <a:ea typeface=""/>
        <a:cs typeface="Arial"/>
      </a:majorFont>
      <a:minorFont>
        <a:latin typeface="Calibr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l">
          <a:defRPr sz="1800" dirty="0" smtClean="0"/>
        </a:defPPr>
      </a:lstStyle>
    </a:txDef>
  </a:objectDefaults>
  <a:extraClrSchemeLst/>
  <a:extLst>
    <a:ext uri="{05A4C25C-085E-4340-85A3-A5531E510DB2}">
      <thm15:themeFamily xmlns:thm15="http://schemas.microsoft.com/office/thememl/2012/main" name="Syngene PPT Template 2024" id="{81D7D903-3FA5-40DF-872B-B9BC0A7B3400}" vid="{878E95B3-C7C5-4801-AAA9-7A7D7038BC8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AAA93E47D222649AB41AC2EDF0AB3D6" ma:contentTypeVersion="3" ma:contentTypeDescription="Create a new document." ma:contentTypeScope="" ma:versionID="d782d9e3eeddac6a803f6f628e5096d0">
  <xsd:schema xmlns:xsd="http://www.w3.org/2001/XMLSchema" xmlns:xs="http://www.w3.org/2001/XMLSchema" xmlns:p="http://schemas.microsoft.com/office/2006/metadata/properties" xmlns:ns2="82e2d360-c69c-423f-97f7-0a19f86ca04e" targetNamespace="http://schemas.microsoft.com/office/2006/metadata/properties" ma:root="true" ma:fieldsID="2202195724fb207b31b28957ce89d0c1" ns2:_="">
    <xsd:import namespace="82e2d360-c69c-423f-97f7-0a19f86ca04e"/>
    <xsd:element name="properties">
      <xsd:complexType>
        <xsd:sequence>
          <xsd:element name="documentManagement">
            <xsd:complexType>
              <xsd:all>
                <xsd:element ref="ns2:MediaServiceMetadata" minOccurs="0"/>
                <xsd:element ref="ns2:MediaServiceFastMetadata"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2e2d360-c69c-423f-97f7-0a19f86ca04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2E2BEA2-147E-47ED-A292-BCFB401A1BA9}">
  <ds:schemaRefs>
    <ds:schemaRef ds:uri="82e2d360-c69c-423f-97f7-0a19f86ca04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4E45AC0A-8971-43C3-BECF-95A2146686F4}">
  <ds:schemaRefs>
    <ds:schemaRef ds:uri="http://schemas.microsoft.com/office/2006/metadata/properties"/>
    <ds:schemaRef ds:uri="http://schemas.microsoft.com/office/infopath/2007/PartnerControls"/>
    <ds:schemaRef ds:uri="http://schemas.openxmlformats.org/package/2006/metadata/core-properties"/>
    <ds:schemaRef ds:uri="http://schemas.microsoft.com/office/2006/documentManagement/types"/>
    <ds:schemaRef ds:uri="82e2d360-c69c-423f-97f7-0a19f86ca04e"/>
    <ds:schemaRef ds:uri="http://purl.org/dc/terms/"/>
    <ds:schemaRef ds:uri="http://purl.org/dc/dcmitype/"/>
    <ds:schemaRef ds:uri="http://purl.org/dc/elements/1.1/"/>
    <ds:schemaRef ds:uri="http://www.w3.org/XML/1998/namespace"/>
  </ds:schemaRefs>
</ds:datastoreItem>
</file>

<file path=customXml/itemProps3.xml><?xml version="1.0" encoding="utf-8"?>
<ds:datastoreItem xmlns:ds="http://schemas.openxmlformats.org/officeDocument/2006/customXml" ds:itemID="{90905E84-1E41-4F92-B04F-F94B5CB80C1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Syngene PPT Template 2024</Template>
  <TotalTime>0</TotalTime>
  <Words>896</Words>
  <Application>Microsoft Office PowerPoint</Application>
  <PresentationFormat>Widescreen</PresentationFormat>
  <Paragraphs>159</Paragraphs>
  <Slides>16</Slides>
  <Notes>1</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16</vt:i4>
      </vt:variant>
    </vt:vector>
  </HeadingPairs>
  <TitlesOfParts>
    <vt:vector size="28" baseType="lpstr">
      <vt:lpstr>Aptos</vt:lpstr>
      <vt:lpstr>Aptos ExtraBold</vt:lpstr>
      <vt:lpstr>Aptos Light</vt:lpstr>
      <vt:lpstr>Aptos Narrow</vt:lpstr>
      <vt:lpstr>Arial</vt:lpstr>
      <vt:lpstr>Calibri</vt:lpstr>
      <vt:lpstr>Calibri Light</vt:lpstr>
      <vt:lpstr>Courier New</vt:lpstr>
      <vt:lpstr>Open Sans</vt:lpstr>
      <vt:lpstr>Syngene 9June2017</vt:lpstr>
      <vt:lpstr>1_Syngene 9June2017</vt:lpstr>
      <vt:lpstr>2_Syngene 9June2017</vt:lpstr>
      <vt:lpstr>Syngene International</vt:lpstr>
      <vt:lpstr>Safe Harbor Statement</vt:lpstr>
      <vt:lpstr>CEO Remarks</vt:lpstr>
      <vt:lpstr>Q1 FY26: Financial performance in line with expectations</vt:lpstr>
      <vt:lpstr>Segment Highlights: Research Services</vt:lpstr>
      <vt:lpstr>Segment Highlights: CDMO Services</vt:lpstr>
      <vt:lpstr>Leadership Appointments</vt:lpstr>
      <vt:lpstr>Leadership Appointments</vt:lpstr>
      <vt:lpstr>PowerPoint Presentation</vt:lpstr>
      <vt:lpstr>CEO’s Concluding Remarks</vt:lpstr>
      <vt:lpstr>CFO Remarks</vt:lpstr>
      <vt:lpstr>Q1 FY26: Positive start to the year with y-o-y growth trajectory</vt:lpstr>
      <vt:lpstr>Costs and Profitability</vt:lpstr>
      <vt:lpstr>Capex summary: USD 8mn invested in Q1 FY26</vt:lpstr>
      <vt:lpstr>Guidance for full year FY26 maintained</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Vishnu Mullackal/BD/SYNGENE</dc:creator>
  <cp:lastModifiedBy>Shubham Jain/FINANCE &amp; ACCOUNTS/SYNGENE</cp:lastModifiedBy>
  <cp:revision>2</cp:revision>
  <dcterms:created xsi:type="dcterms:W3CDTF">2025-05-15T05:27:15Z</dcterms:created>
  <dcterms:modified xsi:type="dcterms:W3CDTF">2025-07-29T07:49:48Z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0x010100EAAA93E47D222649AB41AC2EDF0AB3D6</vt:lpwstr>
  </property>
</Properties>
</file>